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3.jpg" ContentType="image/jpg"/>
  <Override PartName="/ppt/media/image24.jpg" ContentType="image/jpg"/>
  <Override PartName="/ppt/media/image25.jpg" ContentType="image/jpg"/>
  <Override PartName="/ppt/media/image27.jpg" ContentType="image/jpg"/>
  <Override PartName="/ppt/media/image28.jpg" ContentType="image/jpg"/>
  <Override PartName="/ppt/media/image35.jpg" ContentType="image/jpg"/>
  <Override PartName="/ppt/media/image36.jpg" ContentType="image/jpg"/>
  <Override PartName="/ppt/media/image37.jpg" ContentType="image/jpg"/>
  <Override PartName="/ppt/media/image38.jpg" ContentType="image/jpg"/>
  <Override PartName="/ppt/media/image48.jpg" ContentType="image/jpg"/>
  <Override PartName="/ppt/media/image49.jpg" ContentType="image/jpg"/>
  <Override PartName="/ppt/media/image5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89" r:id="rId2"/>
    <p:sldMasterId id="2147483673" r:id="rId3"/>
  </p:sldMasterIdLst>
  <p:notesMasterIdLst>
    <p:notesMasterId r:id="rId55"/>
  </p:notesMasterIdLst>
  <p:sldIdLst>
    <p:sldId id="348" r:id="rId4"/>
    <p:sldId id="365" r:id="rId5"/>
    <p:sldId id="343" r:id="rId6"/>
    <p:sldId id="342" r:id="rId7"/>
    <p:sldId id="366" r:id="rId8"/>
    <p:sldId id="367" r:id="rId9"/>
    <p:sldId id="391" r:id="rId10"/>
    <p:sldId id="315" r:id="rId11"/>
    <p:sldId id="354" r:id="rId12"/>
    <p:sldId id="360" r:id="rId13"/>
    <p:sldId id="349" r:id="rId14"/>
    <p:sldId id="368" r:id="rId15"/>
    <p:sldId id="369" r:id="rId16"/>
    <p:sldId id="370" r:id="rId17"/>
    <p:sldId id="371" r:id="rId18"/>
    <p:sldId id="268" r:id="rId19"/>
    <p:sldId id="271" r:id="rId20"/>
    <p:sldId id="372" r:id="rId21"/>
    <p:sldId id="272" r:id="rId22"/>
    <p:sldId id="364" r:id="rId23"/>
    <p:sldId id="389" r:id="rId24"/>
    <p:sldId id="361" r:id="rId25"/>
    <p:sldId id="362" r:id="rId26"/>
    <p:sldId id="326" r:id="rId27"/>
    <p:sldId id="376" r:id="rId28"/>
    <p:sldId id="381" r:id="rId29"/>
    <p:sldId id="382" r:id="rId30"/>
    <p:sldId id="383" r:id="rId31"/>
    <p:sldId id="378" r:id="rId32"/>
    <p:sldId id="379" r:id="rId33"/>
    <p:sldId id="380" r:id="rId34"/>
    <p:sldId id="377" r:id="rId35"/>
    <p:sldId id="384" r:id="rId36"/>
    <p:sldId id="283" r:id="rId37"/>
    <p:sldId id="284" r:id="rId38"/>
    <p:sldId id="375" r:id="rId39"/>
    <p:sldId id="388" r:id="rId40"/>
    <p:sldId id="390" r:id="rId41"/>
    <p:sldId id="336" r:id="rId42"/>
    <p:sldId id="373" r:id="rId43"/>
    <p:sldId id="385" r:id="rId44"/>
    <p:sldId id="352" r:id="rId45"/>
    <p:sldId id="353" r:id="rId46"/>
    <p:sldId id="386" r:id="rId47"/>
    <p:sldId id="387" r:id="rId48"/>
    <p:sldId id="355" r:id="rId49"/>
    <p:sldId id="356" r:id="rId50"/>
    <p:sldId id="358" r:id="rId51"/>
    <p:sldId id="359" r:id="rId52"/>
    <p:sldId id="321" r:id="rId53"/>
    <p:sldId id="34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showGuides="1">
      <p:cViewPr varScale="1">
        <p:scale>
          <a:sx n="90" d="100"/>
          <a:sy n="90" d="100"/>
        </p:scale>
        <p:origin x="58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2BD99F-0A82-4486-B2AF-D7960FC52467}" type="doc">
      <dgm:prSet loTypeId="urn:microsoft.com/office/officeart/2005/8/layout/arrow2" loCatId="process" qsTypeId="urn:microsoft.com/office/officeart/2005/8/quickstyle/simple1" qsCatId="simple" csTypeId="urn:microsoft.com/office/officeart/2005/8/colors/colorful4" csCatId="colorful" phldr="1"/>
      <dgm:spPr/>
    </dgm:pt>
    <dgm:pt modelId="{B89721AE-9920-40C4-952F-375E974B80A7}">
      <dgm:prSet phldrT="[Teks]" custT="1"/>
      <dgm:spPr/>
      <dgm:t>
        <a:bodyPr/>
        <a:lstStyle/>
        <a:p>
          <a:r>
            <a:rPr lang="en-US" sz="2000" b="1" i="0" dirty="0"/>
            <a:t>Traditional academic libraries</a:t>
          </a:r>
          <a:br>
            <a:rPr lang="en-US" sz="2000" dirty="0"/>
          </a:br>
          <a:endParaRPr lang="en-US" sz="2000" dirty="0"/>
        </a:p>
      </dgm:t>
    </dgm:pt>
    <dgm:pt modelId="{9A6AC808-89E3-4EAB-B3AA-5A62090349C3}" type="parTrans" cxnId="{7BA3AC9A-0D3C-4214-8EBD-420C9AB8F507}">
      <dgm:prSet/>
      <dgm:spPr/>
      <dgm:t>
        <a:bodyPr/>
        <a:lstStyle/>
        <a:p>
          <a:endParaRPr lang="en-US"/>
        </a:p>
      </dgm:t>
    </dgm:pt>
    <dgm:pt modelId="{03D31B91-5712-4829-A3E3-1B0AA2D5BA14}" type="sibTrans" cxnId="{7BA3AC9A-0D3C-4214-8EBD-420C9AB8F507}">
      <dgm:prSet/>
      <dgm:spPr/>
      <dgm:t>
        <a:bodyPr/>
        <a:lstStyle/>
        <a:p>
          <a:endParaRPr lang="en-US"/>
        </a:p>
      </dgm:t>
    </dgm:pt>
    <dgm:pt modelId="{470806B3-B6BA-4BE5-A6C7-A76980D423B4}">
      <dgm:prSet phldrT="[Teks]" custT="1"/>
      <dgm:spPr/>
      <dgm:t>
        <a:bodyPr/>
        <a:lstStyle/>
        <a:p>
          <a:r>
            <a:rPr lang="en-US" sz="2000" b="1" i="0" dirty="0"/>
            <a:t>21st Century academic libraries</a:t>
          </a:r>
          <a:br>
            <a:rPr lang="en-US" sz="2000" dirty="0"/>
          </a:br>
          <a:endParaRPr lang="en-US" sz="2000" dirty="0"/>
        </a:p>
      </dgm:t>
    </dgm:pt>
    <dgm:pt modelId="{BE43C148-954A-4277-93F6-F08E3065036E}" type="parTrans" cxnId="{29345197-3479-4EFA-ADFD-F58362DBADB0}">
      <dgm:prSet/>
      <dgm:spPr/>
      <dgm:t>
        <a:bodyPr/>
        <a:lstStyle/>
        <a:p>
          <a:endParaRPr lang="en-US"/>
        </a:p>
      </dgm:t>
    </dgm:pt>
    <dgm:pt modelId="{86A3583F-9551-43C7-92A6-6F6760802351}" type="sibTrans" cxnId="{29345197-3479-4EFA-ADFD-F58362DBADB0}">
      <dgm:prSet/>
      <dgm:spPr/>
      <dgm:t>
        <a:bodyPr/>
        <a:lstStyle/>
        <a:p>
          <a:endParaRPr lang="en-US"/>
        </a:p>
      </dgm:t>
    </dgm:pt>
    <dgm:pt modelId="{2F781AFD-9106-4B08-957E-78EF97CB03BC}" type="pres">
      <dgm:prSet presAssocID="{652BD99F-0A82-4486-B2AF-D7960FC52467}" presName="arrowDiagram" presStyleCnt="0">
        <dgm:presLayoutVars>
          <dgm:chMax val="5"/>
          <dgm:dir/>
          <dgm:resizeHandles val="exact"/>
        </dgm:presLayoutVars>
      </dgm:prSet>
      <dgm:spPr/>
    </dgm:pt>
    <dgm:pt modelId="{99F5689F-E831-4DE9-90A9-A462E2F7F5E7}" type="pres">
      <dgm:prSet presAssocID="{652BD99F-0A82-4486-B2AF-D7960FC52467}" presName="arrow" presStyleLbl="bgShp" presStyleIdx="0" presStyleCnt="1" custAng="21052167" custLinFactNeighborX="117" custLinFactNeighborY="14167"/>
      <dgm:spPr/>
    </dgm:pt>
    <dgm:pt modelId="{478D1277-5FCC-439D-81BA-B766EF10F643}" type="pres">
      <dgm:prSet presAssocID="{652BD99F-0A82-4486-B2AF-D7960FC52467}" presName="arrowDiagram2" presStyleCnt="0"/>
      <dgm:spPr/>
    </dgm:pt>
    <dgm:pt modelId="{2739F44E-5CDE-4E83-9D6E-ABF016AE76AB}" type="pres">
      <dgm:prSet presAssocID="{B89721AE-9920-40C4-952F-375E974B80A7}" presName="bullet2a" presStyleLbl="node1" presStyleIdx="0" presStyleCnt="2" custLinFactX="-100000" custLinFactY="252456" custLinFactNeighborX="-110938" custLinFactNeighborY="300000"/>
      <dgm:spPr/>
    </dgm:pt>
    <dgm:pt modelId="{32A5364D-B34D-408D-9F3F-637FC5F72014}" type="pres">
      <dgm:prSet presAssocID="{B89721AE-9920-40C4-952F-375E974B80A7}" presName="textBox2a" presStyleLbl="revTx" presStyleIdx="0" presStyleCnt="2" custScaleY="30757" custLinFactNeighborX="-16227" custLinFactNeighborY="37910">
        <dgm:presLayoutVars>
          <dgm:bulletEnabled val="1"/>
        </dgm:presLayoutVars>
      </dgm:prSet>
      <dgm:spPr/>
    </dgm:pt>
    <dgm:pt modelId="{37191306-48AD-4481-8D41-F3FE67701D6A}" type="pres">
      <dgm:prSet presAssocID="{470806B3-B6BA-4BE5-A6C7-A76980D423B4}" presName="bullet2b" presStyleLbl="node1" presStyleIdx="1" presStyleCnt="2" custLinFactX="46484" custLinFactNeighborX="100000" custLinFactNeighborY="-78676"/>
      <dgm:spPr/>
    </dgm:pt>
    <dgm:pt modelId="{92E52698-116C-48B0-87FA-9E70D7FD31BA}" type="pres">
      <dgm:prSet presAssocID="{470806B3-B6BA-4BE5-A6C7-A76980D423B4}" presName="textBox2b" presStyleLbl="revTx" presStyleIdx="1" presStyleCnt="2" custScaleY="26863" custLinFactNeighborX="21995" custLinFactNeighborY="-35687">
        <dgm:presLayoutVars>
          <dgm:bulletEnabled val="1"/>
        </dgm:presLayoutVars>
      </dgm:prSet>
      <dgm:spPr/>
    </dgm:pt>
  </dgm:ptLst>
  <dgm:cxnLst>
    <dgm:cxn modelId="{F68C245C-0D3D-45A2-909B-4B03307D7000}" type="presOf" srcId="{652BD99F-0A82-4486-B2AF-D7960FC52467}" destId="{2F781AFD-9106-4B08-957E-78EF97CB03BC}" srcOrd="0" destOrd="0" presId="urn:microsoft.com/office/officeart/2005/8/layout/arrow2"/>
    <dgm:cxn modelId="{FA723F6F-E735-47BD-949F-78E83F2DFEB2}" type="presOf" srcId="{B89721AE-9920-40C4-952F-375E974B80A7}" destId="{32A5364D-B34D-408D-9F3F-637FC5F72014}" srcOrd="0" destOrd="0" presId="urn:microsoft.com/office/officeart/2005/8/layout/arrow2"/>
    <dgm:cxn modelId="{849C4D55-2EA0-4D8A-8C07-1E05F781060C}" type="presOf" srcId="{470806B3-B6BA-4BE5-A6C7-A76980D423B4}" destId="{92E52698-116C-48B0-87FA-9E70D7FD31BA}" srcOrd="0" destOrd="0" presId="urn:microsoft.com/office/officeart/2005/8/layout/arrow2"/>
    <dgm:cxn modelId="{29345197-3479-4EFA-ADFD-F58362DBADB0}" srcId="{652BD99F-0A82-4486-B2AF-D7960FC52467}" destId="{470806B3-B6BA-4BE5-A6C7-A76980D423B4}" srcOrd="1" destOrd="0" parTransId="{BE43C148-954A-4277-93F6-F08E3065036E}" sibTransId="{86A3583F-9551-43C7-92A6-6F6760802351}"/>
    <dgm:cxn modelId="{7BA3AC9A-0D3C-4214-8EBD-420C9AB8F507}" srcId="{652BD99F-0A82-4486-B2AF-D7960FC52467}" destId="{B89721AE-9920-40C4-952F-375E974B80A7}" srcOrd="0" destOrd="0" parTransId="{9A6AC808-89E3-4EAB-B3AA-5A62090349C3}" sibTransId="{03D31B91-5712-4829-A3E3-1B0AA2D5BA14}"/>
    <dgm:cxn modelId="{67541850-237C-489D-AD06-990CFCA48CD2}" type="presParOf" srcId="{2F781AFD-9106-4B08-957E-78EF97CB03BC}" destId="{99F5689F-E831-4DE9-90A9-A462E2F7F5E7}" srcOrd="0" destOrd="0" presId="urn:microsoft.com/office/officeart/2005/8/layout/arrow2"/>
    <dgm:cxn modelId="{6B40AFF8-926F-4694-A4F5-1571BCE0EC4B}" type="presParOf" srcId="{2F781AFD-9106-4B08-957E-78EF97CB03BC}" destId="{478D1277-5FCC-439D-81BA-B766EF10F643}" srcOrd="1" destOrd="0" presId="urn:microsoft.com/office/officeart/2005/8/layout/arrow2"/>
    <dgm:cxn modelId="{579BCFB1-6A1B-4AC8-8339-ECC8E8AB92CF}" type="presParOf" srcId="{478D1277-5FCC-439D-81BA-B766EF10F643}" destId="{2739F44E-5CDE-4E83-9D6E-ABF016AE76AB}" srcOrd="0" destOrd="0" presId="urn:microsoft.com/office/officeart/2005/8/layout/arrow2"/>
    <dgm:cxn modelId="{6F932918-4A25-40EE-9AD4-448AF7D6801E}" type="presParOf" srcId="{478D1277-5FCC-439D-81BA-B766EF10F643}" destId="{32A5364D-B34D-408D-9F3F-637FC5F72014}" srcOrd="1" destOrd="0" presId="urn:microsoft.com/office/officeart/2005/8/layout/arrow2"/>
    <dgm:cxn modelId="{FD7C973A-4338-4F5F-8537-F925A335A0D7}" type="presParOf" srcId="{478D1277-5FCC-439D-81BA-B766EF10F643}" destId="{37191306-48AD-4481-8D41-F3FE67701D6A}" srcOrd="2" destOrd="0" presId="urn:microsoft.com/office/officeart/2005/8/layout/arrow2"/>
    <dgm:cxn modelId="{5E404071-CA8C-4D2D-B905-A80A628E12A7}" type="presParOf" srcId="{478D1277-5FCC-439D-81BA-B766EF10F643}" destId="{92E52698-116C-48B0-87FA-9E70D7FD31BA}"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689F-E831-4DE9-90A9-A462E2F7F5E7}">
      <dsp:nvSpPr>
        <dsp:cNvPr id="0" name=""/>
        <dsp:cNvSpPr/>
      </dsp:nvSpPr>
      <dsp:spPr>
        <a:xfrm rot="21052167">
          <a:off x="0" y="832939"/>
          <a:ext cx="7102475" cy="4439046"/>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39F44E-5CDE-4E83-9D6E-ABF016AE76AB}">
      <dsp:nvSpPr>
        <dsp:cNvPr id="0" name=""/>
        <dsp:cNvSpPr/>
      </dsp:nvSpPr>
      <dsp:spPr>
        <a:xfrm>
          <a:off x="1126961" y="3996672"/>
          <a:ext cx="248586" cy="24858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5364D-B34D-408D-9F3F-637FC5F72014}">
      <dsp:nvSpPr>
        <dsp:cNvPr id="0" name=""/>
        <dsp:cNvSpPr/>
      </dsp:nvSpPr>
      <dsp:spPr>
        <a:xfrm>
          <a:off x="1401050" y="4122448"/>
          <a:ext cx="2308304" cy="582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21" tIns="0" rIns="0" bIns="0" numCol="1" spcCol="1270" anchor="t" anchorCtr="0">
          <a:noAutofit/>
        </a:bodyPr>
        <a:lstStyle/>
        <a:p>
          <a:pPr marL="0" lvl="0" indent="0" algn="l" defTabSz="889000">
            <a:lnSpc>
              <a:spcPct val="90000"/>
            </a:lnSpc>
            <a:spcBef>
              <a:spcPct val="0"/>
            </a:spcBef>
            <a:spcAft>
              <a:spcPct val="35000"/>
            </a:spcAft>
            <a:buNone/>
          </a:pPr>
          <a:r>
            <a:rPr lang="en-US" sz="2000" b="1" i="0" kern="1200" dirty="0"/>
            <a:t>Traditional academic libraries</a:t>
          </a:r>
          <a:br>
            <a:rPr lang="en-US" sz="2000" kern="1200" dirty="0"/>
          </a:br>
          <a:endParaRPr lang="en-US" sz="2000" kern="1200" dirty="0"/>
        </a:p>
      </dsp:txBody>
      <dsp:txXfrm>
        <a:off x="1401050" y="4122448"/>
        <a:ext cx="2308304" cy="582990"/>
      </dsp:txXfrm>
    </dsp:sp>
    <dsp:sp modelId="{37191306-48AD-4481-8D41-F3FE67701D6A}">
      <dsp:nvSpPr>
        <dsp:cNvPr id="0" name=""/>
        <dsp:cNvSpPr/>
      </dsp:nvSpPr>
      <dsp:spPr>
        <a:xfrm>
          <a:off x="4566112" y="1156107"/>
          <a:ext cx="426148" cy="426148"/>
        </a:xfrm>
        <a:prstGeom prst="ellipse">
          <a:avLst/>
        </a:prstGeom>
        <a:solidFill>
          <a:schemeClr val="accent4">
            <a:hueOff val="-532972"/>
            <a:satOff val="1511"/>
            <a:lumOff val="2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E52698-116C-48B0-87FA-9E70D7FD31BA}">
      <dsp:nvSpPr>
        <dsp:cNvPr id="0" name=""/>
        <dsp:cNvSpPr/>
      </dsp:nvSpPr>
      <dsp:spPr>
        <a:xfrm>
          <a:off x="4662659" y="1730362"/>
          <a:ext cx="2308304" cy="789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807" tIns="0" rIns="0" bIns="0" numCol="1" spcCol="1270" anchor="t" anchorCtr="0">
          <a:noAutofit/>
        </a:bodyPr>
        <a:lstStyle/>
        <a:p>
          <a:pPr marL="0" lvl="0" indent="0" algn="l" defTabSz="889000">
            <a:lnSpc>
              <a:spcPct val="90000"/>
            </a:lnSpc>
            <a:spcBef>
              <a:spcPct val="0"/>
            </a:spcBef>
            <a:spcAft>
              <a:spcPct val="35000"/>
            </a:spcAft>
            <a:buNone/>
          </a:pPr>
          <a:r>
            <a:rPr lang="en-US" sz="2000" b="1" i="0" kern="1200" dirty="0"/>
            <a:t>21st Century academic libraries</a:t>
          </a:r>
          <a:br>
            <a:rPr lang="en-US" sz="2000" kern="1200" dirty="0"/>
          </a:br>
          <a:endParaRPr lang="en-US" sz="2000" kern="1200" dirty="0"/>
        </a:p>
      </dsp:txBody>
      <dsp:txXfrm>
        <a:off x="4662659" y="1730362"/>
        <a:ext cx="2308304" cy="78940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10/21/2021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45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9_Images &amp; Contents">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9C09E7B9-ECB5-4564-A54A-1AE75A669D60}"/>
              </a:ext>
            </a:extLst>
          </p:cNvPr>
          <p:cNvSpPr>
            <a:spLocks noGrp="1"/>
          </p:cNvSpPr>
          <p:nvPr>
            <p:ph type="pic" sz="quarter" idx="10" hasCustomPrompt="1"/>
          </p:nvPr>
        </p:nvSpPr>
        <p:spPr>
          <a:xfrm>
            <a:off x="1" y="0"/>
            <a:ext cx="12192000" cy="3429000"/>
          </a:xfrm>
          <a:custGeom>
            <a:avLst/>
            <a:gdLst>
              <a:gd name="connsiteX0" fmla="*/ 6095999 w 12192000"/>
              <a:gd name="connsiteY0" fmla="*/ 1233270 h 3429000"/>
              <a:gd name="connsiteX1" fmla="*/ 7360415 w 12192000"/>
              <a:gd name="connsiteY1" fmla="*/ 3429000 h 3429000"/>
              <a:gd name="connsiteX2" fmla="*/ 4831583 w 12192000"/>
              <a:gd name="connsiteY2" fmla="*/ 3429000 h 3429000"/>
              <a:gd name="connsiteX3" fmla="*/ 0 w 12192000"/>
              <a:gd name="connsiteY3" fmla="*/ 0 h 3429000"/>
              <a:gd name="connsiteX4" fmla="*/ 12192000 w 12192000"/>
              <a:gd name="connsiteY4" fmla="*/ 0 h 3429000"/>
              <a:gd name="connsiteX5" fmla="*/ 12192000 w 12192000"/>
              <a:gd name="connsiteY5" fmla="*/ 3429000 h 3429000"/>
              <a:gd name="connsiteX6" fmla="*/ 7473940 w 12192000"/>
              <a:gd name="connsiteY6" fmla="*/ 3429000 h 3429000"/>
              <a:gd name="connsiteX7" fmla="*/ 6096000 w 12192000"/>
              <a:gd name="connsiteY7" fmla="*/ 1053241 h 3429000"/>
              <a:gd name="connsiteX8" fmla="*/ 4718060 w 12192000"/>
              <a:gd name="connsiteY8" fmla="*/ 3429000 h 3429000"/>
              <a:gd name="connsiteX9" fmla="*/ 0 w 12192000"/>
              <a:gd name="connsiteY9"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3429000">
                <a:moveTo>
                  <a:pt x="6095999" y="1233270"/>
                </a:moveTo>
                <a:lnTo>
                  <a:pt x="7360415" y="3429000"/>
                </a:lnTo>
                <a:lnTo>
                  <a:pt x="4831583" y="3429000"/>
                </a:lnTo>
                <a:close/>
                <a:moveTo>
                  <a:pt x="0" y="0"/>
                </a:moveTo>
                <a:lnTo>
                  <a:pt x="12192000" y="0"/>
                </a:lnTo>
                <a:lnTo>
                  <a:pt x="12192000" y="3429000"/>
                </a:lnTo>
                <a:lnTo>
                  <a:pt x="7473940" y="3429000"/>
                </a:lnTo>
                <a:lnTo>
                  <a:pt x="6096000" y="1053241"/>
                </a:lnTo>
                <a:lnTo>
                  <a:pt x="4718060" y="3429000"/>
                </a:lnTo>
                <a:lnTo>
                  <a:pt x="0" y="3429000"/>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00394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282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6271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955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8572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B178950-6460-489A-86E8-DA7944855983}"/>
              </a:ext>
            </a:extLst>
          </p:cNvPr>
          <p:cNvSpPr>
            <a:spLocks noGrp="1"/>
          </p:cNvSpPr>
          <p:nvPr>
            <p:ph type="pic" sz="quarter" idx="46" hasCustomPrompt="1"/>
          </p:nvPr>
        </p:nvSpPr>
        <p:spPr>
          <a:xfrm>
            <a:off x="1875633" y="1819076"/>
            <a:ext cx="9593277" cy="2645996"/>
          </a:xfrm>
          <a:custGeom>
            <a:avLst/>
            <a:gdLst>
              <a:gd name="connsiteX0" fmla="*/ 0 w 6913722"/>
              <a:gd name="connsiteY0" fmla="*/ 0 h 1800200"/>
              <a:gd name="connsiteX1" fmla="*/ 6913722 w 6913722"/>
              <a:gd name="connsiteY1" fmla="*/ 0 h 1800200"/>
              <a:gd name="connsiteX2" fmla="*/ 6913722 w 6913722"/>
              <a:gd name="connsiteY2" fmla="*/ 1800200 h 1800200"/>
              <a:gd name="connsiteX3" fmla="*/ 0 w 6913722"/>
              <a:gd name="connsiteY3" fmla="*/ 1800200 h 1800200"/>
              <a:gd name="connsiteX4" fmla="*/ 0 w 6913722"/>
              <a:gd name="connsiteY4" fmla="*/ 0 h 1800200"/>
              <a:gd name="connsiteX0" fmla="*/ 0 w 6913722"/>
              <a:gd name="connsiteY0" fmla="*/ 0 h 1800200"/>
              <a:gd name="connsiteX1" fmla="*/ 6913722 w 6913722"/>
              <a:gd name="connsiteY1" fmla="*/ 0 h 1800200"/>
              <a:gd name="connsiteX2" fmla="*/ 6913722 w 6913722"/>
              <a:gd name="connsiteY2" fmla="*/ 1800200 h 1800200"/>
              <a:gd name="connsiteX3" fmla="*/ 1103257 w 6913722"/>
              <a:gd name="connsiteY3" fmla="*/ 1791789 h 1800200"/>
              <a:gd name="connsiteX4" fmla="*/ 0 w 6913722"/>
              <a:gd name="connsiteY4" fmla="*/ 1800200 h 1800200"/>
              <a:gd name="connsiteX5" fmla="*/ 0 w 6913722"/>
              <a:gd name="connsiteY5"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103257 w 6913722"/>
              <a:gd name="connsiteY4" fmla="*/ 1791789 h 1800200"/>
              <a:gd name="connsiteX5" fmla="*/ 0 w 6913722"/>
              <a:gd name="connsiteY5" fmla="*/ 1800200 h 1800200"/>
              <a:gd name="connsiteX6" fmla="*/ 0 w 6913722"/>
              <a:gd name="connsiteY6" fmla="*/ 0 h 1800200"/>
              <a:gd name="connsiteX0" fmla="*/ 0 w 6913722"/>
              <a:gd name="connsiteY0" fmla="*/ 0 h 1800200"/>
              <a:gd name="connsiteX1" fmla="*/ 6913722 w 6913722"/>
              <a:gd name="connsiteY1" fmla="*/ 0 h 1800200"/>
              <a:gd name="connsiteX2" fmla="*/ 6913722 w 6913722"/>
              <a:gd name="connsiteY2" fmla="*/ 1800200 h 1800200"/>
              <a:gd name="connsiteX3" fmla="*/ 1489151 w 6913722"/>
              <a:gd name="connsiteY3" fmla="*/ 1800178 h 1800200"/>
              <a:gd name="connsiteX4" fmla="*/ 1287815 w 6913722"/>
              <a:gd name="connsiteY4" fmla="*/ 1791789 h 1800200"/>
              <a:gd name="connsiteX5" fmla="*/ 1103257 w 6913722"/>
              <a:gd name="connsiteY5" fmla="*/ 1791789 h 1800200"/>
              <a:gd name="connsiteX6" fmla="*/ 0 w 6913722"/>
              <a:gd name="connsiteY6" fmla="*/ 1800200 h 1800200"/>
              <a:gd name="connsiteX7" fmla="*/ 0 w 6913722"/>
              <a:gd name="connsiteY7" fmla="*/ 0 h 1800200"/>
              <a:gd name="connsiteX0" fmla="*/ 0 w 6913722"/>
              <a:gd name="connsiteY0" fmla="*/ 0 h 1951179"/>
              <a:gd name="connsiteX1" fmla="*/ 6913722 w 6913722"/>
              <a:gd name="connsiteY1" fmla="*/ 0 h 1951179"/>
              <a:gd name="connsiteX2" fmla="*/ 6913722 w 6913722"/>
              <a:gd name="connsiteY2" fmla="*/ 1800200 h 1951179"/>
              <a:gd name="connsiteX3" fmla="*/ 1489151 w 6913722"/>
              <a:gd name="connsiteY3" fmla="*/ 1800178 h 1951179"/>
              <a:gd name="connsiteX4" fmla="*/ 1296204 w 6913722"/>
              <a:gd name="connsiteY4" fmla="*/ 1951179 h 1951179"/>
              <a:gd name="connsiteX5" fmla="*/ 1103257 w 6913722"/>
              <a:gd name="connsiteY5" fmla="*/ 1791789 h 1951179"/>
              <a:gd name="connsiteX6" fmla="*/ 0 w 6913722"/>
              <a:gd name="connsiteY6" fmla="*/ 1800200 h 1951179"/>
              <a:gd name="connsiteX7" fmla="*/ 0 w 6913722"/>
              <a:gd name="connsiteY7" fmla="*/ 0 h 1951179"/>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303214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 name="connsiteX0" fmla="*/ 0 w 6913722"/>
              <a:gd name="connsiteY0" fmla="*/ 0 h 2002718"/>
              <a:gd name="connsiteX1" fmla="*/ 6913722 w 6913722"/>
              <a:gd name="connsiteY1" fmla="*/ 0 h 2002718"/>
              <a:gd name="connsiteX2" fmla="*/ 6913722 w 6913722"/>
              <a:gd name="connsiteY2" fmla="*/ 1800200 h 2002718"/>
              <a:gd name="connsiteX3" fmla="*/ 1489151 w 6913722"/>
              <a:gd name="connsiteY3" fmla="*/ 1800178 h 2002718"/>
              <a:gd name="connsiteX4" fmla="*/ 1289193 w 6913722"/>
              <a:gd name="connsiteY4" fmla="*/ 2002718 h 2002718"/>
              <a:gd name="connsiteX5" fmla="*/ 1103257 w 6913722"/>
              <a:gd name="connsiteY5" fmla="*/ 1791789 h 2002718"/>
              <a:gd name="connsiteX6" fmla="*/ 0 w 6913722"/>
              <a:gd name="connsiteY6" fmla="*/ 1800200 h 2002718"/>
              <a:gd name="connsiteX7" fmla="*/ 0 w 6913722"/>
              <a:gd name="connsiteY7" fmla="*/ 0 h 200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3722" h="2002718">
                <a:moveTo>
                  <a:pt x="0" y="0"/>
                </a:moveTo>
                <a:lnTo>
                  <a:pt x="6913722" y="0"/>
                </a:lnTo>
                <a:lnTo>
                  <a:pt x="6913722" y="1800200"/>
                </a:lnTo>
                <a:lnTo>
                  <a:pt x="1489151" y="1800178"/>
                </a:lnTo>
                <a:lnTo>
                  <a:pt x="1289193" y="2002718"/>
                </a:lnTo>
                <a:lnTo>
                  <a:pt x="1103257" y="1791789"/>
                </a:lnTo>
                <a:lnTo>
                  <a:pt x="0" y="1800200"/>
                </a:lnTo>
                <a:lnTo>
                  <a:pt x="0" y="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marR="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lang="ko-KR" altLang="en-US" sz="1200" dirty="0">
                <a:solidFill>
                  <a:schemeClr val="tx1">
                    <a:lumMod val="75000"/>
                    <a:lumOff val="25000"/>
                  </a:schemeClr>
                </a:solidFill>
              </a:defRPr>
            </a:lvl1pPr>
          </a:lstStyle>
          <a:p>
            <a:pPr marL="0" marR="0" lvl="0" indent="0" algn="ctr"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ko-KR" dirty="0"/>
              <a:t>Place Your Picture Here And Send To Back</a:t>
            </a:r>
            <a:endParaRPr lang="ko-KR" altLang="en-US" dirty="0"/>
          </a:p>
        </p:txBody>
      </p:sp>
      <p:sp>
        <p:nvSpPr>
          <p:cNvPr id="3" name="Rectangle 2">
            <a:extLst>
              <a:ext uri="{FF2B5EF4-FFF2-40B4-BE49-F238E27FC236}">
                <a16:creationId xmlns:a16="http://schemas.microsoft.com/office/drawing/2014/main" id="{D50AE06E-08A3-48B7-8322-CE3798623A8B}"/>
              </a:ext>
            </a:extLst>
          </p:cNvPr>
          <p:cNvSpPr/>
          <p:nvPr userDrawn="1"/>
        </p:nvSpPr>
        <p:spPr>
          <a:xfrm>
            <a:off x="-1" y="1819076"/>
            <a:ext cx="1875635" cy="2389975"/>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4" name="그림 개체 틀 2">
            <a:extLst>
              <a:ext uri="{FF2B5EF4-FFF2-40B4-BE49-F238E27FC236}">
                <a16:creationId xmlns:a16="http://schemas.microsoft.com/office/drawing/2014/main" id="{A708D5EC-6A83-4792-81FB-2ECCB0ABE2A2}"/>
              </a:ext>
            </a:extLst>
          </p:cNvPr>
          <p:cNvSpPr>
            <a:spLocks noGrp="1"/>
          </p:cNvSpPr>
          <p:nvPr>
            <p:ph type="pic" sz="quarter" idx="58" hasCustomPrompt="1"/>
          </p:nvPr>
        </p:nvSpPr>
        <p:spPr>
          <a:xfrm>
            <a:off x="9615413"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D53BE75-DFE8-4D1E-89D4-0824C71EED78}"/>
              </a:ext>
            </a:extLst>
          </p:cNvPr>
          <p:cNvSpPr>
            <a:spLocks noGrp="1"/>
          </p:cNvSpPr>
          <p:nvPr>
            <p:ph type="pic" sz="quarter" idx="59" hasCustomPrompt="1"/>
          </p:nvPr>
        </p:nvSpPr>
        <p:spPr>
          <a:xfrm>
            <a:off x="7570712" y="4396978"/>
            <a:ext cx="1853497" cy="167044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id="{93642239-33D4-4D2F-AC90-7781FC846D6F}"/>
              </a:ext>
            </a:extLst>
          </p:cNvPr>
          <p:cNvSpPr>
            <a:spLocks noGrp="1"/>
          </p:cNvSpPr>
          <p:nvPr>
            <p:ph type="body" sz="quarter" idx="16"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150311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61786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610252" y="1577340"/>
            <a:ext cx="5309195" cy="4526280"/>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6285598" y="1577340"/>
            <a:ext cx="5309195"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10/21/2021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5413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80568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274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45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72850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62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389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6144B441-6BC4-4072-8350-58C240B93C16}"/>
              </a:ext>
            </a:extLst>
          </p:cNvPr>
          <p:cNvSpPr>
            <a:spLocks noGrp="1"/>
          </p:cNvSpPr>
          <p:nvPr>
            <p:ph type="pic" idx="14" hasCustomPrompt="1"/>
          </p:nvPr>
        </p:nvSpPr>
        <p:spPr>
          <a:xfrm>
            <a:off x="738027" y="1357544"/>
            <a:ext cx="3888292" cy="4761899"/>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37380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14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1_Contents slide layout">
    <p:spTree>
      <p:nvGrpSpPr>
        <p:cNvPr id="1" name=""/>
        <p:cNvGrpSpPr/>
        <p:nvPr/>
      </p:nvGrpSpPr>
      <p:grpSpPr>
        <a:xfrm>
          <a:off x="0" y="0"/>
          <a:ext cx="0" cy="0"/>
          <a:chOff x="0" y="0"/>
          <a:chExt cx="0" cy="0"/>
        </a:xfrm>
      </p:grpSpPr>
      <p:sp>
        <p:nvSpPr>
          <p:cNvPr id="2" name="Picture Placeholder 10">
            <a:extLst>
              <a:ext uri="{FF2B5EF4-FFF2-40B4-BE49-F238E27FC236}">
                <a16:creationId xmlns:a16="http://schemas.microsoft.com/office/drawing/2014/main" id="{0FD6E558-70C1-49DB-B2A9-F222CB0FCF94}"/>
              </a:ext>
            </a:extLst>
          </p:cNvPr>
          <p:cNvSpPr>
            <a:spLocks noGrp="1"/>
          </p:cNvSpPr>
          <p:nvPr>
            <p:ph type="pic" idx="13" hasCustomPrompt="1"/>
          </p:nvPr>
        </p:nvSpPr>
        <p:spPr>
          <a:xfrm>
            <a:off x="1413935" y="1007581"/>
            <a:ext cx="4272015" cy="4842837"/>
          </a:xfrm>
          <a:custGeom>
            <a:avLst/>
            <a:gdLst>
              <a:gd name="connsiteX0" fmla="*/ 2353734 w 4272015"/>
              <a:gd name="connsiteY0" fmla="*/ 0 h 4842837"/>
              <a:gd name="connsiteX1" fmla="*/ 3850928 w 4272015"/>
              <a:gd name="connsiteY1" fmla="*/ 537479 h 4842837"/>
              <a:gd name="connsiteX2" fmla="*/ 3857149 w 4272015"/>
              <a:gd name="connsiteY2" fmla="*/ 543133 h 4842837"/>
              <a:gd name="connsiteX3" fmla="*/ 3591153 w 4272015"/>
              <a:gd name="connsiteY3" fmla="*/ 834148 h 4842837"/>
              <a:gd name="connsiteX4" fmla="*/ 3734536 w 4272015"/>
              <a:gd name="connsiteY4" fmla="*/ 991910 h 4842837"/>
              <a:gd name="connsiteX5" fmla="*/ 4272015 w 4272015"/>
              <a:gd name="connsiteY5" fmla="*/ 2489103 h 4842837"/>
              <a:gd name="connsiteX6" fmla="*/ 1918281 w 4272015"/>
              <a:gd name="connsiteY6" fmla="*/ 4842837 h 4842837"/>
              <a:gd name="connsiteX7" fmla="*/ 421087 w 4272015"/>
              <a:gd name="connsiteY7" fmla="*/ 4305358 h 4842837"/>
              <a:gd name="connsiteX8" fmla="*/ 414866 w 4272015"/>
              <a:gd name="connsiteY8" fmla="*/ 4299704 h 4842837"/>
              <a:gd name="connsiteX9" fmla="*/ 680863 w 4272015"/>
              <a:gd name="connsiteY9" fmla="*/ 4008689 h 4842837"/>
              <a:gd name="connsiteX10" fmla="*/ 537479 w 4272015"/>
              <a:gd name="connsiteY10" fmla="*/ 3850927 h 4842837"/>
              <a:gd name="connsiteX11" fmla="*/ 0 w 4272015"/>
              <a:gd name="connsiteY11" fmla="*/ 2353734 h 4842837"/>
              <a:gd name="connsiteX12" fmla="*/ 2353734 w 4272015"/>
              <a:gd name="connsiteY12" fmla="*/ 0 h 484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72015" h="4842837">
                <a:moveTo>
                  <a:pt x="2353734" y="0"/>
                </a:moveTo>
                <a:cubicBezTo>
                  <a:pt x="2922454" y="0"/>
                  <a:pt x="3444064" y="201705"/>
                  <a:pt x="3850928" y="537479"/>
                </a:cubicBezTo>
                <a:lnTo>
                  <a:pt x="3857149" y="543133"/>
                </a:lnTo>
                <a:lnTo>
                  <a:pt x="3591153" y="834148"/>
                </a:lnTo>
                <a:lnTo>
                  <a:pt x="3734536" y="991910"/>
                </a:lnTo>
                <a:cubicBezTo>
                  <a:pt x="4070310" y="1398774"/>
                  <a:pt x="4272015" y="1920383"/>
                  <a:pt x="4272015" y="2489103"/>
                </a:cubicBezTo>
                <a:cubicBezTo>
                  <a:pt x="4272015" y="3789034"/>
                  <a:pt x="3218212" y="4842837"/>
                  <a:pt x="1918281" y="4842837"/>
                </a:cubicBezTo>
                <a:cubicBezTo>
                  <a:pt x="1349561" y="4842837"/>
                  <a:pt x="827951" y="4641132"/>
                  <a:pt x="421087" y="4305358"/>
                </a:cubicBezTo>
                <a:lnTo>
                  <a:pt x="414866" y="4299704"/>
                </a:lnTo>
                <a:lnTo>
                  <a:pt x="680863" y="4008689"/>
                </a:lnTo>
                <a:lnTo>
                  <a:pt x="537479" y="3850927"/>
                </a:lnTo>
                <a:cubicBezTo>
                  <a:pt x="201705" y="3444063"/>
                  <a:pt x="0" y="2922454"/>
                  <a:pt x="0" y="2353734"/>
                </a:cubicBezTo>
                <a:cubicBezTo>
                  <a:pt x="0" y="1053803"/>
                  <a:pt x="1053803" y="0"/>
                  <a:pt x="2353734" y="0"/>
                </a:cubicBez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896181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670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90" r:id="rId1"/>
    <p:sldLayoutId id="214748368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6658"/>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76" r:id="rId3"/>
    <p:sldLayoutId id="2147483678" r:id="rId4"/>
    <p:sldLayoutId id="2147483691" r:id="rId5"/>
    <p:sldLayoutId id="2147483682" r:id="rId6"/>
    <p:sldLayoutId id="2147483692" r:id="rId7"/>
    <p:sldLayoutId id="2147483683" r:id="rId8"/>
    <p:sldLayoutId id="2147483693" r:id="rId9"/>
    <p:sldLayoutId id="2147483695" r:id="rId10"/>
    <p:sldLayoutId id="2147483694" r:id="rId11"/>
    <p:sldLayoutId id="2147483696" r:id="rId12"/>
    <p:sldLayoutId id="2147483697" r:id="rId13"/>
    <p:sldLayoutId id="2147483698" r:id="rId14"/>
    <p:sldLayoutId id="2147483699" r:id="rId15"/>
    <p:sldLayoutId id="2147483700"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g"/><Relationship Id="rId1" Type="http://schemas.openxmlformats.org/officeDocument/2006/relationships/slideLayout" Target="../slideLayouts/slideLayout8.xml"/><Relationship Id="rId6" Type="http://schemas.openxmlformats.org/officeDocument/2006/relationships/image" Target="../media/image27.jp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jp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png"/><Relationship Id="rId7" Type="http://schemas.openxmlformats.org/officeDocument/2006/relationships/image" Target="../media/image37.jpg"/><Relationship Id="rId2" Type="http://schemas.openxmlformats.org/officeDocument/2006/relationships/image" Target="../media/image32.pn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jpg"/><Relationship Id="rId4" Type="http://schemas.openxmlformats.org/officeDocument/2006/relationships/image" Target="../media/image44.png"/><Relationship Id="rId9" Type="http://schemas.openxmlformats.org/officeDocument/2006/relationships/image" Target="../media/image4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6486525" y="2213283"/>
            <a:ext cx="5501375" cy="2431435"/>
          </a:xfrm>
          <a:prstGeom prst="rect">
            <a:avLst/>
          </a:prstGeom>
          <a:noFill/>
        </p:spPr>
        <p:txBody>
          <a:bodyPr wrap="square" rtlCol="0" anchor="ctr">
            <a:spAutoFit/>
          </a:bodyPr>
          <a:lstStyle/>
          <a:p>
            <a:pPr algn="r"/>
            <a:r>
              <a:rPr lang="en-US" sz="4000" b="1" i="1" dirty="0">
                <a:solidFill>
                  <a:srgbClr val="FFFF00"/>
                </a:solidFill>
                <a:latin typeface="Gadugi" panose="020B0502040204020203" pitchFamily="34" charset="0"/>
                <a:ea typeface="Gadugi" panose="020B0502040204020203" pitchFamily="34" charset="0"/>
              </a:rPr>
              <a:t>E-Resources in Academic Libraries</a:t>
            </a:r>
            <a:r>
              <a:rPr lang="en-US" sz="4000" b="1" i="1" dirty="0">
                <a:solidFill>
                  <a:schemeClr val="bg1"/>
                </a:solidFill>
                <a:latin typeface="Gadugi" panose="020B0502040204020203" pitchFamily="34" charset="0"/>
                <a:ea typeface="Gadugi" panose="020B0502040204020203" pitchFamily="34" charset="0"/>
              </a:rPr>
              <a:t>:</a:t>
            </a:r>
          </a:p>
          <a:p>
            <a:pPr algn="r"/>
            <a:r>
              <a:rPr lang="en-US" altLang="ko-KR" sz="3600" b="1" i="1" dirty="0">
                <a:solidFill>
                  <a:schemeClr val="bg1"/>
                </a:solidFill>
                <a:latin typeface="Gadugi" panose="020B0502040204020203" pitchFamily="34" charset="0"/>
                <a:ea typeface="Gadugi" panose="020B0502040204020203" pitchFamily="34" charset="0"/>
                <a:cs typeface="Arial" pitchFamily="34" charset="0"/>
              </a:rPr>
              <a:t>Opportunities, Challenges, and Future</a:t>
            </a:r>
            <a:endParaRPr lang="ko-KR" altLang="en-US" sz="3600" dirty="0">
              <a:solidFill>
                <a:schemeClr val="bg1"/>
              </a:solidFill>
              <a:latin typeface="Gadugi" panose="020B0502040204020203" pitchFamily="34" charset="0"/>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6096000" y="5391205"/>
            <a:ext cx="5501309" cy="379656"/>
          </a:xfrm>
          <a:prstGeom prst="rect">
            <a:avLst/>
          </a:prstGeom>
          <a:noFill/>
        </p:spPr>
        <p:txBody>
          <a:bodyPr wrap="square" rtlCol="0" anchor="ctr">
            <a:spAutoFit/>
          </a:bodyPr>
          <a:lstStyle/>
          <a:p>
            <a:pPr algn="r"/>
            <a:r>
              <a:rPr lang="en-US" altLang="ko-KR" sz="1867" dirty="0" err="1">
                <a:solidFill>
                  <a:schemeClr val="bg1"/>
                </a:solidFill>
                <a:latin typeface="Gadugi" panose="020B0502040204020203" pitchFamily="34" charset="0"/>
                <a:ea typeface="Gadugi" panose="020B0502040204020203" pitchFamily="34" charset="0"/>
                <a:cs typeface="Arial" pitchFamily="34" charset="0"/>
              </a:rPr>
              <a:t>Agus</a:t>
            </a:r>
            <a:r>
              <a:rPr lang="en-US" altLang="ko-KR" sz="1867" dirty="0">
                <a:solidFill>
                  <a:schemeClr val="bg1"/>
                </a:solidFill>
                <a:latin typeface="Gadugi" panose="020B0502040204020203" pitchFamily="34" charset="0"/>
                <a:ea typeface="Gadugi" panose="020B0502040204020203" pitchFamily="34" charset="0"/>
                <a:cs typeface="Arial" pitchFamily="34" charset="0"/>
              </a:rPr>
              <a:t> Rifai, PhD</a:t>
            </a:r>
            <a:endParaRPr lang="ko-KR" altLang="en-US" sz="1867" dirty="0">
              <a:solidFill>
                <a:schemeClr val="bg1"/>
              </a:solidFill>
              <a:latin typeface="Gadugi" panose="020B0502040204020203" pitchFamily="34" charset="0"/>
              <a:cs typeface="Arial" pitchFamily="34" charset="0"/>
            </a:endParaRPr>
          </a:p>
        </p:txBody>
      </p:sp>
    </p:spTree>
    <p:extLst>
      <p:ext uri="{BB962C8B-B14F-4D97-AF65-F5344CB8AC3E}">
        <p14:creationId xmlns:p14="http://schemas.microsoft.com/office/powerpoint/2010/main" val="277729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DFB40C-92A5-4822-A40D-C26DDAC10397}"/>
              </a:ext>
            </a:extLst>
          </p:cNvPr>
          <p:cNvSpPr txBox="1">
            <a:spLocks/>
          </p:cNvSpPr>
          <p:nvPr/>
        </p:nvSpPr>
        <p:spPr>
          <a:xfrm>
            <a:off x="333051" y="1772059"/>
            <a:ext cx="6020121" cy="43423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2000" i="1" dirty="0">
                <a:solidFill>
                  <a:srgbClr val="FFFF00"/>
                </a:solidFill>
              </a:rPr>
              <a:t>Shift Paradigm of Academic Libraries</a:t>
            </a:r>
            <a:endParaRPr lang="ko-KR" altLang="en-US" sz="2000" i="1" dirty="0">
              <a:solidFill>
                <a:srgbClr val="FFFF00"/>
              </a:solidFill>
            </a:endParaRPr>
          </a:p>
        </p:txBody>
      </p:sp>
      <p:sp>
        <p:nvSpPr>
          <p:cNvPr id="3" name="Text Placeholder 1">
            <a:extLst>
              <a:ext uri="{FF2B5EF4-FFF2-40B4-BE49-F238E27FC236}">
                <a16:creationId xmlns:a16="http://schemas.microsoft.com/office/drawing/2014/main" id="{CAF4F10E-E750-44A6-BC75-54F4C843D2A6}"/>
              </a:ext>
            </a:extLst>
          </p:cNvPr>
          <p:cNvSpPr txBox="1">
            <a:spLocks/>
          </p:cNvSpPr>
          <p:nvPr/>
        </p:nvSpPr>
        <p:spPr>
          <a:xfrm>
            <a:off x="333052" y="433209"/>
            <a:ext cx="6020121" cy="15559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600" dirty="0">
                <a:solidFill>
                  <a:srgbClr val="FFFF00"/>
                </a:solidFill>
              </a:rPr>
              <a:t>Electronic Resources </a:t>
            </a:r>
          </a:p>
          <a:p>
            <a:pPr marL="0" indent="0">
              <a:buNone/>
            </a:pPr>
            <a:r>
              <a:rPr lang="en-US" altLang="ko-KR" sz="3600" dirty="0">
                <a:solidFill>
                  <a:srgbClr val="FFFF00"/>
                </a:solidFill>
              </a:rPr>
              <a:t>(E-Resources)</a:t>
            </a:r>
            <a:endParaRPr lang="ko-KR" altLang="en-US" sz="3600" dirty="0">
              <a:solidFill>
                <a:srgbClr val="FFFF00"/>
              </a:solidFill>
            </a:endParaRPr>
          </a:p>
        </p:txBody>
      </p:sp>
    </p:spTree>
    <p:extLst>
      <p:ext uri="{BB962C8B-B14F-4D97-AF65-F5344CB8AC3E}">
        <p14:creationId xmlns:p14="http://schemas.microsoft.com/office/powerpoint/2010/main" val="188562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2A0B92CA-1493-427F-9E49-B0A3E6706587}"/>
              </a:ext>
            </a:extLst>
          </p:cNvPr>
          <p:cNvPicPr>
            <a:picLocks noGrp="1" noChangeAspect="1"/>
          </p:cNvPicPr>
          <p:nvPr>
            <p:ph type="pic" sz="quarter" idx="46"/>
          </p:nvPr>
        </p:nvPicPr>
        <p:blipFill>
          <a:blip r:embed="rId2">
            <a:extLst>
              <a:ext uri="{28A0092B-C50C-407E-A947-70E740481C1C}">
                <a14:useLocalDpi xmlns:a14="http://schemas.microsoft.com/office/drawing/2010/main" val="0"/>
              </a:ext>
            </a:extLst>
          </a:blip>
          <a:srcRect t="23185" b="23185"/>
          <a:stretch>
            <a:fillRect/>
          </a:stretch>
        </p:blipFill>
        <p:spPr/>
      </p:pic>
      <p:sp>
        <p:nvSpPr>
          <p:cNvPr id="23" name="Rectangle 22">
            <a:extLst>
              <a:ext uri="{FF2B5EF4-FFF2-40B4-BE49-F238E27FC236}">
                <a16:creationId xmlns:a16="http://schemas.microsoft.com/office/drawing/2014/main" id="{E504624E-C196-4A92-B21C-0E9CCDD046D7}"/>
              </a:ext>
            </a:extLst>
          </p:cNvPr>
          <p:cNvSpPr/>
          <p:nvPr/>
        </p:nvSpPr>
        <p:spPr>
          <a:xfrm>
            <a:off x="7284869" y="0"/>
            <a:ext cx="45130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Placeholder 10">
            <a:extLst>
              <a:ext uri="{FF2B5EF4-FFF2-40B4-BE49-F238E27FC236}">
                <a16:creationId xmlns:a16="http://schemas.microsoft.com/office/drawing/2014/main" id="{E3F931E3-7E3C-4BA9-9A35-7E9E0EE6A227}"/>
              </a:ext>
            </a:extLst>
          </p:cNvPr>
          <p:cNvPicPr>
            <a:picLocks noGrp="1" noChangeAspect="1"/>
          </p:cNvPicPr>
          <p:nvPr>
            <p:ph type="pic" sz="quarter" idx="58"/>
          </p:nvPr>
        </p:nvPicPr>
        <p:blipFill>
          <a:blip r:embed="rId3" cstate="print">
            <a:alphaModFix amt="90000"/>
            <a:extLst>
              <a:ext uri="{BEBA8EAE-BF5A-486C-A8C5-ECC9F3942E4B}">
                <a14:imgProps xmlns:a14="http://schemas.microsoft.com/office/drawing/2010/main">
                  <a14:imgLayer r:embed="rId4">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l="10360" r="10360"/>
          <a:stretch>
            <a:fillRect/>
          </a:stretch>
        </p:blipFill>
        <p:spPr/>
      </p:pic>
      <p:sp>
        <p:nvSpPr>
          <p:cNvPr id="2" name="Text Placeholder 1"/>
          <p:cNvSpPr>
            <a:spLocks noGrp="1"/>
          </p:cNvSpPr>
          <p:nvPr>
            <p:ph type="body" sz="quarter" idx="16"/>
          </p:nvPr>
        </p:nvSpPr>
        <p:spPr>
          <a:xfrm>
            <a:off x="0" y="203496"/>
            <a:ext cx="5772471" cy="912758"/>
          </a:xfrm>
        </p:spPr>
        <p:txBody>
          <a:bodyPr>
            <a:noAutofit/>
          </a:bodyPr>
          <a:lstStyle/>
          <a:p>
            <a:r>
              <a:rPr lang="en-US" altLang="ko-KR" sz="3200" dirty="0"/>
              <a:t>Electronic Resources </a:t>
            </a:r>
          </a:p>
          <a:p>
            <a:r>
              <a:rPr lang="en-US" altLang="ko-KR" sz="3200" dirty="0"/>
              <a:t>(E-Resources)</a:t>
            </a:r>
            <a:endParaRPr lang="ko-KR" altLang="en-US" sz="3200" dirty="0">
              <a:solidFill>
                <a:schemeClr val="bg1"/>
              </a:solidFill>
            </a:endParaRPr>
          </a:p>
        </p:txBody>
      </p:sp>
      <p:sp>
        <p:nvSpPr>
          <p:cNvPr id="6" name="자유형: 도형 16">
            <a:extLst>
              <a:ext uri="{FF2B5EF4-FFF2-40B4-BE49-F238E27FC236}">
                <a16:creationId xmlns:a16="http://schemas.microsoft.com/office/drawing/2014/main" id="{FFF1EE78-8016-4C30-AF39-205A17B94259}"/>
              </a:ext>
            </a:extLst>
          </p:cNvPr>
          <p:cNvSpPr/>
          <p:nvPr/>
        </p:nvSpPr>
        <p:spPr>
          <a:xfrm>
            <a:off x="1875633" y="1819076"/>
            <a:ext cx="4513049" cy="2645509"/>
          </a:xfrm>
          <a:custGeom>
            <a:avLst/>
            <a:gdLst>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069869 w 3313174"/>
              <a:gd name="connsiteY8" fmla="*/ 1800200 h 1972938"/>
              <a:gd name="connsiteX9" fmla="*/ 0 w 3313174"/>
              <a:gd name="connsiteY9" fmla="*/ 180020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3953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26484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2550 w 3313174"/>
              <a:gd name="connsiteY8" fmla="*/ 1791871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0 w 3313174"/>
              <a:gd name="connsiteY9" fmla="*/ 1800200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4044 w 3313174"/>
              <a:gd name="connsiteY9" fmla="*/ 1796036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835351 w 3313174"/>
              <a:gd name="connsiteY5" fmla="*/ 1800200 h 1972938"/>
              <a:gd name="connsiteX6" fmla="*/ 1520716 w 3313174"/>
              <a:gd name="connsiteY6" fmla="*/ 1800200 h 1972938"/>
              <a:gd name="connsiteX7" fmla="*/ 1295292 w 3313174"/>
              <a:gd name="connsiteY7" fmla="*/ 1972938 h 1972938"/>
              <a:gd name="connsiteX8" fmla="*/ 1130528 w 3313174"/>
              <a:gd name="connsiteY8" fmla="*/ 1793954 h 1972938"/>
              <a:gd name="connsiteX9" fmla="*/ 4044 w 3313174"/>
              <a:gd name="connsiteY9" fmla="*/ 1796036 h 1972938"/>
              <a:gd name="connsiteX10" fmla="*/ 0 w 3313174"/>
              <a:gd name="connsiteY10"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835352 w 3313174"/>
              <a:gd name="connsiteY4" fmla="*/ 1800200 h 1972938"/>
              <a:gd name="connsiteX5" fmla="*/ 1520716 w 3313174"/>
              <a:gd name="connsiteY5" fmla="*/ 1800200 h 1972938"/>
              <a:gd name="connsiteX6" fmla="*/ 1295292 w 3313174"/>
              <a:gd name="connsiteY6" fmla="*/ 1972938 h 1972938"/>
              <a:gd name="connsiteX7" fmla="*/ 1130528 w 3313174"/>
              <a:gd name="connsiteY7" fmla="*/ 1793954 h 1972938"/>
              <a:gd name="connsiteX8" fmla="*/ 4044 w 3313174"/>
              <a:gd name="connsiteY8" fmla="*/ 1796036 h 1972938"/>
              <a:gd name="connsiteX9" fmla="*/ 0 w 3313174"/>
              <a:gd name="connsiteY9" fmla="*/ 0 h 1972938"/>
              <a:gd name="connsiteX0" fmla="*/ 0 w 3313174"/>
              <a:gd name="connsiteY0" fmla="*/ 0 h 1972938"/>
              <a:gd name="connsiteX1" fmla="*/ 1835352 w 3313174"/>
              <a:gd name="connsiteY1" fmla="*/ 0 h 1972938"/>
              <a:gd name="connsiteX2" fmla="*/ 1835352 w 3313174"/>
              <a:gd name="connsiteY2" fmla="*/ 21625 h 1972938"/>
              <a:gd name="connsiteX3" fmla="*/ 3313174 w 3313174"/>
              <a:gd name="connsiteY3" fmla="*/ 1800200 h 1972938"/>
              <a:gd name="connsiteX4" fmla="*/ 1520716 w 3313174"/>
              <a:gd name="connsiteY4" fmla="*/ 1800200 h 1972938"/>
              <a:gd name="connsiteX5" fmla="*/ 1295292 w 3313174"/>
              <a:gd name="connsiteY5" fmla="*/ 1972938 h 1972938"/>
              <a:gd name="connsiteX6" fmla="*/ 1130528 w 3313174"/>
              <a:gd name="connsiteY6" fmla="*/ 1793954 h 1972938"/>
              <a:gd name="connsiteX7" fmla="*/ 4044 w 3313174"/>
              <a:gd name="connsiteY7" fmla="*/ 1796036 h 1972938"/>
              <a:gd name="connsiteX8" fmla="*/ 0 w 3313174"/>
              <a:gd name="connsiteY8" fmla="*/ 0 h 1972938"/>
              <a:gd name="connsiteX0" fmla="*/ 0 w 3313174"/>
              <a:gd name="connsiteY0" fmla="*/ 0 h 1972938"/>
              <a:gd name="connsiteX1" fmla="*/ 1835352 w 3313174"/>
              <a:gd name="connsiteY1" fmla="*/ 0 h 1972938"/>
              <a:gd name="connsiteX2" fmla="*/ 3313174 w 3313174"/>
              <a:gd name="connsiteY2" fmla="*/ 1800200 h 1972938"/>
              <a:gd name="connsiteX3" fmla="*/ 1520716 w 3313174"/>
              <a:gd name="connsiteY3" fmla="*/ 1800200 h 1972938"/>
              <a:gd name="connsiteX4" fmla="*/ 1295292 w 3313174"/>
              <a:gd name="connsiteY4" fmla="*/ 1972938 h 1972938"/>
              <a:gd name="connsiteX5" fmla="*/ 1130528 w 3313174"/>
              <a:gd name="connsiteY5" fmla="*/ 1793954 h 1972938"/>
              <a:gd name="connsiteX6" fmla="*/ 4044 w 3313174"/>
              <a:gd name="connsiteY6" fmla="*/ 1796036 h 1972938"/>
              <a:gd name="connsiteX7" fmla="*/ 0 w 3313174"/>
              <a:gd name="connsiteY7" fmla="*/ 0 h 1972938"/>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30528 w 3313174"/>
              <a:gd name="connsiteY5" fmla="*/ 1793954 h 2000006"/>
              <a:gd name="connsiteX6" fmla="*/ 4044 w 3313174"/>
              <a:gd name="connsiteY6" fmla="*/ 1796036 h 2000006"/>
              <a:gd name="connsiteX7" fmla="*/ 0 w 3313174"/>
              <a:gd name="connsiteY7" fmla="*/ 0 h 2000006"/>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34572 w 3313174"/>
              <a:gd name="connsiteY5" fmla="*/ 1789790 h 2000006"/>
              <a:gd name="connsiteX6" fmla="*/ 4044 w 3313174"/>
              <a:gd name="connsiteY6" fmla="*/ 1796036 h 2000006"/>
              <a:gd name="connsiteX7" fmla="*/ 0 w 3313174"/>
              <a:gd name="connsiteY7" fmla="*/ 0 h 2000006"/>
              <a:gd name="connsiteX0" fmla="*/ 0 w 3313174"/>
              <a:gd name="connsiteY0" fmla="*/ 0 h 2000006"/>
              <a:gd name="connsiteX1" fmla="*/ 1835352 w 3313174"/>
              <a:gd name="connsiteY1" fmla="*/ 0 h 2000006"/>
              <a:gd name="connsiteX2" fmla="*/ 3313174 w 3313174"/>
              <a:gd name="connsiteY2" fmla="*/ 1800200 h 2000006"/>
              <a:gd name="connsiteX3" fmla="*/ 1520716 w 3313174"/>
              <a:gd name="connsiteY3" fmla="*/ 1800200 h 2000006"/>
              <a:gd name="connsiteX4" fmla="*/ 1311468 w 3313174"/>
              <a:gd name="connsiteY4" fmla="*/ 2000006 h 2000006"/>
              <a:gd name="connsiteX5" fmla="*/ 1124461 w 3313174"/>
              <a:gd name="connsiteY5" fmla="*/ 1785626 h 2000006"/>
              <a:gd name="connsiteX6" fmla="*/ 4044 w 3313174"/>
              <a:gd name="connsiteY6" fmla="*/ 1796036 h 2000006"/>
              <a:gd name="connsiteX7" fmla="*/ 0 w 3313174"/>
              <a:gd name="connsiteY7" fmla="*/ 0 h 200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3174" h="2000006">
                <a:moveTo>
                  <a:pt x="0" y="0"/>
                </a:moveTo>
                <a:lnTo>
                  <a:pt x="1835352" y="0"/>
                </a:lnTo>
                <a:lnTo>
                  <a:pt x="3313174" y="1800200"/>
                </a:lnTo>
                <a:lnTo>
                  <a:pt x="1520716" y="1800200"/>
                </a:lnTo>
                <a:lnTo>
                  <a:pt x="1311468" y="2000006"/>
                </a:lnTo>
                <a:lnTo>
                  <a:pt x="1124461" y="1785626"/>
                </a:lnTo>
                <a:lnTo>
                  <a:pt x="4044" y="1796036"/>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1">
            <a:extLst>
              <a:ext uri="{FF2B5EF4-FFF2-40B4-BE49-F238E27FC236}">
                <a16:creationId xmlns:a16="http://schemas.microsoft.com/office/drawing/2014/main" id="{741BC3C8-0623-4743-8510-F9F3725A0530}"/>
              </a:ext>
            </a:extLst>
          </p:cNvPr>
          <p:cNvSpPr/>
          <p:nvPr/>
        </p:nvSpPr>
        <p:spPr>
          <a:xfrm>
            <a:off x="394082" y="4396979"/>
            <a:ext cx="6482968" cy="2098932"/>
          </a:xfrm>
          <a:prstGeom prst="rect">
            <a:avLst/>
          </a:prstGeom>
        </p:spPr>
        <p:txBody>
          <a:bodyPr wrap="square">
            <a:spAutoFit/>
          </a:bodyPr>
          <a:lstStyle/>
          <a:p>
            <a:r>
              <a:rPr lang="en-US" b="1" i="1" dirty="0">
                <a:solidFill>
                  <a:srgbClr val="333333"/>
                </a:solidFill>
                <a:effectLst/>
                <a:latin typeface="Gadugi" panose="020B0502040204020203" pitchFamily="34" charset="0"/>
                <a:ea typeface="Gadugi" panose="020B0502040204020203" pitchFamily="34" charset="0"/>
              </a:rPr>
              <a:t>An electronic resource </a:t>
            </a:r>
            <a:r>
              <a:rPr lang="en-US" b="0" i="0" dirty="0">
                <a:solidFill>
                  <a:srgbClr val="333333"/>
                </a:solidFill>
                <a:effectLst/>
                <a:latin typeface="Gadugi" panose="020B0502040204020203" pitchFamily="34" charset="0"/>
                <a:ea typeface="Gadugi" panose="020B0502040204020203" pitchFamily="34" charset="0"/>
              </a:rPr>
              <a:t>is defined as a resource which require computer access or any electronic product that delivers a collection of data, be it text referring to full text bases, electronic journals, image collections, other multimedia products and numerical, graphical or time based, as a commercially available title that has been published with an aim to being marketed.</a:t>
            </a:r>
            <a:r>
              <a:rPr lang="en-US" altLang="ko-KR" dirty="0">
                <a:solidFill>
                  <a:schemeClr val="tx1">
                    <a:lumMod val="75000"/>
                    <a:lumOff val="25000"/>
                  </a:schemeClr>
                </a:solidFill>
                <a:latin typeface="Gadugi" panose="020B0502040204020203" pitchFamily="34" charset="0"/>
                <a:ea typeface="Gadugi" panose="020B0502040204020203" pitchFamily="34" charset="0"/>
              </a:rPr>
              <a:t>. </a:t>
            </a:r>
          </a:p>
        </p:txBody>
      </p:sp>
      <p:pic>
        <p:nvPicPr>
          <p:cNvPr id="22" name="Picture Placeholder 21">
            <a:extLst>
              <a:ext uri="{FF2B5EF4-FFF2-40B4-BE49-F238E27FC236}">
                <a16:creationId xmlns:a16="http://schemas.microsoft.com/office/drawing/2014/main" id="{F003A9EC-C8F6-449A-A373-2A36B3657ED3}"/>
              </a:ext>
            </a:extLst>
          </p:cNvPr>
          <p:cNvPicPr>
            <a:picLocks noGrp="1" noChangeAspect="1"/>
          </p:cNvPicPr>
          <p:nvPr>
            <p:ph type="pic" sz="quarter" idx="59"/>
          </p:nvPr>
        </p:nvPicPr>
        <p:blipFill>
          <a:blip r:embed="rId5" cstate="print">
            <a:extLst>
              <a:ext uri="{BEBA8EAE-BF5A-486C-A8C5-ECC9F3942E4B}">
                <a14:imgProps xmlns:a14="http://schemas.microsoft.com/office/drawing/2010/main">
                  <a14:imgLayer r:embed="rId6">
                    <a14:imgEffect>
                      <a14:saturation sat="50000"/>
                    </a14:imgEffect>
                    <a14:imgEffect>
                      <a14:brightnessContrast contrast="-20000"/>
                    </a14:imgEffect>
                  </a14:imgLayer>
                </a14:imgProps>
              </a:ext>
              <a:ext uri="{28A0092B-C50C-407E-A947-70E740481C1C}">
                <a14:useLocalDpi xmlns:a14="http://schemas.microsoft.com/office/drawing/2010/main" val="0"/>
              </a:ext>
            </a:extLst>
          </a:blip>
          <a:srcRect l="12991" r="12991"/>
          <a:stretch>
            <a:fillRect/>
          </a:stretch>
        </p:blipFill>
        <p:spPr/>
      </p:pic>
      <p:sp>
        <p:nvSpPr>
          <p:cNvPr id="10" name="Kotak Teks 9">
            <a:extLst>
              <a:ext uri="{FF2B5EF4-FFF2-40B4-BE49-F238E27FC236}">
                <a16:creationId xmlns:a16="http://schemas.microsoft.com/office/drawing/2014/main" id="{A408AE8E-1FDD-4B93-9BB0-72E25584BD8F}"/>
              </a:ext>
            </a:extLst>
          </p:cNvPr>
          <p:cNvSpPr txBox="1"/>
          <p:nvPr/>
        </p:nvSpPr>
        <p:spPr>
          <a:xfrm>
            <a:off x="5124288" y="6337670"/>
            <a:ext cx="2143286" cy="369332"/>
          </a:xfrm>
          <a:prstGeom prst="rect">
            <a:avLst/>
          </a:prstGeom>
          <a:noFill/>
        </p:spPr>
        <p:txBody>
          <a:bodyPr wrap="square">
            <a:spAutoFit/>
          </a:bodyPr>
          <a:lstStyle/>
          <a:p>
            <a:r>
              <a:rPr lang="en-US" b="0" i="0" dirty="0">
                <a:solidFill>
                  <a:srgbClr val="333333"/>
                </a:solidFill>
                <a:effectLst/>
                <a:latin typeface="Arial" panose="020B0604020202020204" pitchFamily="34" charset="0"/>
              </a:rPr>
              <a:t>M. Suresh (2020)</a:t>
            </a:r>
            <a:endParaRPr lang="en-US" dirty="0"/>
          </a:p>
        </p:txBody>
      </p:sp>
      <p:sp>
        <p:nvSpPr>
          <p:cNvPr id="12" name="Kotak Teks 11">
            <a:extLst>
              <a:ext uri="{FF2B5EF4-FFF2-40B4-BE49-F238E27FC236}">
                <a16:creationId xmlns:a16="http://schemas.microsoft.com/office/drawing/2014/main" id="{2F829B78-BF93-4F61-9EC2-68C2C1C29326}"/>
              </a:ext>
            </a:extLst>
          </p:cNvPr>
          <p:cNvSpPr txBox="1"/>
          <p:nvPr/>
        </p:nvSpPr>
        <p:spPr>
          <a:xfrm>
            <a:off x="7428598" y="701632"/>
            <a:ext cx="4191000" cy="2308324"/>
          </a:xfrm>
          <a:prstGeom prst="rect">
            <a:avLst/>
          </a:prstGeom>
          <a:noFill/>
        </p:spPr>
        <p:txBody>
          <a:bodyPr wrap="square">
            <a:spAutoFit/>
          </a:bodyPr>
          <a:lstStyle/>
          <a:p>
            <a:r>
              <a:rPr lang="en-US" dirty="0"/>
              <a:t>…..refer to those materials require computer access, whether personal computer, mainframe, or handheld mobile device.</a:t>
            </a:r>
          </a:p>
          <a:p>
            <a:endParaRPr lang="en-US" dirty="0"/>
          </a:p>
          <a:p>
            <a:r>
              <a:rPr lang="en-US" dirty="0"/>
              <a:t>….they may either be accessed remotely via the internet or locally.</a:t>
            </a:r>
          </a:p>
          <a:p>
            <a:r>
              <a:rPr lang="en-US" dirty="0"/>
              <a:t>  </a:t>
            </a:r>
          </a:p>
        </p:txBody>
      </p:sp>
      <p:sp>
        <p:nvSpPr>
          <p:cNvPr id="13" name="Kotak Teks 12">
            <a:extLst>
              <a:ext uri="{FF2B5EF4-FFF2-40B4-BE49-F238E27FC236}">
                <a16:creationId xmlns:a16="http://schemas.microsoft.com/office/drawing/2014/main" id="{FAA7CE7D-BF88-4323-AEEC-9D7A5D8D2EE3}"/>
              </a:ext>
            </a:extLst>
          </p:cNvPr>
          <p:cNvSpPr txBox="1"/>
          <p:nvPr/>
        </p:nvSpPr>
        <p:spPr>
          <a:xfrm>
            <a:off x="9822047" y="2952862"/>
            <a:ext cx="2143286" cy="276999"/>
          </a:xfrm>
          <a:prstGeom prst="rect">
            <a:avLst/>
          </a:prstGeom>
          <a:noFill/>
        </p:spPr>
        <p:txBody>
          <a:bodyPr wrap="square">
            <a:spAutoFit/>
          </a:bodyPr>
          <a:lstStyle/>
          <a:p>
            <a:r>
              <a:rPr lang="en-US" sz="1200" b="0" i="0" dirty="0">
                <a:solidFill>
                  <a:srgbClr val="333333"/>
                </a:solidFill>
                <a:effectLst/>
                <a:latin typeface="Arial" panose="020B0604020202020204" pitchFamily="34" charset="0"/>
              </a:rPr>
              <a:t>Johnson, Sharon (2012)</a:t>
            </a:r>
            <a:endParaRPr lang="en-US" sz="1200" dirty="0"/>
          </a:p>
        </p:txBody>
      </p:sp>
      <p:sp>
        <p:nvSpPr>
          <p:cNvPr id="14" name="Kotak Teks 13">
            <a:extLst>
              <a:ext uri="{FF2B5EF4-FFF2-40B4-BE49-F238E27FC236}">
                <a16:creationId xmlns:a16="http://schemas.microsoft.com/office/drawing/2014/main" id="{A7FED14A-C58E-4E07-AEAA-32A7A920B7B7}"/>
              </a:ext>
            </a:extLst>
          </p:cNvPr>
          <p:cNvSpPr txBox="1"/>
          <p:nvPr/>
        </p:nvSpPr>
        <p:spPr>
          <a:xfrm>
            <a:off x="4260286" y="1218597"/>
            <a:ext cx="2695575" cy="646331"/>
          </a:xfrm>
          <a:prstGeom prst="rect">
            <a:avLst/>
          </a:prstGeom>
          <a:noFill/>
        </p:spPr>
        <p:txBody>
          <a:bodyPr wrap="square">
            <a:spAutoFit/>
          </a:bodyPr>
          <a:lstStyle/>
          <a:p>
            <a:r>
              <a:rPr lang="en-US" dirty="0">
                <a:solidFill>
                  <a:srgbClr val="FF0000"/>
                </a:solidFill>
              </a:rPr>
              <a:t>online information resources</a:t>
            </a:r>
          </a:p>
        </p:txBody>
      </p:sp>
    </p:spTree>
    <p:extLst>
      <p:ext uri="{BB962C8B-B14F-4D97-AF65-F5344CB8AC3E}">
        <p14:creationId xmlns:p14="http://schemas.microsoft.com/office/powerpoint/2010/main" val="553619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otak Teks 2">
            <a:extLst>
              <a:ext uri="{FF2B5EF4-FFF2-40B4-BE49-F238E27FC236}">
                <a16:creationId xmlns:a16="http://schemas.microsoft.com/office/drawing/2014/main" id="{34871770-DB68-456E-89C6-65C9E795E88C}"/>
              </a:ext>
            </a:extLst>
          </p:cNvPr>
          <p:cNvSpPr txBox="1"/>
          <p:nvPr/>
        </p:nvSpPr>
        <p:spPr>
          <a:xfrm>
            <a:off x="8236789" y="2357915"/>
            <a:ext cx="3831386" cy="1754326"/>
          </a:xfrm>
          <a:prstGeom prst="rect">
            <a:avLst/>
          </a:prstGeom>
          <a:noFill/>
        </p:spPr>
        <p:txBody>
          <a:bodyPr wrap="square">
            <a:spAutoFit/>
          </a:bodyPr>
          <a:lstStyle/>
          <a:p>
            <a:r>
              <a:rPr lang="en-US" dirty="0"/>
              <a:t>They include both </a:t>
            </a:r>
            <a:r>
              <a:rPr lang="en-US" dirty="0">
                <a:solidFill>
                  <a:srgbClr val="FF0000"/>
                </a:solidFill>
              </a:rPr>
              <a:t>“born digital” </a:t>
            </a:r>
            <a:r>
              <a:rPr lang="en-US" dirty="0"/>
              <a:t>material which has been produced directly online, for example-e- journals, databases, and print resources which have been </a:t>
            </a:r>
            <a:r>
              <a:rPr lang="en-US" dirty="0">
                <a:solidFill>
                  <a:srgbClr val="00B0F0"/>
                </a:solidFill>
              </a:rPr>
              <a:t>scanned and digitized</a:t>
            </a:r>
            <a:r>
              <a:rPr lang="en-US" dirty="0"/>
              <a:t>.</a:t>
            </a:r>
          </a:p>
        </p:txBody>
      </p:sp>
      <p:sp>
        <p:nvSpPr>
          <p:cNvPr id="5" name="Kotak Teks 4">
            <a:extLst>
              <a:ext uri="{FF2B5EF4-FFF2-40B4-BE49-F238E27FC236}">
                <a16:creationId xmlns:a16="http://schemas.microsoft.com/office/drawing/2014/main" id="{493C4327-07D6-46F9-858A-5CB16EAF2ADD}"/>
              </a:ext>
            </a:extLst>
          </p:cNvPr>
          <p:cNvSpPr txBox="1"/>
          <p:nvPr/>
        </p:nvSpPr>
        <p:spPr>
          <a:xfrm>
            <a:off x="7362825" y="1034534"/>
            <a:ext cx="4705350" cy="954107"/>
          </a:xfrm>
          <a:prstGeom prst="rect">
            <a:avLst/>
          </a:prstGeom>
          <a:noFill/>
        </p:spPr>
        <p:txBody>
          <a:bodyPr wrap="square">
            <a:spAutoFit/>
          </a:bodyPr>
          <a:lstStyle/>
          <a:p>
            <a:r>
              <a:rPr lang="en-US" altLang="ko-KR" sz="2800" dirty="0"/>
              <a:t>Electronic Resources (E-Resources)</a:t>
            </a:r>
            <a:endParaRPr lang="ko-KR" altLang="en-US" sz="2800" dirty="0">
              <a:solidFill>
                <a:schemeClr val="bg1"/>
              </a:solidFill>
            </a:endParaRPr>
          </a:p>
        </p:txBody>
      </p:sp>
      <p:pic>
        <p:nvPicPr>
          <p:cNvPr id="8" name="Gambar 7">
            <a:extLst>
              <a:ext uri="{FF2B5EF4-FFF2-40B4-BE49-F238E27FC236}">
                <a16:creationId xmlns:a16="http://schemas.microsoft.com/office/drawing/2014/main" id="{4F4BA4A4-8648-432E-A882-7687F797FEF4}"/>
              </a:ext>
            </a:extLst>
          </p:cNvPr>
          <p:cNvPicPr>
            <a:picLocks noChangeAspect="1"/>
          </p:cNvPicPr>
          <p:nvPr/>
        </p:nvPicPr>
        <p:blipFill>
          <a:blip r:embed="rId2"/>
          <a:stretch>
            <a:fillRect/>
          </a:stretch>
        </p:blipFill>
        <p:spPr>
          <a:xfrm rot="1554408">
            <a:off x="4548277" y="2661724"/>
            <a:ext cx="2971800" cy="3964381"/>
          </a:xfrm>
          <a:prstGeom prst="rect">
            <a:avLst/>
          </a:prstGeom>
        </p:spPr>
      </p:pic>
    </p:spTree>
    <p:extLst>
      <p:ext uri="{BB962C8B-B14F-4D97-AF65-F5344CB8AC3E}">
        <p14:creationId xmlns:p14="http://schemas.microsoft.com/office/powerpoint/2010/main" val="2132750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tak Teks 4">
            <a:extLst>
              <a:ext uri="{FF2B5EF4-FFF2-40B4-BE49-F238E27FC236}">
                <a16:creationId xmlns:a16="http://schemas.microsoft.com/office/drawing/2014/main" id="{493C4327-07D6-46F9-858A-5CB16EAF2ADD}"/>
              </a:ext>
            </a:extLst>
          </p:cNvPr>
          <p:cNvSpPr txBox="1"/>
          <p:nvPr/>
        </p:nvSpPr>
        <p:spPr>
          <a:xfrm>
            <a:off x="6577012" y="162841"/>
            <a:ext cx="3609976" cy="1077218"/>
          </a:xfrm>
          <a:prstGeom prst="rect">
            <a:avLst/>
          </a:prstGeom>
          <a:noFill/>
        </p:spPr>
        <p:txBody>
          <a:bodyPr wrap="square">
            <a:spAutoFit/>
          </a:bodyPr>
          <a:lstStyle/>
          <a:p>
            <a:r>
              <a:rPr lang="en-US" sz="3200" dirty="0"/>
              <a:t>Different types of e-resources</a:t>
            </a:r>
            <a:endParaRPr lang="ko-KR" altLang="en-US" sz="3200" dirty="0">
              <a:solidFill>
                <a:schemeClr val="bg1"/>
              </a:solidFill>
            </a:endParaRPr>
          </a:p>
        </p:txBody>
      </p:sp>
      <p:pic>
        <p:nvPicPr>
          <p:cNvPr id="4" name="Gambar 3">
            <a:extLst>
              <a:ext uri="{FF2B5EF4-FFF2-40B4-BE49-F238E27FC236}">
                <a16:creationId xmlns:a16="http://schemas.microsoft.com/office/drawing/2014/main" id="{5F1E8051-4FE3-4D51-A16B-CDC848C98CF9}"/>
              </a:ext>
            </a:extLst>
          </p:cNvPr>
          <p:cNvPicPr>
            <a:picLocks noChangeAspect="1"/>
          </p:cNvPicPr>
          <p:nvPr/>
        </p:nvPicPr>
        <p:blipFill rotWithShape="1">
          <a:blip r:embed="rId2"/>
          <a:srcRect l="30666" t="-2857"/>
          <a:stretch/>
        </p:blipFill>
        <p:spPr>
          <a:xfrm>
            <a:off x="6096000" y="3364721"/>
            <a:ext cx="1857375" cy="685800"/>
          </a:xfrm>
          <a:prstGeom prst="rect">
            <a:avLst/>
          </a:prstGeom>
        </p:spPr>
      </p:pic>
      <p:pic>
        <p:nvPicPr>
          <p:cNvPr id="8" name="Gambar 7">
            <a:extLst>
              <a:ext uri="{FF2B5EF4-FFF2-40B4-BE49-F238E27FC236}">
                <a16:creationId xmlns:a16="http://schemas.microsoft.com/office/drawing/2014/main" id="{158B2D57-2158-4FE8-B5D0-BC5316603372}"/>
              </a:ext>
            </a:extLst>
          </p:cNvPr>
          <p:cNvPicPr>
            <a:picLocks noChangeAspect="1"/>
          </p:cNvPicPr>
          <p:nvPr/>
        </p:nvPicPr>
        <p:blipFill>
          <a:blip r:embed="rId3"/>
          <a:stretch>
            <a:fillRect/>
          </a:stretch>
        </p:blipFill>
        <p:spPr>
          <a:xfrm>
            <a:off x="9448801" y="3124200"/>
            <a:ext cx="1676400" cy="1676400"/>
          </a:xfrm>
          <a:prstGeom prst="rect">
            <a:avLst/>
          </a:prstGeom>
        </p:spPr>
      </p:pic>
      <p:pic>
        <p:nvPicPr>
          <p:cNvPr id="9" name="Gambar 8">
            <a:extLst>
              <a:ext uri="{FF2B5EF4-FFF2-40B4-BE49-F238E27FC236}">
                <a16:creationId xmlns:a16="http://schemas.microsoft.com/office/drawing/2014/main" id="{23152C5A-F9B2-48F9-96F5-51EDB47EE5F4}"/>
              </a:ext>
            </a:extLst>
          </p:cNvPr>
          <p:cNvPicPr>
            <a:picLocks noChangeAspect="1"/>
          </p:cNvPicPr>
          <p:nvPr/>
        </p:nvPicPr>
        <p:blipFill rotWithShape="1">
          <a:blip r:embed="rId4"/>
          <a:srcRect l="8750" t="24583" r="31354" b="45695"/>
          <a:stretch/>
        </p:blipFill>
        <p:spPr>
          <a:xfrm>
            <a:off x="5258979" y="4394389"/>
            <a:ext cx="2636066" cy="981075"/>
          </a:xfrm>
          <a:prstGeom prst="rect">
            <a:avLst/>
          </a:prstGeom>
        </p:spPr>
      </p:pic>
      <p:pic>
        <p:nvPicPr>
          <p:cNvPr id="10" name="Gambar 9">
            <a:extLst>
              <a:ext uri="{FF2B5EF4-FFF2-40B4-BE49-F238E27FC236}">
                <a16:creationId xmlns:a16="http://schemas.microsoft.com/office/drawing/2014/main" id="{F7107981-BE2F-45F5-82F3-6A255C478D35}"/>
              </a:ext>
            </a:extLst>
          </p:cNvPr>
          <p:cNvPicPr>
            <a:picLocks noChangeAspect="1"/>
          </p:cNvPicPr>
          <p:nvPr/>
        </p:nvPicPr>
        <p:blipFill rotWithShape="1">
          <a:blip r:embed="rId5"/>
          <a:srcRect l="5938" t="9305" r="7708" b="71250"/>
          <a:stretch/>
        </p:blipFill>
        <p:spPr>
          <a:xfrm>
            <a:off x="8774884" y="5053405"/>
            <a:ext cx="2325278" cy="587490"/>
          </a:xfrm>
          <a:prstGeom prst="rect">
            <a:avLst/>
          </a:prstGeom>
        </p:spPr>
      </p:pic>
      <p:pic>
        <p:nvPicPr>
          <p:cNvPr id="11" name="Gambar 10">
            <a:extLst>
              <a:ext uri="{FF2B5EF4-FFF2-40B4-BE49-F238E27FC236}">
                <a16:creationId xmlns:a16="http://schemas.microsoft.com/office/drawing/2014/main" id="{309C0BE0-678D-4F84-BA3E-09A98B2DC50C}"/>
              </a:ext>
            </a:extLst>
          </p:cNvPr>
          <p:cNvPicPr>
            <a:picLocks noChangeAspect="1"/>
          </p:cNvPicPr>
          <p:nvPr/>
        </p:nvPicPr>
        <p:blipFill rotWithShape="1">
          <a:blip r:embed="rId6"/>
          <a:srcRect l="19279" t="33164" r="14263" b="35801"/>
          <a:stretch/>
        </p:blipFill>
        <p:spPr>
          <a:xfrm>
            <a:off x="4659517" y="5700994"/>
            <a:ext cx="3158716" cy="717741"/>
          </a:xfrm>
          <a:prstGeom prst="rect">
            <a:avLst/>
          </a:prstGeom>
        </p:spPr>
      </p:pic>
      <p:pic>
        <p:nvPicPr>
          <p:cNvPr id="12" name="Gambar 11">
            <a:extLst>
              <a:ext uri="{FF2B5EF4-FFF2-40B4-BE49-F238E27FC236}">
                <a16:creationId xmlns:a16="http://schemas.microsoft.com/office/drawing/2014/main" id="{35D45FAA-5503-49C4-925B-100F27B49440}"/>
              </a:ext>
            </a:extLst>
          </p:cNvPr>
          <p:cNvPicPr>
            <a:picLocks noChangeAspect="1"/>
          </p:cNvPicPr>
          <p:nvPr/>
        </p:nvPicPr>
        <p:blipFill rotWithShape="1">
          <a:blip r:embed="rId7"/>
          <a:srcRect l="26176" t="26602" r="23511" b="57045"/>
          <a:stretch/>
        </p:blipFill>
        <p:spPr>
          <a:xfrm>
            <a:off x="8258174" y="5780277"/>
            <a:ext cx="3057525" cy="559176"/>
          </a:xfrm>
          <a:prstGeom prst="rect">
            <a:avLst/>
          </a:prstGeom>
        </p:spPr>
      </p:pic>
      <p:sp>
        <p:nvSpPr>
          <p:cNvPr id="14" name="Kotak Teks 13">
            <a:extLst>
              <a:ext uri="{FF2B5EF4-FFF2-40B4-BE49-F238E27FC236}">
                <a16:creationId xmlns:a16="http://schemas.microsoft.com/office/drawing/2014/main" id="{D882994E-8B13-4F6F-A6BC-AB34C09D7DC7}"/>
              </a:ext>
            </a:extLst>
          </p:cNvPr>
          <p:cNvSpPr txBox="1"/>
          <p:nvPr/>
        </p:nvSpPr>
        <p:spPr>
          <a:xfrm>
            <a:off x="7124700" y="1411993"/>
            <a:ext cx="4695825" cy="1200329"/>
          </a:xfrm>
          <a:prstGeom prst="rect">
            <a:avLst/>
          </a:prstGeom>
          <a:noFill/>
        </p:spPr>
        <p:txBody>
          <a:bodyPr wrap="square">
            <a:spAutoFit/>
          </a:bodyPr>
          <a:lstStyle/>
          <a:p>
            <a:r>
              <a:rPr lang="en-US" sz="1800" b="0" i="0" dirty="0">
                <a:solidFill>
                  <a:srgbClr val="242021"/>
                </a:solidFill>
                <a:effectLst/>
                <a:latin typeface="STIXGeneral-Regular"/>
              </a:rPr>
              <a:t>electronic resources include: articles,</a:t>
            </a:r>
            <a:br>
              <a:rPr lang="en-US" sz="1800" b="0" i="0" dirty="0">
                <a:solidFill>
                  <a:srgbClr val="242021"/>
                </a:solidFill>
                <a:effectLst/>
                <a:latin typeface="STIXGeneral-Regular"/>
              </a:rPr>
            </a:br>
            <a:r>
              <a:rPr lang="en-US" sz="1800" b="0" i="0" dirty="0">
                <a:solidFill>
                  <a:srgbClr val="242021"/>
                </a:solidFill>
                <a:effectLst/>
                <a:latin typeface="STIXGeneral-Regular"/>
              </a:rPr>
              <a:t>online journals, e-books, e-theses, databases, web sites, portals, gateways, blogs, etc.</a:t>
            </a:r>
            <a:r>
              <a:rPr lang="en-US" dirty="0"/>
              <a:t> </a:t>
            </a:r>
            <a:br>
              <a:rPr lang="en-US" dirty="0"/>
            </a:br>
            <a:endParaRPr lang="en-US" dirty="0"/>
          </a:p>
        </p:txBody>
      </p:sp>
    </p:spTree>
    <p:extLst>
      <p:ext uri="{BB962C8B-B14F-4D97-AF65-F5344CB8AC3E}">
        <p14:creationId xmlns:p14="http://schemas.microsoft.com/office/powerpoint/2010/main" val="220804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otak Teks 2">
            <a:extLst>
              <a:ext uri="{FF2B5EF4-FFF2-40B4-BE49-F238E27FC236}">
                <a16:creationId xmlns:a16="http://schemas.microsoft.com/office/drawing/2014/main" id="{DA8C2969-5FA8-4B98-A681-BEC0477818A7}"/>
              </a:ext>
            </a:extLst>
          </p:cNvPr>
          <p:cNvSpPr txBox="1"/>
          <p:nvPr/>
        </p:nvSpPr>
        <p:spPr>
          <a:xfrm>
            <a:off x="7277100" y="2104846"/>
            <a:ext cx="4705350" cy="1631216"/>
          </a:xfrm>
          <a:prstGeom prst="rect">
            <a:avLst/>
          </a:prstGeom>
          <a:noFill/>
        </p:spPr>
        <p:txBody>
          <a:bodyPr wrap="square">
            <a:spAutoFit/>
          </a:bodyPr>
          <a:lstStyle/>
          <a:p>
            <a:r>
              <a:rPr lang="en-US" sz="2000" b="0" i="0" dirty="0">
                <a:solidFill>
                  <a:srgbClr val="242021"/>
                </a:solidFill>
                <a:effectLst/>
                <a:latin typeface="STIXGeneral-Regular"/>
              </a:rPr>
              <a:t>Electronic resources are accessible in libraries as (1) </a:t>
            </a:r>
            <a:r>
              <a:rPr lang="en-US" sz="2000" b="0" i="0" dirty="0">
                <a:solidFill>
                  <a:srgbClr val="FF0000"/>
                </a:solidFill>
                <a:effectLst/>
                <a:latin typeface="STIXGeneral-Regular"/>
              </a:rPr>
              <a:t>licensed (paid) services </a:t>
            </a:r>
            <a:r>
              <a:rPr lang="en-US" sz="2000" b="0" i="0" dirty="0">
                <a:solidFill>
                  <a:srgbClr val="242021"/>
                </a:solidFill>
                <a:effectLst/>
                <a:latin typeface="STIXGeneral-Regular"/>
              </a:rPr>
              <a:t>and (2) </a:t>
            </a:r>
            <a:r>
              <a:rPr lang="en-US" sz="2000" b="0" i="0" dirty="0">
                <a:solidFill>
                  <a:srgbClr val="0070C0"/>
                </a:solidFill>
                <a:effectLst/>
                <a:latin typeface="STIXGeneral-Regular"/>
              </a:rPr>
              <a:t>open (free) e-resources</a:t>
            </a:r>
            <a:r>
              <a:rPr lang="en-US" sz="2000" dirty="0">
                <a:solidFill>
                  <a:srgbClr val="242021"/>
                </a:solidFill>
                <a:latin typeface="STIXGeneral-Regular"/>
              </a:rPr>
              <a:t>, or </a:t>
            </a:r>
            <a:r>
              <a:rPr lang="en-US" sz="1800" b="0" i="0" dirty="0">
                <a:solidFill>
                  <a:srgbClr val="242021"/>
                </a:solidFill>
                <a:effectLst/>
                <a:latin typeface="STIXGeneral-Regular"/>
              </a:rPr>
              <a:t>open access resources</a:t>
            </a:r>
            <a:r>
              <a:rPr lang="en-US" sz="2000" b="0" i="0" dirty="0">
                <a:solidFill>
                  <a:srgbClr val="242021"/>
                </a:solidFill>
                <a:effectLst/>
                <a:latin typeface="STIXGeneral-Regular"/>
              </a:rPr>
              <a:t>. </a:t>
            </a:r>
            <a:br>
              <a:rPr lang="en-US" sz="2000" dirty="0"/>
            </a:br>
            <a:endParaRPr lang="en-US" sz="2000" dirty="0"/>
          </a:p>
        </p:txBody>
      </p:sp>
      <p:sp>
        <p:nvSpPr>
          <p:cNvPr id="4" name="Kotak Teks 3">
            <a:extLst>
              <a:ext uri="{FF2B5EF4-FFF2-40B4-BE49-F238E27FC236}">
                <a16:creationId xmlns:a16="http://schemas.microsoft.com/office/drawing/2014/main" id="{B8D42245-FF51-403E-A570-6CB4AC17C1DD}"/>
              </a:ext>
            </a:extLst>
          </p:cNvPr>
          <p:cNvSpPr txBox="1"/>
          <p:nvPr/>
        </p:nvSpPr>
        <p:spPr>
          <a:xfrm>
            <a:off x="7277100" y="234434"/>
            <a:ext cx="4705350" cy="954107"/>
          </a:xfrm>
          <a:prstGeom prst="rect">
            <a:avLst/>
          </a:prstGeom>
          <a:noFill/>
        </p:spPr>
        <p:txBody>
          <a:bodyPr wrap="square">
            <a:spAutoFit/>
          </a:bodyPr>
          <a:lstStyle/>
          <a:p>
            <a:r>
              <a:rPr lang="en-US" altLang="ko-KR" sz="2800" dirty="0"/>
              <a:t>Access to Electronic Resources (E-Resources)</a:t>
            </a:r>
            <a:endParaRPr lang="ko-KR" altLang="en-US" sz="2800" dirty="0">
              <a:solidFill>
                <a:schemeClr val="bg1"/>
              </a:solidFill>
            </a:endParaRPr>
          </a:p>
        </p:txBody>
      </p:sp>
    </p:spTree>
    <p:extLst>
      <p:ext uri="{BB962C8B-B14F-4D97-AF65-F5344CB8AC3E}">
        <p14:creationId xmlns:p14="http://schemas.microsoft.com/office/powerpoint/2010/main" val="108213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otak Teks 2">
            <a:extLst>
              <a:ext uri="{FF2B5EF4-FFF2-40B4-BE49-F238E27FC236}">
                <a16:creationId xmlns:a16="http://schemas.microsoft.com/office/drawing/2014/main" id="{DA8C2969-5FA8-4B98-A681-BEC0477818A7}"/>
              </a:ext>
            </a:extLst>
          </p:cNvPr>
          <p:cNvSpPr txBox="1"/>
          <p:nvPr/>
        </p:nvSpPr>
        <p:spPr>
          <a:xfrm>
            <a:off x="6829425" y="2104846"/>
            <a:ext cx="5276849" cy="1631216"/>
          </a:xfrm>
          <a:prstGeom prst="rect">
            <a:avLst/>
          </a:prstGeom>
          <a:noFill/>
        </p:spPr>
        <p:txBody>
          <a:bodyPr wrap="square">
            <a:spAutoFit/>
          </a:bodyPr>
          <a:lstStyle/>
          <a:p>
            <a:r>
              <a:rPr lang="en-US" sz="2000" b="0" i="0" dirty="0">
                <a:solidFill>
                  <a:srgbClr val="242021"/>
                </a:solidFill>
                <a:effectLst/>
                <a:latin typeface="Myanmar Text" panose="020B0502040204020203" pitchFamily="34" charset="0"/>
                <a:cs typeface="Myanmar Text" panose="020B0502040204020203" pitchFamily="34" charset="0"/>
              </a:rPr>
              <a:t>Electronic resources are published by (1) </a:t>
            </a:r>
            <a:r>
              <a:rPr lang="en-US" sz="2000" b="0" i="0" u="none" strike="noStrike" dirty="0">
                <a:solidFill>
                  <a:srgbClr val="FF0000"/>
                </a:solidFill>
                <a:effectLst/>
                <a:latin typeface="Myanmar Text" panose="020B0502040204020203" pitchFamily="34" charset="0"/>
                <a:cs typeface="Myanmar Text" panose="020B0502040204020203" pitchFamily="34" charset="0"/>
              </a:rPr>
              <a:t>Commercial Publisher </a:t>
            </a:r>
            <a:r>
              <a:rPr lang="en-US" sz="2000" b="0" i="0" dirty="0">
                <a:solidFill>
                  <a:srgbClr val="242021"/>
                </a:solidFill>
                <a:effectLst/>
                <a:latin typeface="Myanmar Text" panose="020B0502040204020203" pitchFamily="34" charset="0"/>
                <a:cs typeface="Myanmar Text" panose="020B0502040204020203" pitchFamily="34" charset="0"/>
              </a:rPr>
              <a:t>and (2</a:t>
            </a:r>
            <a:r>
              <a:rPr lang="en-US" sz="2000" b="0" i="0" dirty="0">
                <a:solidFill>
                  <a:srgbClr val="0070C0"/>
                </a:solidFill>
                <a:effectLst/>
                <a:latin typeface="Myanmar Text" panose="020B0502040204020203" pitchFamily="34" charset="0"/>
                <a:cs typeface="Myanmar Text" panose="020B0502040204020203" pitchFamily="34" charset="0"/>
              </a:rPr>
              <a:t>) </a:t>
            </a:r>
            <a:r>
              <a:rPr lang="en-US" sz="2000" b="0" i="0" dirty="0">
                <a:solidFill>
                  <a:srgbClr val="00B050"/>
                </a:solidFill>
                <a:effectLst/>
                <a:latin typeface="Myanmar Text" panose="020B0502040204020203" pitchFamily="34" charset="0"/>
                <a:cs typeface="Myanmar Text" panose="020B0502040204020203" pitchFamily="34" charset="0"/>
              </a:rPr>
              <a:t>Learned Societies </a:t>
            </a:r>
            <a:r>
              <a:rPr lang="en-US" sz="2000" b="0" i="0" u="none" strike="noStrike" dirty="0">
                <a:solidFill>
                  <a:srgbClr val="00B050"/>
                </a:solidFill>
                <a:effectLst/>
                <a:latin typeface="Myanmar Text" panose="020B0502040204020203" pitchFamily="34" charset="0"/>
                <a:cs typeface="Myanmar Text" panose="020B0502040204020203" pitchFamily="34" charset="0"/>
              </a:rPr>
              <a:t>Publisher</a:t>
            </a:r>
            <a:r>
              <a:rPr lang="en-US" sz="2000" dirty="0">
                <a:solidFill>
                  <a:srgbClr val="242021"/>
                </a:solidFill>
                <a:latin typeface="Myanmar Text" panose="020B0502040204020203" pitchFamily="34" charset="0"/>
                <a:cs typeface="Myanmar Text" panose="020B0502040204020203" pitchFamily="34" charset="0"/>
              </a:rPr>
              <a:t>, and </a:t>
            </a:r>
            <a:r>
              <a:rPr lang="en-US" sz="2000" dirty="0">
                <a:solidFill>
                  <a:srgbClr val="7030A0"/>
                </a:solidFill>
                <a:latin typeface="Myanmar Text" panose="020B0502040204020203" pitchFamily="34" charset="0"/>
                <a:cs typeface="Myanmar Text" panose="020B0502040204020203" pitchFamily="34" charset="0"/>
              </a:rPr>
              <a:t>University Presses or </a:t>
            </a:r>
            <a:r>
              <a:rPr lang="en-US" sz="2000" dirty="0">
                <a:solidFill>
                  <a:srgbClr val="7030A0"/>
                </a:solidFill>
                <a:latin typeface="STIXGeneral-Regular"/>
              </a:rPr>
              <a:t>publisher</a:t>
            </a:r>
            <a:r>
              <a:rPr lang="en-US" sz="2000" b="0" i="0" dirty="0">
                <a:solidFill>
                  <a:srgbClr val="242021"/>
                </a:solidFill>
                <a:effectLst/>
                <a:latin typeface="STIXGeneral-Regular"/>
              </a:rPr>
              <a:t>. </a:t>
            </a:r>
            <a:br>
              <a:rPr lang="en-US" sz="2000" dirty="0"/>
            </a:br>
            <a:endParaRPr lang="en-US" sz="2000" dirty="0"/>
          </a:p>
        </p:txBody>
      </p:sp>
      <p:sp>
        <p:nvSpPr>
          <p:cNvPr id="4" name="Kotak Teks 3">
            <a:extLst>
              <a:ext uri="{FF2B5EF4-FFF2-40B4-BE49-F238E27FC236}">
                <a16:creationId xmlns:a16="http://schemas.microsoft.com/office/drawing/2014/main" id="{B8D42245-FF51-403E-A570-6CB4AC17C1DD}"/>
              </a:ext>
            </a:extLst>
          </p:cNvPr>
          <p:cNvSpPr txBox="1"/>
          <p:nvPr/>
        </p:nvSpPr>
        <p:spPr>
          <a:xfrm>
            <a:off x="7277100" y="234434"/>
            <a:ext cx="4705350" cy="954107"/>
          </a:xfrm>
          <a:prstGeom prst="rect">
            <a:avLst/>
          </a:prstGeom>
          <a:noFill/>
        </p:spPr>
        <p:txBody>
          <a:bodyPr wrap="square">
            <a:spAutoFit/>
          </a:bodyPr>
          <a:lstStyle/>
          <a:p>
            <a:r>
              <a:rPr lang="en-US" altLang="ko-KR" sz="2800" dirty="0"/>
              <a:t>Publisher of Electronic Resources (E-Resources)</a:t>
            </a:r>
            <a:endParaRPr lang="ko-KR" altLang="en-US" sz="2800" dirty="0">
              <a:solidFill>
                <a:schemeClr val="bg1"/>
              </a:solidFill>
            </a:endParaRPr>
          </a:p>
        </p:txBody>
      </p:sp>
    </p:spTree>
    <p:extLst>
      <p:ext uri="{BB962C8B-B14F-4D97-AF65-F5344CB8AC3E}">
        <p14:creationId xmlns:p14="http://schemas.microsoft.com/office/powerpoint/2010/main" val="2551670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61723" y="4651255"/>
            <a:ext cx="2553109" cy="807770"/>
          </a:xfrm>
          <a:prstGeom prst="rect">
            <a:avLst/>
          </a:prstGeom>
          <a:blipFill>
            <a:blip r:embed="rId2" cstate="print"/>
            <a:stretch>
              <a:fillRect/>
            </a:stretch>
          </a:blipFill>
        </p:spPr>
        <p:txBody>
          <a:bodyPr wrap="square" lIns="0" tIns="0" rIns="0" bIns="0" rtlCol="0">
            <a:noAutofit/>
          </a:bodyPr>
          <a:lstStyle/>
          <a:p>
            <a:endParaRPr sz="1631"/>
          </a:p>
        </p:txBody>
      </p:sp>
      <p:sp>
        <p:nvSpPr>
          <p:cNvPr id="3" name="object 3"/>
          <p:cNvSpPr/>
          <p:nvPr/>
        </p:nvSpPr>
        <p:spPr>
          <a:xfrm>
            <a:off x="7180391" y="2204993"/>
            <a:ext cx="1898607" cy="397672"/>
          </a:xfrm>
          <a:prstGeom prst="rect">
            <a:avLst/>
          </a:prstGeom>
          <a:blipFill>
            <a:blip r:embed="rId3" cstate="print"/>
            <a:stretch>
              <a:fillRect/>
            </a:stretch>
          </a:blipFill>
        </p:spPr>
        <p:txBody>
          <a:bodyPr wrap="square" lIns="0" tIns="0" rIns="0" bIns="0" rtlCol="0">
            <a:noAutofit/>
          </a:bodyPr>
          <a:lstStyle/>
          <a:p>
            <a:endParaRPr sz="1631"/>
          </a:p>
        </p:txBody>
      </p:sp>
      <p:sp>
        <p:nvSpPr>
          <p:cNvPr id="4" name="object 4"/>
          <p:cNvSpPr/>
          <p:nvPr/>
        </p:nvSpPr>
        <p:spPr>
          <a:xfrm>
            <a:off x="5311472" y="2801653"/>
            <a:ext cx="1826805" cy="800866"/>
          </a:xfrm>
          <a:prstGeom prst="rect">
            <a:avLst/>
          </a:prstGeom>
          <a:blipFill>
            <a:blip r:embed="rId4" cstate="print"/>
            <a:stretch>
              <a:fillRect/>
            </a:stretch>
          </a:blipFill>
        </p:spPr>
        <p:txBody>
          <a:bodyPr wrap="square" lIns="0" tIns="0" rIns="0" bIns="0" rtlCol="0">
            <a:noAutofit/>
          </a:bodyPr>
          <a:lstStyle/>
          <a:p>
            <a:endParaRPr sz="1631"/>
          </a:p>
        </p:txBody>
      </p:sp>
      <p:sp>
        <p:nvSpPr>
          <p:cNvPr id="5" name="object 5"/>
          <p:cNvSpPr/>
          <p:nvPr/>
        </p:nvSpPr>
        <p:spPr>
          <a:xfrm>
            <a:off x="9355375" y="2913307"/>
            <a:ext cx="1995263" cy="697306"/>
          </a:xfrm>
          <a:prstGeom prst="rect">
            <a:avLst/>
          </a:prstGeom>
          <a:blipFill>
            <a:blip r:embed="rId5" cstate="print"/>
            <a:stretch>
              <a:fillRect/>
            </a:stretch>
          </a:blipFill>
        </p:spPr>
        <p:txBody>
          <a:bodyPr wrap="square" lIns="0" tIns="0" rIns="0" bIns="0" rtlCol="0">
            <a:noAutofit/>
          </a:bodyPr>
          <a:lstStyle/>
          <a:p>
            <a:endParaRPr sz="1631"/>
          </a:p>
        </p:txBody>
      </p:sp>
      <p:sp>
        <p:nvSpPr>
          <p:cNvPr id="6" name="object 6"/>
          <p:cNvSpPr/>
          <p:nvPr/>
        </p:nvSpPr>
        <p:spPr>
          <a:xfrm>
            <a:off x="5311472" y="733016"/>
            <a:ext cx="2818223" cy="784297"/>
          </a:xfrm>
          <a:prstGeom prst="rect">
            <a:avLst/>
          </a:prstGeom>
          <a:blipFill>
            <a:blip r:embed="rId6" cstate="print"/>
            <a:stretch>
              <a:fillRect/>
            </a:stretch>
          </a:blipFill>
        </p:spPr>
        <p:txBody>
          <a:bodyPr wrap="square" lIns="0" tIns="0" rIns="0" bIns="0" rtlCol="0">
            <a:noAutofit/>
          </a:bodyPr>
          <a:lstStyle/>
          <a:p>
            <a:endParaRPr sz="1631"/>
          </a:p>
        </p:txBody>
      </p:sp>
      <p:sp>
        <p:nvSpPr>
          <p:cNvPr id="7" name="object 7"/>
          <p:cNvSpPr txBox="1">
            <a:spLocks noGrp="1"/>
          </p:cNvSpPr>
          <p:nvPr>
            <p:ph type="title" idx="4294967295"/>
          </p:nvPr>
        </p:nvSpPr>
        <p:spPr>
          <a:xfrm>
            <a:off x="370681" y="401637"/>
            <a:ext cx="4117975" cy="704851"/>
          </a:xfrm>
          <a:prstGeom prst="rect">
            <a:avLst/>
          </a:prstGeom>
        </p:spPr>
        <p:txBody>
          <a:bodyPr vert="horz" wrap="square" lIns="0" tIns="0" rIns="0" bIns="0" rtlCol="0">
            <a:noAutofit/>
          </a:bodyPr>
          <a:lstStyle/>
          <a:p>
            <a:pPr marL="121966">
              <a:lnSpc>
                <a:spcPct val="100000"/>
              </a:lnSpc>
            </a:pPr>
            <a:r>
              <a:rPr sz="2854" b="1" spc="-344" dirty="0">
                <a:latin typeface="Times New Roman"/>
                <a:cs typeface="Times New Roman"/>
              </a:rPr>
              <a:t>C</a:t>
            </a:r>
            <a:r>
              <a:rPr sz="2854" b="1" spc="50" dirty="0">
                <a:latin typeface="Times New Roman"/>
                <a:cs typeface="Times New Roman"/>
              </a:rPr>
              <a:t>o</a:t>
            </a:r>
            <a:r>
              <a:rPr sz="2854" b="1" spc="-68" dirty="0">
                <a:latin typeface="Times New Roman"/>
                <a:cs typeface="Times New Roman"/>
              </a:rPr>
              <a:t>mm</a:t>
            </a:r>
            <a:r>
              <a:rPr sz="2854" b="1" spc="149" dirty="0">
                <a:latin typeface="Times New Roman"/>
                <a:cs typeface="Times New Roman"/>
              </a:rPr>
              <a:t>e</a:t>
            </a:r>
            <a:r>
              <a:rPr sz="2854" b="1" spc="-190" dirty="0">
                <a:latin typeface="Times New Roman"/>
                <a:cs typeface="Times New Roman"/>
              </a:rPr>
              <a:t>r</a:t>
            </a:r>
            <a:r>
              <a:rPr sz="2854" b="1" spc="118" dirty="0">
                <a:latin typeface="Times New Roman"/>
                <a:cs typeface="Times New Roman"/>
              </a:rPr>
              <a:t>c</a:t>
            </a:r>
            <a:r>
              <a:rPr sz="2854" b="1" spc="50" dirty="0">
                <a:latin typeface="Times New Roman"/>
                <a:cs typeface="Times New Roman"/>
              </a:rPr>
              <a:t>i</a:t>
            </a:r>
            <a:r>
              <a:rPr sz="2854" b="1" spc="27" dirty="0">
                <a:latin typeface="Times New Roman"/>
                <a:cs typeface="Times New Roman"/>
              </a:rPr>
              <a:t>a</a:t>
            </a:r>
            <a:r>
              <a:rPr sz="2854" b="1" spc="95" dirty="0">
                <a:latin typeface="Times New Roman"/>
                <a:cs typeface="Times New Roman"/>
              </a:rPr>
              <a:t>l</a:t>
            </a:r>
            <a:r>
              <a:rPr sz="2854" b="1" spc="-100" dirty="0">
                <a:latin typeface="Times New Roman"/>
                <a:cs typeface="Times New Roman"/>
              </a:rPr>
              <a:t> </a:t>
            </a:r>
            <a:r>
              <a:rPr sz="2854" b="1" spc="-72" dirty="0">
                <a:latin typeface="Times New Roman"/>
                <a:cs typeface="Times New Roman"/>
              </a:rPr>
              <a:t>p</a:t>
            </a:r>
            <a:r>
              <a:rPr sz="2854" b="1" spc="-36" dirty="0">
                <a:latin typeface="Times New Roman"/>
                <a:cs typeface="Times New Roman"/>
              </a:rPr>
              <a:t>u</a:t>
            </a:r>
            <a:r>
              <a:rPr sz="2854" b="1" spc="-63" dirty="0">
                <a:latin typeface="Times New Roman"/>
                <a:cs typeface="Times New Roman"/>
              </a:rPr>
              <a:t>b</a:t>
            </a:r>
            <a:r>
              <a:rPr sz="2854" b="1" spc="91" dirty="0">
                <a:latin typeface="Times New Roman"/>
                <a:cs typeface="Times New Roman"/>
              </a:rPr>
              <a:t>l</a:t>
            </a:r>
            <a:r>
              <a:rPr sz="2854" b="1" spc="50" dirty="0">
                <a:latin typeface="Times New Roman"/>
                <a:cs typeface="Times New Roman"/>
              </a:rPr>
              <a:t>i</a:t>
            </a:r>
            <a:r>
              <a:rPr sz="2854" b="1" spc="159" dirty="0">
                <a:latin typeface="Times New Roman"/>
                <a:cs typeface="Times New Roman"/>
              </a:rPr>
              <a:t>s</a:t>
            </a:r>
            <a:r>
              <a:rPr sz="2854" b="1" spc="-50" dirty="0">
                <a:latin typeface="Times New Roman"/>
                <a:cs typeface="Times New Roman"/>
              </a:rPr>
              <a:t>h</a:t>
            </a:r>
            <a:r>
              <a:rPr sz="2854" b="1" spc="149" dirty="0">
                <a:latin typeface="Times New Roman"/>
                <a:cs typeface="Times New Roman"/>
              </a:rPr>
              <a:t>e</a:t>
            </a:r>
            <a:r>
              <a:rPr sz="2854" b="1" spc="-140" dirty="0">
                <a:latin typeface="Times New Roman"/>
                <a:cs typeface="Times New Roman"/>
              </a:rPr>
              <a:t>r</a:t>
            </a:r>
            <a:endParaRPr sz="2854" dirty="0">
              <a:latin typeface="Times New Roman"/>
              <a:cs typeface="Times New Roman"/>
            </a:endParaRPr>
          </a:p>
        </p:txBody>
      </p:sp>
      <p:sp>
        <p:nvSpPr>
          <p:cNvPr id="8" name="object 8"/>
          <p:cNvSpPr/>
          <p:nvPr/>
        </p:nvSpPr>
        <p:spPr>
          <a:xfrm>
            <a:off x="9355375" y="349536"/>
            <a:ext cx="1107405" cy="1222012"/>
          </a:xfrm>
          <a:prstGeom prst="rect">
            <a:avLst/>
          </a:prstGeom>
          <a:blipFill>
            <a:blip r:embed="rId7" cstate="print"/>
            <a:stretch>
              <a:fillRect/>
            </a:stretch>
          </a:blipFill>
        </p:spPr>
        <p:txBody>
          <a:bodyPr wrap="square" lIns="0" tIns="0" rIns="0" bIns="0" rtlCol="0">
            <a:noAutofit/>
          </a:bodyPr>
          <a:lstStyle/>
          <a:p>
            <a:endParaRPr sz="1631"/>
          </a:p>
        </p:txBody>
      </p:sp>
      <p:sp>
        <p:nvSpPr>
          <p:cNvPr id="15" name="Kotak Teks 14">
            <a:extLst>
              <a:ext uri="{FF2B5EF4-FFF2-40B4-BE49-F238E27FC236}">
                <a16:creationId xmlns:a16="http://schemas.microsoft.com/office/drawing/2014/main" id="{47A078D1-FA91-4038-9CE5-E7DD9629E78A}"/>
              </a:ext>
            </a:extLst>
          </p:cNvPr>
          <p:cNvSpPr txBox="1"/>
          <p:nvPr/>
        </p:nvSpPr>
        <p:spPr>
          <a:xfrm>
            <a:off x="590550" y="971550"/>
            <a:ext cx="3095625" cy="1477328"/>
          </a:xfrm>
          <a:prstGeom prst="rect">
            <a:avLst/>
          </a:prstGeom>
          <a:noFill/>
        </p:spPr>
        <p:txBody>
          <a:bodyPr wrap="square">
            <a:spAutoFit/>
          </a:bodyPr>
          <a:lstStyle/>
          <a:p>
            <a:r>
              <a:rPr lang="en-US" b="0" i="0" dirty="0">
                <a:solidFill>
                  <a:srgbClr val="2B2A2A"/>
                </a:solidFill>
                <a:effectLst/>
                <a:latin typeface="Open Sans" panose="020B0606030504020204" pitchFamily="34" charset="0"/>
              </a:rPr>
              <a:t>Elsevier, Wolter Kluwer, John Wiley, Blackwell, Sage, Taylor &amp; Francis, World Scientific, </a:t>
            </a:r>
            <a:r>
              <a:rPr lang="en-US" b="0" i="0" dirty="0" err="1">
                <a:solidFill>
                  <a:srgbClr val="2B2A2A"/>
                </a:solidFill>
                <a:effectLst/>
                <a:latin typeface="Open Sans" panose="020B0606030504020204" pitchFamily="34" charset="0"/>
              </a:rPr>
              <a:t>Hindawi</a:t>
            </a:r>
            <a:r>
              <a:rPr lang="en-US" b="0" i="0" dirty="0">
                <a:solidFill>
                  <a:srgbClr val="2B2A2A"/>
                </a:solidFill>
                <a:effectLst/>
                <a:latin typeface="Open Sans" panose="020B0606030504020204" pitchFamily="34" charset="0"/>
              </a:rPr>
              <a:t> Publishing</a:t>
            </a:r>
            <a:endParaRPr lang="en-US" dirty="0"/>
          </a:p>
        </p:txBody>
      </p:sp>
      <p:pic>
        <p:nvPicPr>
          <p:cNvPr id="16" name="Gambar 15">
            <a:extLst>
              <a:ext uri="{FF2B5EF4-FFF2-40B4-BE49-F238E27FC236}">
                <a16:creationId xmlns:a16="http://schemas.microsoft.com/office/drawing/2014/main" id="{76C17ED5-DFBE-418D-8DA4-64F3B7E1786B}"/>
              </a:ext>
            </a:extLst>
          </p:cNvPr>
          <p:cNvPicPr>
            <a:picLocks noChangeAspect="1"/>
          </p:cNvPicPr>
          <p:nvPr/>
        </p:nvPicPr>
        <p:blipFill>
          <a:blip r:embed="rId8"/>
          <a:stretch>
            <a:fillRect/>
          </a:stretch>
        </p:blipFill>
        <p:spPr>
          <a:xfrm>
            <a:off x="2429668" y="3429000"/>
            <a:ext cx="2952750" cy="1552575"/>
          </a:xfrm>
          <a:prstGeom prst="rect">
            <a:avLst/>
          </a:prstGeom>
        </p:spPr>
      </p:pic>
      <p:pic>
        <p:nvPicPr>
          <p:cNvPr id="17" name="Gambar 16">
            <a:extLst>
              <a:ext uri="{FF2B5EF4-FFF2-40B4-BE49-F238E27FC236}">
                <a16:creationId xmlns:a16="http://schemas.microsoft.com/office/drawing/2014/main" id="{0416B3F5-8345-4A84-9802-62E49BAF111A}"/>
              </a:ext>
            </a:extLst>
          </p:cNvPr>
          <p:cNvPicPr>
            <a:picLocks noChangeAspect="1"/>
          </p:cNvPicPr>
          <p:nvPr/>
        </p:nvPicPr>
        <p:blipFill>
          <a:blip r:embed="rId9"/>
          <a:stretch>
            <a:fillRect/>
          </a:stretch>
        </p:blipFill>
        <p:spPr>
          <a:xfrm>
            <a:off x="9078998" y="3983577"/>
            <a:ext cx="2143125" cy="2143125"/>
          </a:xfrm>
          <a:prstGeom prst="rect">
            <a:avLst/>
          </a:prstGeom>
        </p:spPr>
      </p:pic>
      <p:pic>
        <p:nvPicPr>
          <p:cNvPr id="18" name="Gambar 17">
            <a:extLst>
              <a:ext uri="{FF2B5EF4-FFF2-40B4-BE49-F238E27FC236}">
                <a16:creationId xmlns:a16="http://schemas.microsoft.com/office/drawing/2014/main" id="{9DDD2C2D-A972-486E-AB99-A117DF784E18}"/>
              </a:ext>
            </a:extLst>
          </p:cNvPr>
          <p:cNvPicPr>
            <a:picLocks noChangeAspect="1"/>
          </p:cNvPicPr>
          <p:nvPr/>
        </p:nvPicPr>
        <p:blipFill>
          <a:blip r:embed="rId10"/>
          <a:stretch>
            <a:fillRect/>
          </a:stretch>
        </p:blipFill>
        <p:spPr>
          <a:xfrm>
            <a:off x="3113003" y="5430450"/>
            <a:ext cx="2343150" cy="4857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59743" y="2160961"/>
            <a:ext cx="6516021" cy="347962"/>
          </a:xfrm>
          <a:prstGeom prst="rect">
            <a:avLst/>
          </a:prstGeom>
          <a:blipFill>
            <a:blip r:embed="rId2" cstate="print"/>
            <a:stretch>
              <a:fillRect/>
            </a:stretch>
          </a:blipFill>
        </p:spPr>
        <p:txBody>
          <a:bodyPr wrap="square" lIns="0" tIns="0" rIns="0" bIns="0" rtlCol="0">
            <a:noAutofit/>
          </a:bodyPr>
          <a:lstStyle/>
          <a:p>
            <a:endParaRPr sz="1631"/>
          </a:p>
        </p:txBody>
      </p:sp>
      <p:sp>
        <p:nvSpPr>
          <p:cNvPr id="4" name="object 4"/>
          <p:cNvSpPr/>
          <p:nvPr/>
        </p:nvSpPr>
        <p:spPr>
          <a:xfrm>
            <a:off x="2759743" y="2834793"/>
            <a:ext cx="6516021" cy="517802"/>
          </a:xfrm>
          <a:prstGeom prst="rect">
            <a:avLst/>
          </a:prstGeom>
          <a:blipFill>
            <a:blip r:embed="rId3" cstate="print"/>
            <a:stretch>
              <a:fillRect/>
            </a:stretch>
          </a:blipFill>
        </p:spPr>
        <p:txBody>
          <a:bodyPr wrap="square" lIns="0" tIns="0" rIns="0" bIns="0" rtlCol="0">
            <a:noAutofit/>
          </a:bodyPr>
          <a:lstStyle/>
          <a:p>
            <a:endParaRPr sz="1631"/>
          </a:p>
        </p:txBody>
      </p:sp>
      <p:sp>
        <p:nvSpPr>
          <p:cNvPr id="5" name="object 5"/>
          <p:cNvSpPr/>
          <p:nvPr/>
        </p:nvSpPr>
        <p:spPr>
          <a:xfrm>
            <a:off x="2759743" y="3678465"/>
            <a:ext cx="6516021" cy="347962"/>
          </a:xfrm>
          <a:prstGeom prst="rect">
            <a:avLst/>
          </a:prstGeom>
          <a:blipFill>
            <a:blip r:embed="rId2" cstate="print"/>
            <a:stretch>
              <a:fillRect/>
            </a:stretch>
          </a:blipFill>
        </p:spPr>
        <p:txBody>
          <a:bodyPr wrap="square" lIns="0" tIns="0" rIns="0" bIns="0" rtlCol="0">
            <a:noAutofit/>
          </a:bodyPr>
          <a:lstStyle/>
          <a:p>
            <a:endParaRPr sz="1631"/>
          </a:p>
        </p:txBody>
      </p:sp>
      <p:sp>
        <p:nvSpPr>
          <p:cNvPr id="6" name="object 6"/>
          <p:cNvSpPr/>
          <p:nvPr/>
        </p:nvSpPr>
        <p:spPr>
          <a:xfrm>
            <a:off x="2759743" y="4596702"/>
            <a:ext cx="6516021" cy="347962"/>
          </a:xfrm>
          <a:prstGeom prst="rect">
            <a:avLst/>
          </a:prstGeom>
          <a:blipFill>
            <a:blip r:embed="rId4" cstate="print"/>
            <a:stretch>
              <a:fillRect/>
            </a:stretch>
          </a:blipFill>
        </p:spPr>
        <p:txBody>
          <a:bodyPr wrap="square" lIns="0" tIns="0" rIns="0" bIns="0" rtlCol="0">
            <a:noAutofit/>
          </a:bodyPr>
          <a:lstStyle/>
          <a:p>
            <a:endParaRPr sz="1631"/>
          </a:p>
        </p:txBody>
      </p:sp>
      <p:sp>
        <p:nvSpPr>
          <p:cNvPr id="7" name="object 7"/>
          <p:cNvSpPr/>
          <p:nvPr/>
        </p:nvSpPr>
        <p:spPr>
          <a:xfrm>
            <a:off x="2763886" y="2166483"/>
            <a:ext cx="6507735" cy="0"/>
          </a:xfrm>
          <a:custGeom>
            <a:avLst/>
            <a:gdLst/>
            <a:ahLst/>
            <a:cxnLst/>
            <a:rect l="l" t="t" r="r" b="b"/>
            <a:pathLst>
              <a:path w="7182611">
                <a:moveTo>
                  <a:pt x="0" y="0"/>
                </a:moveTo>
                <a:lnTo>
                  <a:pt x="7182611" y="0"/>
                </a:lnTo>
              </a:path>
            </a:pathLst>
          </a:custGeom>
          <a:ln w="11125">
            <a:solidFill>
              <a:srgbClr val="A4A4A4"/>
            </a:solidFill>
          </a:ln>
        </p:spPr>
        <p:txBody>
          <a:bodyPr wrap="square" lIns="0" tIns="0" rIns="0" bIns="0" rtlCol="0">
            <a:noAutofit/>
          </a:bodyPr>
          <a:lstStyle/>
          <a:p>
            <a:endParaRPr sz="1631"/>
          </a:p>
        </p:txBody>
      </p:sp>
      <p:sp>
        <p:nvSpPr>
          <p:cNvPr id="8" name="object 8"/>
          <p:cNvSpPr/>
          <p:nvPr/>
        </p:nvSpPr>
        <p:spPr>
          <a:xfrm>
            <a:off x="2763886" y="1658346"/>
            <a:ext cx="6507735" cy="0"/>
          </a:xfrm>
          <a:custGeom>
            <a:avLst/>
            <a:gdLst/>
            <a:ahLst/>
            <a:cxnLst/>
            <a:rect l="l" t="t" r="r" b="b"/>
            <a:pathLst>
              <a:path w="7182611">
                <a:moveTo>
                  <a:pt x="0" y="0"/>
                </a:moveTo>
                <a:lnTo>
                  <a:pt x="7182611" y="0"/>
                </a:lnTo>
              </a:path>
            </a:pathLst>
          </a:custGeom>
          <a:ln w="11125">
            <a:solidFill>
              <a:srgbClr val="A4A4A4"/>
            </a:solidFill>
          </a:ln>
        </p:spPr>
        <p:txBody>
          <a:bodyPr wrap="square" lIns="0" tIns="0" rIns="0" bIns="0" rtlCol="0">
            <a:noAutofit/>
          </a:bodyPr>
          <a:lstStyle/>
          <a:p>
            <a:endParaRPr sz="1631"/>
          </a:p>
        </p:txBody>
      </p:sp>
      <p:sp>
        <p:nvSpPr>
          <p:cNvPr id="9" name="object 9"/>
          <p:cNvSpPr/>
          <p:nvPr/>
        </p:nvSpPr>
        <p:spPr>
          <a:xfrm>
            <a:off x="2763886" y="4939140"/>
            <a:ext cx="6507735" cy="0"/>
          </a:xfrm>
          <a:custGeom>
            <a:avLst/>
            <a:gdLst/>
            <a:ahLst/>
            <a:cxnLst/>
            <a:rect l="l" t="t" r="r" b="b"/>
            <a:pathLst>
              <a:path w="7182611">
                <a:moveTo>
                  <a:pt x="0" y="0"/>
                </a:moveTo>
                <a:lnTo>
                  <a:pt x="7182611" y="0"/>
                </a:lnTo>
              </a:path>
            </a:pathLst>
          </a:custGeom>
          <a:ln w="11125">
            <a:solidFill>
              <a:srgbClr val="A4A4A4"/>
            </a:solidFill>
          </a:ln>
        </p:spPr>
        <p:txBody>
          <a:bodyPr wrap="square" lIns="0" tIns="0" rIns="0" bIns="0" rtlCol="0">
            <a:noAutofit/>
          </a:bodyPr>
          <a:lstStyle/>
          <a:p>
            <a:endParaRPr sz="1631"/>
          </a:p>
        </p:txBody>
      </p:sp>
      <p:sp>
        <p:nvSpPr>
          <p:cNvPr id="10" name="object 10"/>
          <p:cNvSpPr txBox="1"/>
          <p:nvPr/>
        </p:nvSpPr>
        <p:spPr>
          <a:xfrm>
            <a:off x="3304701" y="1683201"/>
            <a:ext cx="2213316" cy="313558"/>
          </a:xfrm>
          <a:prstGeom prst="rect">
            <a:avLst/>
          </a:prstGeom>
        </p:spPr>
        <p:txBody>
          <a:bodyPr vert="horz" wrap="square" lIns="0" tIns="0" rIns="0" bIns="0" rtlCol="0">
            <a:noAutofit/>
          </a:bodyPr>
          <a:lstStyle/>
          <a:p>
            <a:pPr marL="11506"/>
            <a:r>
              <a:rPr sz="1903" b="1" dirty="0">
                <a:latin typeface="Calibri"/>
                <a:cs typeface="Calibri"/>
              </a:rPr>
              <a:t>C</a:t>
            </a:r>
            <a:r>
              <a:rPr sz="1903" b="1" spc="-18" dirty="0">
                <a:latin typeface="Calibri"/>
                <a:cs typeface="Calibri"/>
              </a:rPr>
              <a:t>o</a:t>
            </a:r>
            <a:r>
              <a:rPr sz="1903" b="1" spc="-9" dirty="0">
                <a:latin typeface="Calibri"/>
                <a:cs typeface="Calibri"/>
              </a:rPr>
              <a:t>mm</a:t>
            </a:r>
            <a:r>
              <a:rPr sz="1903" b="1" spc="-5" dirty="0">
                <a:latin typeface="Calibri"/>
                <a:cs typeface="Calibri"/>
              </a:rPr>
              <a:t>e</a:t>
            </a:r>
            <a:r>
              <a:rPr sz="1903" b="1" spc="-27" dirty="0">
                <a:latin typeface="Calibri"/>
                <a:cs typeface="Calibri"/>
              </a:rPr>
              <a:t>r</a:t>
            </a:r>
            <a:r>
              <a:rPr sz="1903" b="1" spc="-5" dirty="0">
                <a:latin typeface="Calibri"/>
                <a:cs typeface="Calibri"/>
              </a:rPr>
              <a:t>ci</a:t>
            </a:r>
            <a:r>
              <a:rPr sz="1903" b="1" spc="-18" dirty="0">
                <a:latin typeface="Calibri"/>
                <a:cs typeface="Calibri"/>
              </a:rPr>
              <a:t>a</a:t>
            </a:r>
            <a:r>
              <a:rPr sz="1903" b="1" spc="-5" dirty="0">
                <a:latin typeface="Calibri"/>
                <a:cs typeface="Calibri"/>
              </a:rPr>
              <a:t>l</a:t>
            </a:r>
            <a:r>
              <a:rPr sz="1903" b="1" spc="14" dirty="0">
                <a:latin typeface="Calibri"/>
                <a:cs typeface="Calibri"/>
              </a:rPr>
              <a:t> </a:t>
            </a:r>
            <a:r>
              <a:rPr sz="1903" b="1" spc="-5" dirty="0">
                <a:latin typeface="Calibri"/>
                <a:cs typeface="Calibri"/>
              </a:rPr>
              <a:t>P</a:t>
            </a:r>
            <a:r>
              <a:rPr sz="1903" b="1" spc="-9" dirty="0">
                <a:latin typeface="Calibri"/>
                <a:cs typeface="Calibri"/>
              </a:rPr>
              <a:t>ublish</a:t>
            </a:r>
            <a:r>
              <a:rPr sz="1903" b="1" spc="-5" dirty="0">
                <a:latin typeface="Calibri"/>
                <a:cs typeface="Calibri"/>
              </a:rPr>
              <a:t>e</a:t>
            </a:r>
            <a:r>
              <a:rPr sz="1903" b="1" dirty="0">
                <a:latin typeface="Calibri"/>
                <a:cs typeface="Calibri"/>
              </a:rPr>
              <a:t>r</a:t>
            </a:r>
            <a:endParaRPr sz="1903">
              <a:latin typeface="Calibri"/>
              <a:cs typeface="Calibri"/>
            </a:endParaRPr>
          </a:p>
        </p:txBody>
      </p:sp>
      <p:sp>
        <p:nvSpPr>
          <p:cNvPr id="11" name="object 11"/>
          <p:cNvSpPr txBox="1"/>
          <p:nvPr/>
        </p:nvSpPr>
        <p:spPr>
          <a:xfrm>
            <a:off x="6702861" y="1683201"/>
            <a:ext cx="895222" cy="313558"/>
          </a:xfrm>
          <a:prstGeom prst="rect">
            <a:avLst/>
          </a:prstGeom>
        </p:spPr>
        <p:txBody>
          <a:bodyPr vert="horz" wrap="square" lIns="0" tIns="0" rIns="0" bIns="0" rtlCol="0">
            <a:noAutofit/>
          </a:bodyPr>
          <a:lstStyle/>
          <a:p>
            <a:pPr marL="11506"/>
            <a:r>
              <a:rPr sz="1903" b="1" spc="-5" dirty="0">
                <a:solidFill>
                  <a:srgbClr val="FF0000"/>
                </a:solidFill>
                <a:latin typeface="Calibri"/>
                <a:cs typeface="Calibri"/>
              </a:rPr>
              <a:t>Pl</a:t>
            </a:r>
            <a:r>
              <a:rPr sz="1903" b="1" spc="-41" dirty="0">
                <a:solidFill>
                  <a:srgbClr val="FF0000"/>
                </a:solidFill>
                <a:latin typeface="Calibri"/>
                <a:cs typeface="Calibri"/>
              </a:rPr>
              <a:t>a</a:t>
            </a:r>
            <a:r>
              <a:rPr sz="1903" b="1" spc="-9" dirty="0">
                <a:solidFill>
                  <a:srgbClr val="FF0000"/>
                </a:solidFill>
                <a:latin typeface="Calibri"/>
                <a:cs typeface="Calibri"/>
              </a:rPr>
              <a:t>t</a:t>
            </a:r>
            <a:r>
              <a:rPr sz="1903" b="1" spc="-41" dirty="0">
                <a:solidFill>
                  <a:srgbClr val="FF0000"/>
                </a:solidFill>
                <a:latin typeface="Calibri"/>
                <a:cs typeface="Calibri"/>
              </a:rPr>
              <a:t>f</a:t>
            </a:r>
            <a:r>
              <a:rPr sz="1903" b="1" spc="-18" dirty="0">
                <a:solidFill>
                  <a:srgbClr val="FF0000"/>
                </a:solidFill>
                <a:latin typeface="Calibri"/>
                <a:cs typeface="Calibri"/>
              </a:rPr>
              <a:t>o</a:t>
            </a:r>
            <a:r>
              <a:rPr sz="1903" b="1" spc="-5" dirty="0">
                <a:solidFill>
                  <a:srgbClr val="FF0000"/>
                </a:solidFill>
                <a:latin typeface="Calibri"/>
                <a:cs typeface="Calibri"/>
              </a:rPr>
              <a:t>r</a:t>
            </a:r>
            <a:r>
              <a:rPr sz="1903" b="1" dirty="0">
                <a:solidFill>
                  <a:srgbClr val="FF0000"/>
                </a:solidFill>
                <a:latin typeface="Calibri"/>
                <a:cs typeface="Calibri"/>
              </a:rPr>
              <a:t>m</a:t>
            </a:r>
            <a:endParaRPr sz="1903">
              <a:latin typeface="Calibri"/>
              <a:cs typeface="Calibri"/>
            </a:endParaRPr>
          </a:p>
        </p:txBody>
      </p:sp>
      <p:sp>
        <p:nvSpPr>
          <p:cNvPr id="12" name="object 12"/>
          <p:cNvSpPr txBox="1"/>
          <p:nvPr/>
        </p:nvSpPr>
        <p:spPr>
          <a:xfrm>
            <a:off x="8369494" y="1680439"/>
            <a:ext cx="842867" cy="1426832"/>
          </a:xfrm>
          <a:prstGeom prst="rect">
            <a:avLst/>
          </a:prstGeom>
        </p:spPr>
        <p:txBody>
          <a:bodyPr vert="horz" wrap="square" lIns="0" tIns="0" rIns="0" bIns="0" rtlCol="0">
            <a:noAutofit/>
          </a:bodyPr>
          <a:lstStyle/>
          <a:p>
            <a:pPr marR="65585" algn="ctr"/>
            <a:r>
              <a:rPr sz="1903" b="1" spc="-18" dirty="0">
                <a:solidFill>
                  <a:srgbClr val="006FC0"/>
                </a:solidFill>
                <a:latin typeface="Calibri"/>
                <a:cs typeface="Calibri"/>
              </a:rPr>
              <a:t>A</a:t>
            </a:r>
            <a:r>
              <a:rPr sz="1903" b="1" spc="-5" dirty="0">
                <a:solidFill>
                  <a:srgbClr val="006FC0"/>
                </a:solidFill>
                <a:latin typeface="Calibri"/>
                <a:cs typeface="Calibri"/>
              </a:rPr>
              <a:t>r</a:t>
            </a:r>
            <a:r>
              <a:rPr sz="1903" b="1" spc="-9" dirty="0">
                <a:solidFill>
                  <a:srgbClr val="006FC0"/>
                </a:solidFill>
                <a:latin typeface="Calibri"/>
                <a:cs typeface="Calibri"/>
              </a:rPr>
              <a:t>ti</a:t>
            </a:r>
            <a:r>
              <a:rPr sz="1903" b="1" spc="-5" dirty="0">
                <a:solidFill>
                  <a:srgbClr val="006FC0"/>
                </a:solidFill>
                <a:latin typeface="Calibri"/>
                <a:cs typeface="Calibri"/>
              </a:rPr>
              <a:t>cle</a:t>
            </a:r>
            <a:r>
              <a:rPr sz="1903" b="1" spc="-9" dirty="0">
                <a:solidFill>
                  <a:srgbClr val="006FC0"/>
                </a:solidFill>
                <a:latin typeface="Calibri"/>
                <a:cs typeface="Calibri"/>
              </a:rPr>
              <a:t>s</a:t>
            </a:r>
            <a:endParaRPr sz="1903" dirty="0">
              <a:latin typeface="Calibri"/>
              <a:cs typeface="Calibri"/>
            </a:endParaRPr>
          </a:p>
          <a:p>
            <a:pPr marL="128869">
              <a:spcBef>
                <a:spcPts val="122"/>
              </a:spcBef>
            </a:pPr>
            <a:r>
              <a:rPr sz="951" spc="-27" dirty="0">
                <a:solidFill>
                  <a:srgbClr val="006FC0"/>
                </a:solidFill>
                <a:latin typeface="Times New Roman"/>
                <a:cs typeface="Times New Roman"/>
              </a:rPr>
              <a:t>(</a:t>
            </a:r>
            <a:r>
              <a:rPr sz="951" spc="91" dirty="0">
                <a:solidFill>
                  <a:srgbClr val="006FC0"/>
                </a:solidFill>
                <a:latin typeface="Times New Roman"/>
                <a:cs typeface="Times New Roman"/>
              </a:rPr>
              <a:t>e</a:t>
            </a:r>
            <a:r>
              <a:rPr sz="951" spc="36" dirty="0">
                <a:solidFill>
                  <a:srgbClr val="006FC0"/>
                </a:solidFill>
                <a:latin typeface="Times New Roman"/>
                <a:cs typeface="Times New Roman"/>
              </a:rPr>
              <a:t>s</a:t>
            </a:r>
            <a:r>
              <a:rPr sz="951" spc="100" dirty="0">
                <a:solidFill>
                  <a:srgbClr val="006FC0"/>
                </a:solidFill>
                <a:latin typeface="Times New Roman"/>
                <a:cs typeface="Times New Roman"/>
              </a:rPr>
              <a:t>t</a:t>
            </a:r>
            <a:r>
              <a:rPr sz="951" spc="-41" dirty="0">
                <a:solidFill>
                  <a:srgbClr val="006FC0"/>
                </a:solidFill>
                <a:latin typeface="Times New Roman"/>
                <a:cs typeface="Times New Roman"/>
              </a:rPr>
              <a:t>i</a:t>
            </a:r>
            <a:r>
              <a:rPr sz="951" spc="86" dirty="0">
                <a:solidFill>
                  <a:srgbClr val="006FC0"/>
                </a:solidFill>
                <a:latin typeface="Times New Roman"/>
                <a:cs typeface="Times New Roman"/>
              </a:rPr>
              <a:t>m</a:t>
            </a:r>
            <a:r>
              <a:rPr sz="951" spc="63" dirty="0">
                <a:solidFill>
                  <a:srgbClr val="006FC0"/>
                </a:solidFill>
                <a:latin typeface="Times New Roman"/>
                <a:cs typeface="Times New Roman"/>
              </a:rPr>
              <a:t>a</a:t>
            </a:r>
            <a:r>
              <a:rPr sz="951" spc="36" dirty="0">
                <a:solidFill>
                  <a:srgbClr val="006FC0"/>
                </a:solidFill>
                <a:latin typeface="Times New Roman"/>
                <a:cs typeface="Times New Roman"/>
              </a:rPr>
              <a:t>s</a:t>
            </a:r>
            <a:r>
              <a:rPr sz="951" spc="-41" dirty="0">
                <a:solidFill>
                  <a:srgbClr val="006FC0"/>
                </a:solidFill>
                <a:latin typeface="Times New Roman"/>
                <a:cs typeface="Times New Roman"/>
              </a:rPr>
              <a:t>i</a:t>
            </a:r>
            <a:r>
              <a:rPr sz="951" spc="-23" dirty="0">
                <a:solidFill>
                  <a:srgbClr val="006FC0"/>
                </a:solidFill>
                <a:latin typeface="Times New Roman"/>
                <a:cs typeface="Times New Roman"/>
              </a:rPr>
              <a:t>)</a:t>
            </a:r>
            <a:endParaRPr sz="951" dirty="0">
              <a:latin typeface="Times New Roman"/>
              <a:cs typeface="Times New Roman"/>
            </a:endParaRPr>
          </a:p>
          <a:p>
            <a:pPr>
              <a:lnSpc>
                <a:spcPts val="498"/>
              </a:lnSpc>
              <a:spcBef>
                <a:spcPts val="26"/>
              </a:spcBef>
            </a:pPr>
            <a:endParaRPr sz="498" dirty="0"/>
          </a:p>
          <a:p>
            <a:pPr marL="101255"/>
            <a:r>
              <a:rPr sz="1404" dirty="0">
                <a:solidFill>
                  <a:srgbClr val="006FC0"/>
                </a:solidFill>
                <a:latin typeface="Calibri"/>
                <a:cs typeface="Calibri"/>
              </a:rPr>
              <a:t>9</a:t>
            </a:r>
            <a:r>
              <a:rPr sz="1404" spc="-5" dirty="0">
                <a:solidFill>
                  <a:srgbClr val="006FC0"/>
                </a:solidFill>
                <a:latin typeface="Calibri"/>
                <a:cs typeface="Calibri"/>
              </a:rPr>
              <a:t>.</a:t>
            </a:r>
            <a:r>
              <a:rPr sz="1404" dirty="0">
                <a:solidFill>
                  <a:srgbClr val="006FC0"/>
                </a:solidFill>
                <a:latin typeface="Calibri"/>
                <a:cs typeface="Calibri"/>
              </a:rPr>
              <a:t>000</a:t>
            </a:r>
            <a:r>
              <a:rPr sz="1404" spc="-5" dirty="0">
                <a:solidFill>
                  <a:srgbClr val="006FC0"/>
                </a:solidFill>
                <a:latin typeface="Calibri"/>
                <a:cs typeface="Calibri"/>
              </a:rPr>
              <a:t>.</a:t>
            </a:r>
            <a:r>
              <a:rPr sz="1404" dirty="0">
                <a:solidFill>
                  <a:srgbClr val="006FC0"/>
                </a:solidFill>
                <a:latin typeface="Calibri"/>
                <a:cs typeface="Calibri"/>
              </a:rPr>
              <a:t>00</a:t>
            </a:r>
            <a:r>
              <a:rPr sz="1404" spc="5" dirty="0">
                <a:solidFill>
                  <a:srgbClr val="006FC0"/>
                </a:solidFill>
                <a:latin typeface="Calibri"/>
                <a:cs typeface="Calibri"/>
              </a:rPr>
              <a:t>0</a:t>
            </a:r>
            <a:endParaRPr sz="1404" dirty="0">
              <a:latin typeface="Calibri"/>
              <a:cs typeface="Calibri"/>
            </a:endParaRPr>
          </a:p>
          <a:p>
            <a:pPr>
              <a:lnSpc>
                <a:spcPts val="906"/>
              </a:lnSpc>
              <a:spcBef>
                <a:spcPts val="61"/>
              </a:spcBef>
            </a:pPr>
            <a:endParaRPr sz="906" dirty="0"/>
          </a:p>
          <a:p>
            <a:pPr marL="101255"/>
            <a:r>
              <a:rPr sz="1404" dirty="0">
                <a:solidFill>
                  <a:srgbClr val="006FC0"/>
                </a:solidFill>
                <a:latin typeface="Calibri"/>
                <a:cs typeface="Calibri"/>
              </a:rPr>
              <a:t>6</a:t>
            </a:r>
            <a:r>
              <a:rPr sz="1404" spc="-5" dirty="0">
                <a:solidFill>
                  <a:srgbClr val="006FC0"/>
                </a:solidFill>
                <a:latin typeface="Calibri"/>
                <a:cs typeface="Calibri"/>
              </a:rPr>
              <a:t>.</a:t>
            </a:r>
            <a:r>
              <a:rPr sz="1404" dirty="0">
                <a:solidFill>
                  <a:srgbClr val="006FC0"/>
                </a:solidFill>
                <a:latin typeface="Calibri"/>
                <a:cs typeface="Calibri"/>
              </a:rPr>
              <a:t>855</a:t>
            </a:r>
            <a:r>
              <a:rPr sz="1404" spc="-5" dirty="0">
                <a:solidFill>
                  <a:srgbClr val="006FC0"/>
                </a:solidFill>
                <a:latin typeface="Calibri"/>
                <a:cs typeface="Calibri"/>
              </a:rPr>
              <a:t>.</a:t>
            </a:r>
            <a:r>
              <a:rPr sz="1404" dirty="0">
                <a:solidFill>
                  <a:srgbClr val="006FC0"/>
                </a:solidFill>
                <a:latin typeface="Calibri"/>
                <a:cs typeface="Calibri"/>
              </a:rPr>
              <a:t>54</a:t>
            </a:r>
            <a:r>
              <a:rPr sz="1404" spc="5" dirty="0">
                <a:solidFill>
                  <a:srgbClr val="006FC0"/>
                </a:solidFill>
                <a:latin typeface="Calibri"/>
                <a:cs typeface="Calibri"/>
              </a:rPr>
              <a:t>9</a:t>
            </a:r>
            <a:endParaRPr sz="1404" dirty="0">
              <a:latin typeface="Calibri"/>
              <a:cs typeface="Calibri"/>
            </a:endParaRPr>
          </a:p>
          <a:p>
            <a:pPr>
              <a:lnSpc>
                <a:spcPts val="906"/>
              </a:lnSpc>
              <a:spcBef>
                <a:spcPts val="61"/>
              </a:spcBef>
            </a:pPr>
            <a:endParaRPr sz="906" dirty="0"/>
          </a:p>
          <a:p>
            <a:pPr marL="101255"/>
            <a:r>
              <a:rPr sz="1404" dirty="0">
                <a:solidFill>
                  <a:srgbClr val="006FC0"/>
                </a:solidFill>
                <a:latin typeface="Calibri"/>
                <a:cs typeface="Calibri"/>
              </a:rPr>
              <a:t>4</a:t>
            </a:r>
            <a:r>
              <a:rPr sz="1404" spc="-5" dirty="0">
                <a:solidFill>
                  <a:srgbClr val="006FC0"/>
                </a:solidFill>
                <a:latin typeface="Calibri"/>
                <a:cs typeface="Calibri"/>
              </a:rPr>
              <a:t>.</a:t>
            </a:r>
            <a:r>
              <a:rPr sz="1404" dirty="0">
                <a:solidFill>
                  <a:srgbClr val="006FC0"/>
                </a:solidFill>
                <a:latin typeface="Calibri"/>
                <a:cs typeface="Calibri"/>
              </a:rPr>
              <a:t>200</a:t>
            </a:r>
            <a:r>
              <a:rPr sz="1404" spc="-5" dirty="0">
                <a:solidFill>
                  <a:srgbClr val="006FC0"/>
                </a:solidFill>
                <a:latin typeface="Calibri"/>
                <a:cs typeface="Calibri"/>
              </a:rPr>
              <a:t>.</a:t>
            </a:r>
            <a:r>
              <a:rPr sz="1404" dirty="0">
                <a:solidFill>
                  <a:srgbClr val="006FC0"/>
                </a:solidFill>
                <a:latin typeface="Calibri"/>
                <a:cs typeface="Calibri"/>
              </a:rPr>
              <a:t>00</a:t>
            </a:r>
            <a:r>
              <a:rPr sz="1404" spc="5" dirty="0">
                <a:solidFill>
                  <a:srgbClr val="006FC0"/>
                </a:solidFill>
                <a:latin typeface="Calibri"/>
                <a:cs typeface="Calibri"/>
              </a:rPr>
              <a:t>0</a:t>
            </a:r>
            <a:endParaRPr sz="1404" dirty="0">
              <a:latin typeface="Calibri"/>
              <a:cs typeface="Calibri"/>
            </a:endParaRPr>
          </a:p>
        </p:txBody>
      </p:sp>
      <p:sp>
        <p:nvSpPr>
          <p:cNvPr id="13" name="object 13"/>
          <p:cNvSpPr txBox="1"/>
          <p:nvPr/>
        </p:nvSpPr>
        <p:spPr>
          <a:xfrm>
            <a:off x="2825562" y="2076445"/>
            <a:ext cx="638622" cy="2211590"/>
          </a:xfrm>
          <a:prstGeom prst="rect">
            <a:avLst/>
          </a:prstGeom>
        </p:spPr>
        <p:txBody>
          <a:bodyPr vert="horz" wrap="square" lIns="0" tIns="0" rIns="0" bIns="0" rtlCol="0">
            <a:noAutofit/>
          </a:bodyPr>
          <a:lstStyle/>
          <a:p>
            <a:pPr marL="11506" marR="11506" algn="just">
              <a:lnSpc>
                <a:spcPct val="156800"/>
              </a:lnSpc>
            </a:pPr>
            <a:r>
              <a:rPr sz="1404" spc="5" dirty="0">
                <a:latin typeface="Calibri"/>
                <a:cs typeface="Calibri"/>
              </a:rPr>
              <a:t>E</a:t>
            </a:r>
            <a:r>
              <a:rPr sz="1404" spc="-5" dirty="0">
                <a:latin typeface="Calibri"/>
                <a:cs typeface="Calibri"/>
              </a:rPr>
              <a:t>l</a:t>
            </a:r>
            <a:r>
              <a:rPr sz="1404" dirty="0">
                <a:latin typeface="Calibri"/>
                <a:cs typeface="Calibri"/>
              </a:rPr>
              <a:t>s</a:t>
            </a:r>
            <a:r>
              <a:rPr sz="1404" spc="-9" dirty="0">
                <a:latin typeface="Calibri"/>
                <a:cs typeface="Calibri"/>
              </a:rPr>
              <a:t>e</a:t>
            </a:r>
            <a:r>
              <a:rPr sz="1404" dirty="0">
                <a:latin typeface="Calibri"/>
                <a:cs typeface="Calibri"/>
              </a:rPr>
              <a:t>v</a:t>
            </a:r>
            <a:r>
              <a:rPr sz="1404" spc="-5" dirty="0">
                <a:latin typeface="Calibri"/>
                <a:cs typeface="Calibri"/>
              </a:rPr>
              <a:t>i</a:t>
            </a:r>
            <a:r>
              <a:rPr sz="1404" dirty="0">
                <a:latin typeface="Calibri"/>
                <a:cs typeface="Calibri"/>
              </a:rPr>
              <a:t>e</a:t>
            </a:r>
            <a:r>
              <a:rPr sz="1404" spc="5" dirty="0">
                <a:latin typeface="Calibri"/>
                <a:cs typeface="Calibri"/>
              </a:rPr>
              <a:t>r</a:t>
            </a:r>
            <a:r>
              <a:rPr sz="1404" dirty="0">
                <a:latin typeface="Calibri"/>
                <a:cs typeface="Calibri"/>
              </a:rPr>
              <a:t> S</a:t>
            </a:r>
            <a:r>
              <a:rPr sz="1404" spc="5" dirty="0">
                <a:latin typeface="Calibri"/>
                <a:cs typeface="Calibri"/>
              </a:rPr>
              <a:t>pr</a:t>
            </a:r>
            <a:r>
              <a:rPr sz="1404" spc="-5" dirty="0">
                <a:latin typeface="Calibri"/>
                <a:cs typeface="Calibri"/>
              </a:rPr>
              <a:t>i</a:t>
            </a:r>
            <a:r>
              <a:rPr sz="1404" spc="5" dirty="0">
                <a:latin typeface="Calibri"/>
                <a:cs typeface="Calibri"/>
              </a:rPr>
              <a:t>n</a:t>
            </a:r>
            <a:r>
              <a:rPr sz="1404" spc="-5" dirty="0">
                <a:latin typeface="Calibri"/>
                <a:cs typeface="Calibri"/>
              </a:rPr>
              <a:t>g</a:t>
            </a:r>
            <a:r>
              <a:rPr sz="1404" dirty="0">
                <a:latin typeface="Calibri"/>
                <a:cs typeface="Calibri"/>
              </a:rPr>
              <a:t>e</a:t>
            </a:r>
            <a:r>
              <a:rPr sz="1404" spc="5" dirty="0">
                <a:latin typeface="Calibri"/>
                <a:cs typeface="Calibri"/>
              </a:rPr>
              <a:t>r</a:t>
            </a:r>
            <a:r>
              <a:rPr sz="1404" dirty="0">
                <a:latin typeface="Calibri"/>
                <a:cs typeface="Calibri"/>
              </a:rPr>
              <a:t> </a:t>
            </a:r>
            <a:r>
              <a:rPr sz="1404" spc="-103" dirty="0">
                <a:latin typeface="Calibri"/>
                <a:cs typeface="Calibri"/>
              </a:rPr>
              <a:t>T</a:t>
            </a:r>
            <a:r>
              <a:rPr sz="1404" spc="-18" dirty="0">
                <a:latin typeface="Calibri"/>
                <a:cs typeface="Calibri"/>
              </a:rPr>
              <a:t>a</a:t>
            </a:r>
            <a:r>
              <a:rPr sz="1404" dirty="0">
                <a:latin typeface="Calibri"/>
                <a:cs typeface="Calibri"/>
              </a:rPr>
              <a:t>y</a:t>
            </a:r>
            <a:r>
              <a:rPr sz="1404" spc="-5" dirty="0">
                <a:latin typeface="Calibri"/>
                <a:cs typeface="Calibri"/>
              </a:rPr>
              <a:t>l</a:t>
            </a:r>
            <a:r>
              <a:rPr sz="1404" dirty="0">
                <a:latin typeface="Calibri"/>
                <a:cs typeface="Calibri"/>
              </a:rPr>
              <a:t>o</a:t>
            </a:r>
            <a:r>
              <a:rPr sz="1404" spc="5" dirty="0">
                <a:latin typeface="Calibri"/>
                <a:cs typeface="Calibri"/>
              </a:rPr>
              <a:t>r</a:t>
            </a:r>
            <a:r>
              <a:rPr sz="1404" spc="9" dirty="0">
                <a:latin typeface="Calibri"/>
                <a:cs typeface="Calibri"/>
              </a:rPr>
              <a:t> &amp;</a:t>
            </a:r>
            <a:endParaRPr sz="1404">
              <a:latin typeface="Calibri"/>
              <a:cs typeface="Calibri"/>
            </a:endParaRPr>
          </a:p>
          <a:p>
            <a:pPr marL="11506" marR="113911" algn="just">
              <a:spcBef>
                <a:spcPts val="54"/>
              </a:spcBef>
            </a:pPr>
            <a:r>
              <a:rPr sz="1404" dirty="0">
                <a:latin typeface="Calibri"/>
                <a:cs typeface="Calibri"/>
              </a:rPr>
              <a:t>F</a:t>
            </a:r>
            <a:r>
              <a:rPr sz="1404" spc="-27" dirty="0">
                <a:latin typeface="Calibri"/>
                <a:cs typeface="Calibri"/>
              </a:rPr>
              <a:t>r</a:t>
            </a:r>
            <a:r>
              <a:rPr sz="1404" spc="5" dirty="0">
                <a:latin typeface="Calibri"/>
                <a:cs typeface="Calibri"/>
              </a:rPr>
              <a:t>an</a:t>
            </a:r>
            <a:r>
              <a:rPr sz="1404" dirty="0">
                <a:latin typeface="Calibri"/>
                <a:cs typeface="Calibri"/>
              </a:rPr>
              <a:t>c</a:t>
            </a:r>
            <a:r>
              <a:rPr sz="1404" spc="-5" dirty="0">
                <a:latin typeface="Calibri"/>
                <a:cs typeface="Calibri"/>
              </a:rPr>
              <a:t>i</a:t>
            </a:r>
            <a:r>
              <a:rPr sz="1404" spc="5" dirty="0">
                <a:latin typeface="Calibri"/>
                <a:cs typeface="Calibri"/>
              </a:rPr>
              <a:t>s</a:t>
            </a:r>
            <a:endParaRPr sz="1404">
              <a:latin typeface="Calibri"/>
              <a:cs typeface="Calibri"/>
            </a:endParaRPr>
          </a:p>
          <a:p>
            <a:pPr>
              <a:lnSpc>
                <a:spcPts val="589"/>
              </a:lnSpc>
              <a:spcBef>
                <a:spcPts val="8"/>
              </a:spcBef>
            </a:pPr>
            <a:endParaRPr sz="589"/>
          </a:p>
          <a:p>
            <a:pPr marL="11506" marR="211713" algn="just"/>
            <a:r>
              <a:rPr sz="1404" spc="14" dirty="0">
                <a:latin typeface="Calibri"/>
                <a:cs typeface="Calibri"/>
              </a:rPr>
              <a:t>W</a:t>
            </a:r>
            <a:r>
              <a:rPr sz="1404" spc="-5" dirty="0">
                <a:latin typeface="Calibri"/>
                <a:cs typeface="Calibri"/>
              </a:rPr>
              <a:t>il</a:t>
            </a:r>
            <a:r>
              <a:rPr sz="1404" spc="-9" dirty="0">
                <a:latin typeface="Calibri"/>
                <a:cs typeface="Calibri"/>
              </a:rPr>
              <a:t>e</a:t>
            </a:r>
            <a:r>
              <a:rPr sz="1404" spc="5" dirty="0">
                <a:latin typeface="Calibri"/>
                <a:cs typeface="Calibri"/>
              </a:rPr>
              <a:t>y</a:t>
            </a:r>
            <a:endParaRPr sz="1404">
              <a:latin typeface="Calibri"/>
              <a:cs typeface="Calibri"/>
            </a:endParaRPr>
          </a:p>
          <a:p>
            <a:pPr marL="11506" marR="20711" algn="just">
              <a:lnSpc>
                <a:spcPts val="2655"/>
              </a:lnSpc>
              <a:spcBef>
                <a:spcPts val="236"/>
              </a:spcBef>
            </a:pPr>
            <a:r>
              <a:rPr sz="1404" dirty="0">
                <a:latin typeface="Calibri"/>
                <a:cs typeface="Calibri"/>
              </a:rPr>
              <a:t>S</a:t>
            </a:r>
            <a:r>
              <a:rPr sz="1404" spc="5" dirty="0">
                <a:latin typeface="Calibri"/>
                <a:cs typeface="Calibri"/>
              </a:rPr>
              <a:t>a</a:t>
            </a:r>
            <a:r>
              <a:rPr sz="1404" spc="-5" dirty="0">
                <a:latin typeface="Calibri"/>
                <a:cs typeface="Calibri"/>
              </a:rPr>
              <a:t>g</a:t>
            </a:r>
            <a:r>
              <a:rPr sz="1404" spc="5" dirty="0">
                <a:latin typeface="Calibri"/>
                <a:cs typeface="Calibri"/>
              </a:rPr>
              <a:t>e Em</a:t>
            </a:r>
            <a:r>
              <a:rPr sz="1404" dirty="0">
                <a:latin typeface="Calibri"/>
                <a:cs typeface="Calibri"/>
              </a:rPr>
              <a:t>e</a:t>
            </a:r>
            <a:r>
              <a:rPr sz="1404" spc="-27" dirty="0">
                <a:latin typeface="Calibri"/>
                <a:cs typeface="Calibri"/>
              </a:rPr>
              <a:t>r</a:t>
            </a:r>
            <a:r>
              <a:rPr sz="1404" spc="5" dirty="0">
                <a:latin typeface="Calibri"/>
                <a:cs typeface="Calibri"/>
              </a:rPr>
              <a:t>a</a:t>
            </a:r>
            <a:r>
              <a:rPr sz="1404" spc="-5" dirty="0">
                <a:latin typeface="Calibri"/>
                <a:cs typeface="Calibri"/>
              </a:rPr>
              <a:t>l</a:t>
            </a:r>
            <a:r>
              <a:rPr sz="1404" spc="5" dirty="0">
                <a:latin typeface="Calibri"/>
                <a:cs typeface="Calibri"/>
              </a:rPr>
              <a:t>d</a:t>
            </a:r>
            <a:endParaRPr sz="1404">
              <a:latin typeface="Calibri"/>
              <a:cs typeface="Calibri"/>
            </a:endParaRPr>
          </a:p>
        </p:txBody>
      </p:sp>
      <p:sp>
        <p:nvSpPr>
          <p:cNvPr id="14" name="object 14"/>
          <p:cNvSpPr txBox="1"/>
          <p:nvPr/>
        </p:nvSpPr>
        <p:spPr>
          <a:xfrm>
            <a:off x="3928775" y="2075160"/>
            <a:ext cx="1564913" cy="1032152"/>
          </a:xfrm>
          <a:prstGeom prst="rect">
            <a:avLst/>
          </a:prstGeom>
        </p:spPr>
        <p:txBody>
          <a:bodyPr vert="horz" wrap="square" lIns="0" tIns="0" rIns="0" bIns="0" rtlCol="0">
            <a:noAutofit/>
          </a:bodyPr>
          <a:lstStyle/>
          <a:p>
            <a:pPr marL="11506" marR="11506">
              <a:lnSpc>
                <a:spcPct val="157400"/>
              </a:lnSpc>
            </a:pPr>
            <a:r>
              <a:rPr sz="1404" dirty="0">
                <a:latin typeface="Calibri"/>
                <a:cs typeface="Calibri"/>
              </a:rPr>
              <a:t>e</a:t>
            </a:r>
            <a:r>
              <a:rPr sz="1404" spc="-5" dirty="0">
                <a:latin typeface="Calibri"/>
                <a:cs typeface="Calibri"/>
              </a:rPr>
              <a:t>l</a:t>
            </a:r>
            <a:r>
              <a:rPr sz="1404" dirty="0">
                <a:latin typeface="Calibri"/>
                <a:cs typeface="Calibri"/>
              </a:rPr>
              <a:t>s</a:t>
            </a:r>
            <a:r>
              <a:rPr sz="1404" spc="-9" dirty="0">
                <a:latin typeface="Calibri"/>
                <a:cs typeface="Calibri"/>
              </a:rPr>
              <a:t>e</a:t>
            </a:r>
            <a:r>
              <a:rPr sz="1404" dirty="0">
                <a:latin typeface="Calibri"/>
                <a:cs typeface="Calibri"/>
              </a:rPr>
              <a:t>v</a:t>
            </a:r>
            <a:r>
              <a:rPr sz="1404" spc="-5" dirty="0">
                <a:latin typeface="Calibri"/>
                <a:cs typeface="Calibri"/>
              </a:rPr>
              <a:t>i</a:t>
            </a:r>
            <a:r>
              <a:rPr sz="1404" dirty="0">
                <a:latin typeface="Calibri"/>
                <a:cs typeface="Calibri"/>
              </a:rPr>
              <a:t>e</a:t>
            </a:r>
            <a:r>
              <a:rPr sz="1404" spc="-136" dirty="0">
                <a:latin typeface="Calibri"/>
                <a:cs typeface="Calibri"/>
              </a:rPr>
              <a:t>r</a:t>
            </a:r>
            <a:r>
              <a:rPr sz="1404" spc="-5" dirty="0">
                <a:latin typeface="Calibri"/>
                <a:cs typeface="Calibri"/>
              </a:rPr>
              <a:t>.</a:t>
            </a:r>
            <a:r>
              <a:rPr sz="1404" spc="-14" dirty="0">
                <a:latin typeface="Calibri"/>
                <a:cs typeface="Calibri"/>
              </a:rPr>
              <a:t>c</a:t>
            </a:r>
            <a:r>
              <a:rPr sz="1404" dirty="0">
                <a:latin typeface="Calibri"/>
                <a:cs typeface="Calibri"/>
              </a:rPr>
              <a:t>o</a:t>
            </a:r>
            <a:r>
              <a:rPr sz="1404" spc="9" dirty="0">
                <a:latin typeface="Calibri"/>
                <a:cs typeface="Calibri"/>
              </a:rPr>
              <a:t>m</a:t>
            </a:r>
            <a:r>
              <a:rPr sz="1404" dirty="0">
                <a:latin typeface="Calibri"/>
                <a:cs typeface="Calibri"/>
              </a:rPr>
              <a:t> s</a:t>
            </a:r>
            <a:r>
              <a:rPr sz="1404" spc="5" dirty="0">
                <a:latin typeface="Calibri"/>
                <a:cs typeface="Calibri"/>
              </a:rPr>
              <a:t>pr</a:t>
            </a:r>
            <a:r>
              <a:rPr sz="1404" spc="-5" dirty="0">
                <a:latin typeface="Calibri"/>
                <a:cs typeface="Calibri"/>
              </a:rPr>
              <a:t>i</a:t>
            </a:r>
            <a:r>
              <a:rPr sz="1404" spc="5" dirty="0">
                <a:latin typeface="Calibri"/>
                <a:cs typeface="Calibri"/>
              </a:rPr>
              <a:t>n</a:t>
            </a:r>
            <a:r>
              <a:rPr sz="1404" spc="-5" dirty="0">
                <a:latin typeface="Calibri"/>
                <a:cs typeface="Calibri"/>
              </a:rPr>
              <a:t>g</a:t>
            </a:r>
            <a:r>
              <a:rPr sz="1404" dirty="0">
                <a:latin typeface="Calibri"/>
                <a:cs typeface="Calibri"/>
              </a:rPr>
              <a:t>e</a:t>
            </a:r>
            <a:r>
              <a:rPr sz="1404" spc="-136" dirty="0">
                <a:latin typeface="Calibri"/>
                <a:cs typeface="Calibri"/>
              </a:rPr>
              <a:t>r</a:t>
            </a:r>
            <a:r>
              <a:rPr sz="1404" spc="-5" dirty="0">
                <a:latin typeface="Calibri"/>
                <a:cs typeface="Calibri"/>
              </a:rPr>
              <a:t>.</a:t>
            </a:r>
            <a:r>
              <a:rPr sz="1404" spc="-14" dirty="0">
                <a:latin typeface="Calibri"/>
                <a:cs typeface="Calibri"/>
              </a:rPr>
              <a:t>c</a:t>
            </a:r>
            <a:r>
              <a:rPr sz="1404" dirty="0">
                <a:latin typeface="Calibri"/>
                <a:cs typeface="Calibri"/>
              </a:rPr>
              <a:t>o</a:t>
            </a:r>
            <a:r>
              <a:rPr sz="1404" spc="9" dirty="0">
                <a:latin typeface="Calibri"/>
                <a:cs typeface="Calibri"/>
              </a:rPr>
              <a:t>m</a:t>
            </a:r>
            <a:r>
              <a:rPr sz="1404" dirty="0">
                <a:latin typeface="Calibri"/>
                <a:cs typeface="Calibri"/>
              </a:rPr>
              <a:t> </a:t>
            </a:r>
            <a:r>
              <a:rPr sz="1404" spc="-18" dirty="0">
                <a:latin typeface="Calibri"/>
                <a:cs typeface="Calibri"/>
              </a:rPr>
              <a:t>ta</a:t>
            </a:r>
            <a:r>
              <a:rPr sz="1404" dirty="0">
                <a:latin typeface="Calibri"/>
                <a:cs typeface="Calibri"/>
              </a:rPr>
              <a:t>y</a:t>
            </a:r>
            <a:r>
              <a:rPr sz="1404" spc="-5" dirty="0">
                <a:latin typeface="Calibri"/>
                <a:cs typeface="Calibri"/>
              </a:rPr>
              <a:t>l</a:t>
            </a:r>
            <a:r>
              <a:rPr sz="1404" dirty="0">
                <a:latin typeface="Calibri"/>
                <a:cs typeface="Calibri"/>
              </a:rPr>
              <a:t>o</a:t>
            </a:r>
            <a:r>
              <a:rPr sz="1404" spc="-27" dirty="0">
                <a:latin typeface="Calibri"/>
                <a:cs typeface="Calibri"/>
              </a:rPr>
              <a:t>r</a:t>
            </a:r>
            <a:r>
              <a:rPr sz="1404" spc="5" dirty="0">
                <a:latin typeface="Calibri"/>
                <a:cs typeface="Calibri"/>
              </a:rPr>
              <a:t>andf</a:t>
            </a:r>
            <a:r>
              <a:rPr sz="1404" spc="-27" dirty="0">
                <a:latin typeface="Calibri"/>
                <a:cs typeface="Calibri"/>
              </a:rPr>
              <a:t>r</a:t>
            </a:r>
            <a:r>
              <a:rPr sz="1404" spc="5" dirty="0">
                <a:latin typeface="Calibri"/>
                <a:cs typeface="Calibri"/>
              </a:rPr>
              <a:t>an</a:t>
            </a:r>
            <a:r>
              <a:rPr sz="1404" dirty="0">
                <a:latin typeface="Calibri"/>
                <a:cs typeface="Calibri"/>
              </a:rPr>
              <a:t>c</a:t>
            </a:r>
            <a:r>
              <a:rPr sz="1404" spc="-5" dirty="0">
                <a:latin typeface="Calibri"/>
                <a:cs typeface="Calibri"/>
              </a:rPr>
              <a:t>i</a:t>
            </a:r>
            <a:r>
              <a:rPr sz="1404" dirty="0">
                <a:latin typeface="Calibri"/>
                <a:cs typeface="Calibri"/>
              </a:rPr>
              <a:t>s</a:t>
            </a:r>
            <a:r>
              <a:rPr sz="1404" spc="-5" dirty="0">
                <a:latin typeface="Calibri"/>
                <a:cs typeface="Calibri"/>
              </a:rPr>
              <a:t>.</a:t>
            </a:r>
            <a:r>
              <a:rPr sz="1404" spc="-14" dirty="0">
                <a:latin typeface="Calibri"/>
                <a:cs typeface="Calibri"/>
              </a:rPr>
              <a:t>c</a:t>
            </a:r>
            <a:r>
              <a:rPr sz="1404" dirty="0">
                <a:latin typeface="Calibri"/>
                <a:cs typeface="Calibri"/>
              </a:rPr>
              <a:t>o</a:t>
            </a:r>
            <a:r>
              <a:rPr sz="1404" spc="9" dirty="0">
                <a:latin typeface="Calibri"/>
                <a:cs typeface="Calibri"/>
              </a:rPr>
              <a:t>m</a:t>
            </a:r>
            <a:endParaRPr sz="1404">
              <a:latin typeface="Calibri"/>
              <a:cs typeface="Calibri"/>
            </a:endParaRPr>
          </a:p>
        </p:txBody>
      </p:sp>
      <p:sp>
        <p:nvSpPr>
          <p:cNvPr id="15" name="object 15"/>
          <p:cNvSpPr txBox="1"/>
          <p:nvPr/>
        </p:nvSpPr>
        <p:spPr>
          <a:xfrm>
            <a:off x="6117400" y="2075160"/>
            <a:ext cx="1346861" cy="1032152"/>
          </a:xfrm>
          <a:prstGeom prst="rect">
            <a:avLst/>
          </a:prstGeom>
        </p:spPr>
        <p:txBody>
          <a:bodyPr vert="horz" wrap="square" lIns="0" tIns="0" rIns="0" bIns="0" rtlCol="0">
            <a:noAutofit/>
          </a:bodyPr>
          <a:lstStyle/>
          <a:p>
            <a:pPr marL="11506" marR="11506">
              <a:lnSpc>
                <a:spcPct val="157400"/>
              </a:lnSpc>
            </a:pPr>
            <a:r>
              <a:rPr sz="1404" dirty="0">
                <a:solidFill>
                  <a:srgbClr val="FF0000"/>
                </a:solidFill>
                <a:latin typeface="Calibri"/>
                <a:cs typeface="Calibri"/>
              </a:rPr>
              <a:t>sc</a:t>
            </a:r>
            <a:r>
              <a:rPr sz="1404" spc="-5" dirty="0">
                <a:solidFill>
                  <a:srgbClr val="FF0000"/>
                </a:solidFill>
                <a:latin typeface="Calibri"/>
                <a:cs typeface="Calibri"/>
              </a:rPr>
              <a:t>i</a:t>
            </a:r>
            <a:r>
              <a:rPr sz="1404" dirty="0">
                <a:solidFill>
                  <a:srgbClr val="FF0000"/>
                </a:solidFill>
                <a:latin typeface="Calibri"/>
                <a:cs typeface="Calibri"/>
              </a:rPr>
              <a:t>e</a:t>
            </a:r>
            <a:r>
              <a:rPr sz="1404" spc="5" dirty="0">
                <a:solidFill>
                  <a:srgbClr val="FF0000"/>
                </a:solidFill>
                <a:latin typeface="Calibri"/>
                <a:cs typeface="Calibri"/>
              </a:rPr>
              <a:t>n</a:t>
            </a:r>
            <a:r>
              <a:rPr sz="1404" dirty="0">
                <a:solidFill>
                  <a:srgbClr val="FF0000"/>
                </a:solidFill>
                <a:latin typeface="Calibri"/>
                <a:cs typeface="Calibri"/>
              </a:rPr>
              <a:t>ce</a:t>
            </a:r>
            <a:r>
              <a:rPr sz="1404" spc="5" dirty="0">
                <a:solidFill>
                  <a:srgbClr val="FF0000"/>
                </a:solidFill>
                <a:latin typeface="Calibri"/>
                <a:cs typeface="Calibri"/>
              </a:rPr>
              <a:t>d</a:t>
            </a:r>
            <a:r>
              <a:rPr sz="1404" spc="-5" dirty="0">
                <a:solidFill>
                  <a:srgbClr val="FF0000"/>
                </a:solidFill>
                <a:latin typeface="Calibri"/>
                <a:cs typeface="Calibri"/>
              </a:rPr>
              <a:t>i</a:t>
            </a:r>
            <a:r>
              <a:rPr sz="1404" spc="-14" dirty="0">
                <a:solidFill>
                  <a:srgbClr val="FF0000"/>
                </a:solidFill>
                <a:latin typeface="Calibri"/>
                <a:cs typeface="Calibri"/>
              </a:rPr>
              <a:t>r</a:t>
            </a:r>
            <a:r>
              <a:rPr sz="1404" spc="14" dirty="0">
                <a:solidFill>
                  <a:srgbClr val="FF0000"/>
                </a:solidFill>
                <a:latin typeface="Calibri"/>
                <a:cs typeface="Calibri"/>
              </a:rPr>
              <a:t>e</a:t>
            </a:r>
            <a:r>
              <a:rPr sz="1404" dirty="0">
                <a:solidFill>
                  <a:srgbClr val="FF0000"/>
                </a:solidFill>
                <a:latin typeface="Calibri"/>
                <a:cs typeface="Calibri"/>
              </a:rPr>
              <a:t>c</a:t>
            </a:r>
            <a:r>
              <a:rPr sz="1404" spc="5" dirty="0">
                <a:solidFill>
                  <a:srgbClr val="FF0000"/>
                </a:solidFill>
                <a:latin typeface="Calibri"/>
                <a:cs typeface="Calibri"/>
              </a:rPr>
              <a:t>t</a:t>
            </a:r>
            <a:r>
              <a:rPr sz="1404" spc="-5" dirty="0">
                <a:solidFill>
                  <a:srgbClr val="FF0000"/>
                </a:solidFill>
                <a:latin typeface="Calibri"/>
                <a:cs typeface="Calibri"/>
              </a:rPr>
              <a:t>.</a:t>
            </a:r>
            <a:r>
              <a:rPr sz="1404" spc="-14" dirty="0">
                <a:solidFill>
                  <a:srgbClr val="FF0000"/>
                </a:solidFill>
                <a:latin typeface="Calibri"/>
                <a:cs typeface="Calibri"/>
              </a:rPr>
              <a:t>c</a:t>
            </a:r>
            <a:r>
              <a:rPr sz="1404" dirty="0">
                <a:solidFill>
                  <a:srgbClr val="FF0000"/>
                </a:solidFill>
                <a:latin typeface="Calibri"/>
                <a:cs typeface="Calibri"/>
              </a:rPr>
              <a:t>o</a:t>
            </a:r>
            <a:r>
              <a:rPr sz="1404" spc="9" dirty="0">
                <a:solidFill>
                  <a:srgbClr val="FF0000"/>
                </a:solidFill>
                <a:latin typeface="Calibri"/>
                <a:cs typeface="Calibri"/>
              </a:rPr>
              <a:t>m</a:t>
            </a:r>
            <a:r>
              <a:rPr sz="1404" dirty="0">
                <a:solidFill>
                  <a:srgbClr val="FF0000"/>
                </a:solidFill>
                <a:latin typeface="Calibri"/>
                <a:cs typeface="Calibri"/>
              </a:rPr>
              <a:t> </a:t>
            </a:r>
            <a:r>
              <a:rPr sz="1404" spc="-5" dirty="0">
                <a:solidFill>
                  <a:srgbClr val="FF0000"/>
                </a:solidFill>
                <a:latin typeface="Calibri"/>
                <a:cs typeface="Calibri"/>
              </a:rPr>
              <a:t>li</a:t>
            </a:r>
            <a:r>
              <a:rPr sz="1404" spc="5" dirty="0">
                <a:solidFill>
                  <a:srgbClr val="FF0000"/>
                </a:solidFill>
                <a:latin typeface="Calibri"/>
                <a:cs typeface="Calibri"/>
              </a:rPr>
              <a:t>n</a:t>
            </a:r>
            <a:r>
              <a:rPr sz="1404" spc="9" dirty="0">
                <a:solidFill>
                  <a:srgbClr val="FF0000"/>
                </a:solidFill>
                <a:latin typeface="Calibri"/>
                <a:cs typeface="Calibri"/>
              </a:rPr>
              <a:t>k</a:t>
            </a:r>
            <a:r>
              <a:rPr sz="1404" spc="-5" dirty="0">
                <a:solidFill>
                  <a:srgbClr val="FF0000"/>
                </a:solidFill>
                <a:latin typeface="Calibri"/>
                <a:cs typeface="Calibri"/>
              </a:rPr>
              <a:t>.</a:t>
            </a:r>
            <a:r>
              <a:rPr sz="1404" dirty="0">
                <a:solidFill>
                  <a:srgbClr val="FF0000"/>
                </a:solidFill>
                <a:latin typeface="Calibri"/>
                <a:cs typeface="Calibri"/>
              </a:rPr>
              <a:t>s</a:t>
            </a:r>
            <a:r>
              <a:rPr sz="1404" spc="5" dirty="0">
                <a:solidFill>
                  <a:srgbClr val="FF0000"/>
                </a:solidFill>
                <a:latin typeface="Calibri"/>
                <a:cs typeface="Calibri"/>
              </a:rPr>
              <a:t>pr</a:t>
            </a:r>
            <a:r>
              <a:rPr sz="1404" spc="-5" dirty="0">
                <a:solidFill>
                  <a:srgbClr val="FF0000"/>
                </a:solidFill>
                <a:latin typeface="Calibri"/>
                <a:cs typeface="Calibri"/>
              </a:rPr>
              <a:t>i</a:t>
            </a:r>
            <a:r>
              <a:rPr sz="1404" spc="5" dirty="0">
                <a:solidFill>
                  <a:srgbClr val="FF0000"/>
                </a:solidFill>
                <a:latin typeface="Calibri"/>
                <a:cs typeface="Calibri"/>
              </a:rPr>
              <a:t>n</a:t>
            </a:r>
            <a:r>
              <a:rPr sz="1404" spc="-5" dirty="0">
                <a:solidFill>
                  <a:srgbClr val="FF0000"/>
                </a:solidFill>
                <a:latin typeface="Calibri"/>
                <a:cs typeface="Calibri"/>
              </a:rPr>
              <a:t>g</a:t>
            </a:r>
            <a:r>
              <a:rPr sz="1404" dirty="0">
                <a:solidFill>
                  <a:srgbClr val="FF0000"/>
                </a:solidFill>
                <a:latin typeface="Calibri"/>
                <a:cs typeface="Calibri"/>
              </a:rPr>
              <a:t>e</a:t>
            </a:r>
            <a:r>
              <a:rPr sz="1404" spc="-136" dirty="0">
                <a:solidFill>
                  <a:srgbClr val="FF0000"/>
                </a:solidFill>
                <a:latin typeface="Calibri"/>
                <a:cs typeface="Calibri"/>
              </a:rPr>
              <a:t>r</a:t>
            </a:r>
            <a:r>
              <a:rPr sz="1404" spc="-5" dirty="0">
                <a:solidFill>
                  <a:srgbClr val="FF0000"/>
                </a:solidFill>
                <a:latin typeface="Calibri"/>
                <a:cs typeface="Calibri"/>
              </a:rPr>
              <a:t>.</a:t>
            </a:r>
            <a:r>
              <a:rPr sz="1404" spc="-14" dirty="0">
                <a:solidFill>
                  <a:srgbClr val="FF0000"/>
                </a:solidFill>
                <a:latin typeface="Calibri"/>
                <a:cs typeface="Calibri"/>
              </a:rPr>
              <a:t>c</a:t>
            </a:r>
            <a:r>
              <a:rPr sz="1404" dirty="0">
                <a:solidFill>
                  <a:srgbClr val="FF0000"/>
                </a:solidFill>
                <a:latin typeface="Calibri"/>
                <a:cs typeface="Calibri"/>
              </a:rPr>
              <a:t>o</a:t>
            </a:r>
            <a:r>
              <a:rPr sz="1404" spc="9" dirty="0">
                <a:solidFill>
                  <a:srgbClr val="FF0000"/>
                </a:solidFill>
                <a:latin typeface="Calibri"/>
                <a:cs typeface="Calibri"/>
              </a:rPr>
              <a:t>m</a:t>
            </a:r>
            <a:r>
              <a:rPr sz="1404" dirty="0">
                <a:solidFill>
                  <a:srgbClr val="FF0000"/>
                </a:solidFill>
                <a:latin typeface="Calibri"/>
                <a:cs typeface="Calibri"/>
              </a:rPr>
              <a:t> </a:t>
            </a:r>
            <a:r>
              <a:rPr sz="1404" spc="-18" dirty="0">
                <a:solidFill>
                  <a:srgbClr val="FF0000"/>
                </a:solidFill>
                <a:latin typeface="Calibri"/>
                <a:cs typeface="Calibri"/>
              </a:rPr>
              <a:t>t</a:t>
            </a:r>
            <a:r>
              <a:rPr sz="1404" spc="5" dirty="0">
                <a:solidFill>
                  <a:srgbClr val="FF0000"/>
                </a:solidFill>
                <a:latin typeface="Calibri"/>
                <a:cs typeface="Calibri"/>
              </a:rPr>
              <a:t>and</a:t>
            </a:r>
            <a:r>
              <a:rPr sz="1404" spc="-36" dirty="0">
                <a:solidFill>
                  <a:srgbClr val="FF0000"/>
                </a:solidFill>
                <a:latin typeface="Calibri"/>
                <a:cs typeface="Calibri"/>
              </a:rPr>
              <a:t>f</a:t>
            </a:r>
            <a:r>
              <a:rPr sz="1404" dirty="0">
                <a:solidFill>
                  <a:srgbClr val="FF0000"/>
                </a:solidFill>
                <a:latin typeface="Calibri"/>
                <a:cs typeface="Calibri"/>
              </a:rPr>
              <a:t>o</a:t>
            </a:r>
            <a:r>
              <a:rPr sz="1404" spc="5" dirty="0">
                <a:solidFill>
                  <a:srgbClr val="FF0000"/>
                </a:solidFill>
                <a:latin typeface="Calibri"/>
                <a:cs typeface="Calibri"/>
              </a:rPr>
              <a:t>n</a:t>
            </a:r>
            <a:r>
              <a:rPr sz="1404" spc="-5" dirty="0">
                <a:solidFill>
                  <a:srgbClr val="FF0000"/>
                </a:solidFill>
                <a:latin typeface="Calibri"/>
                <a:cs typeface="Calibri"/>
              </a:rPr>
              <a:t>li</a:t>
            </a:r>
            <a:r>
              <a:rPr sz="1404" spc="5" dirty="0">
                <a:solidFill>
                  <a:srgbClr val="FF0000"/>
                </a:solidFill>
                <a:latin typeface="Calibri"/>
                <a:cs typeface="Calibri"/>
              </a:rPr>
              <a:t>n</a:t>
            </a:r>
            <a:r>
              <a:rPr sz="1404" dirty="0">
                <a:solidFill>
                  <a:srgbClr val="FF0000"/>
                </a:solidFill>
                <a:latin typeface="Calibri"/>
                <a:cs typeface="Calibri"/>
              </a:rPr>
              <a:t>e</a:t>
            </a:r>
            <a:r>
              <a:rPr sz="1404" spc="-5" dirty="0">
                <a:solidFill>
                  <a:srgbClr val="FF0000"/>
                </a:solidFill>
                <a:latin typeface="Calibri"/>
                <a:cs typeface="Calibri"/>
              </a:rPr>
              <a:t>.</a:t>
            </a:r>
            <a:r>
              <a:rPr sz="1404" spc="-14" dirty="0">
                <a:solidFill>
                  <a:srgbClr val="FF0000"/>
                </a:solidFill>
                <a:latin typeface="Calibri"/>
                <a:cs typeface="Calibri"/>
              </a:rPr>
              <a:t>c</a:t>
            </a:r>
            <a:r>
              <a:rPr sz="1404" dirty="0">
                <a:solidFill>
                  <a:srgbClr val="FF0000"/>
                </a:solidFill>
                <a:latin typeface="Calibri"/>
                <a:cs typeface="Calibri"/>
              </a:rPr>
              <a:t>o</a:t>
            </a:r>
            <a:r>
              <a:rPr sz="1404" spc="9" dirty="0">
                <a:solidFill>
                  <a:srgbClr val="FF0000"/>
                </a:solidFill>
                <a:latin typeface="Calibri"/>
                <a:cs typeface="Calibri"/>
              </a:rPr>
              <a:t>m</a:t>
            </a:r>
            <a:endParaRPr sz="1404">
              <a:latin typeface="Calibri"/>
              <a:cs typeface="Calibri"/>
            </a:endParaRPr>
          </a:p>
        </p:txBody>
      </p:sp>
      <p:sp>
        <p:nvSpPr>
          <p:cNvPr id="16" name="object 16"/>
          <p:cNvSpPr txBox="1"/>
          <p:nvPr/>
        </p:nvSpPr>
        <p:spPr>
          <a:xfrm>
            <a:off x="3928634" y="3258413"/>
            <a:ext cx="2036113" cy="1610940"/>
          </a:xfrm>
          <a:prstGeom prst="rect">
            <a:avLst/>
          </a:prstGeom>
        </p:spPr>
        <p:txBody>
          <a:bodyPr vert="horz" wrap="square" lIns="0" tIns="0" rIns="0" bIns="0" rtlCol="0">
            <a:noAutofit/>
          </a:bodyPr>
          <a:lstStyle/>
          <a:p>
            <a:pPr marL="11506" marR="1047064" indent="-575">
              <a:lnSpc>
                <a:spcPct val="156800"/>
              </a:lnSpc>
            </a:pPr>
            <a:r>
              <a:rPr sz="1404" spc="9" dirty="0">
                <a:latin typeface="Calibri"/>
                <a:cs typeface="Calibri"/>
              </a:rPr>
              <a:t>w</a:t>
            </a:r>
            <a:r>
              <a:rPr sz="1404" spc="-5" dirty="0">
                <a:latin typeface="Calibri"/>
                <a:cs typeface="Calibri"/>
              </a:rPr>
              <a:t>il</a:t>
            </a:r>
            <a:r>
              <a:rPr sz="1404" spc="-9" dirty="0">
                <a:latin typeface="Calibri"/>
                <a:cs typeface="Calibri"/>
              </a:rPr>
              <a:t>e</a:t>
            </a:r>
            <a:r>
              <a:rPr sz="1404" spc="-100" dirty="0">
                <a:latin typeface="Calibri"/>
                <a:cs typeface="Calibri"/>
              </a:rPr>
              <a:t>y</a:t>
            </a:r>
            <a:r>
              <a:rPr sz="1404" spc="-5" dirty="0">
                <a:latin typeface="Calibri"/>
                <a:cs typeface="Calibri"/>
              </a:rPr>
              <a:t>.</a:t>
            </a:r>
            <a:r>
              <a:rPr sz="1404" spc="-14" dirty="0">
                <a:latin typeface="Calibri"/>
                <a:cs typeface="Calibri"/>
              </a:rPr>
              <a:t>c</a:t>
            </a:r>
            <a:r>
              <a:rPr sz="1404" dirty="0">
                <a:latin typeface="Calibri"/>
                <a:cs typeface="Calibri"/>
              </a:rPr>
              <a:t>o</a:t>
            </a:r>
            <a:r>
              <a:rPr sz="1404" spc="9" dirty="0">
                <a:latin typeface="Calibri"/>
                <a:cs typeface="Calibri"/>
              </a:rPr>
              <a:t>m</a:t>
            </a:r>
            <a:r>
              <a:rPr sz="1404" dirty="0">
                <a:latin typeface="Calibri"/>
                <a:cs typeface="Calibri"/>
              </a:rPr>
              <a:t> s</a:t>
            </a:r>
            <a:r>
              <a:rPr sz="1404" spc="5" dirty="0">
                <a:latin typeface="Calibri"/>
                <a:cs typeface="Calibri"/>
              </a:rPr>
              <a:t>a</a:t>
            </a:r>
            <a:r>
              <a:rPr sz="1404" spc="-5" dirty="0">
                <a:latin typeface="Calibri"/>
                <a:cs typeface="Calibri"/>
              </a:rPr>
              <a:t>g</a:t>
            </a:r>
            <a:r>
              <a:rPr sz="1404" dirty="0">
                <a:latin typeface="Calibri"/>
                <a:cs typeface="Calibri"/>
              </a:rPr>
              <a:t>e</a:t>
            </a:r>
            <a:r>
              <a:rPr sz="1404" spc="5" dirty="0">
                <a:latin typeface="Calibri"/>
                <a:cs typeface="Calibri"/>
              </a:rPr>
              <a:t>pub</a:t>
            </a:r>
            <a:r>
              <a:rPr sz="1404" spc="-5" dirty="0">
                <a:latin typeface="Calibri"/>
                <a:cs typeface="Calibri"/>
              </a:rPr>
              <a:t>.</a:t>
            </a:r>
            <a:r>
              <a:rPr sz="1404" spc="-14" dirty="0">
                <a:latin typeface="Calibri"/>
                <a:cs typeface="Calibri"/>
              </a:rPr>
              <a:t>c</a:t>
            </a:r>
            <a:r>
              <a:rPr sz="1404" dirty="0">
                <a:latin typeface="Calibri"/>
                <a:cs typeface="Calibri"/>
              </a:rPr>
              <a:t>o</a:t>
            </a:r>
            <a:r>
              <a:rPr sz="1404" spc="9" dirty="0">
                <a:latin typeface="Calibri"/>
                <a:cs typeface="Calibri"/>
              </a:rPr>
              <a:t>m</a:t>
            </a:r>
            <a:endParaRPr sz="1404">
              <a:latin typeface="Calibri"/>
              <a:cs typeface="Calibri"/>
            </a:endParaRPr>
          </a:p>
          <a:p>
            <a:pPr>
              <a:lnSpc>
                <a:spcPts val="861"/>
              </a:lnSpc>
              <a:spcBef>
                <a:spcPts val="31"/>
              </a:spcBef>
            </a:pPr>
            <a:endParaRPr sz="861"/>
          </a:p>
          <a:p>
            <a:pPr marL="11506" marR="11506">
              <a:lnSpc>
                <a:spcPct val="103200"/>
              </a:lnSpc>
            </a:pPr>
            <a:r>
              <a:rPr sz="1404" dirty="0">
                <a:latin typeface="Calibri"/>
                <a:cs typeface="Calibri"/>
              </a:rPr>
              <a:t>e</a:t>
            </a:r>
            <a:r>
              <a:rPr sz="1404" spc="9" dirty="0">
                <a:latin typeface="Calibri"/>
                <a:cs typeface="Calibri"/>
              </a:rPr>
              <a:t>m</a:t>
            </a:r>
            <a:r>
              <a:rPr sz="1404" dirty="0">
                <a:latin typeface="Calibri"/>
                <a:cs typeface="Calibri"/>
              </a:rPr>
              <a:t>e</a:t>
            </a:r>
            <a:r>
              <a:rPr sz="1404" spc="-27" dirty="0">
                <a:latin typeface="Calibri"/>
                <a:cs typeface="Calibri"/>
              </a:rPr>
              <a:t>r</a:t>
            </a:r>
            <a:r>
              <a:rPr sz="1404" spc="5" dirty="0">
                <a:latin typeface="Calibri"/>
                <a:cs typeface="Calibri"/>
              </a:rPr>
              <a:t>a</a:t>
            </a:r>
            <a:r>
              <a:rPr sz="1404" spc="-5" dirty="0">
                <a:latin typeface="Calibri"/>
                <a:cs typeface="Calibri"/>
              </a:rPr>
              <a:t>l</a:t>
            </a:r>
            <a:r>
              <a:rPr sz="1404" spc="5" dirty="0">
                <a:latin typeface="Calibri"/>
                <a:cs typeface="Calibri"/>
              </a:rPr>
              <a:t>dg</a:t>
            </a:r>
            <a:r>
              <a:rPr sz="1404" spc="-14" dirty="0">
                <a:latin typeface="Calibri"/>
                <a:cs typeface="Calibri"/>
              </a:rPr>
              <a:t>r</a:t>
            </a:r>
            <a:r>
              <a:rPr sz="1404" dirty="0">
                <a:latin typeface="Calibri"/>
                <a:cs typeface="Calibri"/>
              </a:rPr>
              <a:t>o</a:t>
            </a:r>
            <a:r>
              <a:rPr sz="1404" spc="5" dirty="0">
                <a:latin typeface="Calibri"/>
                <a:cs typeface="Calibri"/>
              </a:rPr>
              <a:t>uppub</a:t>
            </a:r>
            <a:r>
              <a:rPr sz="1404" spc="-5" dirty="0">
                <a:latin typeface="Calibri"/>
                <a:cs typeface="Calibri"/>
              </a:rPr>
              <a:t>li</a:t>
            </a:r>
            <a:r>
              <a:rPr sz="1404" dirty="0">
                <a:latin typeface="Calibri"/>
                <a:cs typeface="Calibri"/>
              </a:rPr>
              <a:t>s</a:t>
            </a:r>
            <a:r>
              <a:rPr sz="1404" spc="5" dirty="0">
                <a:latin typeface="Calibri"/>
                <a:cs typeface="Calibri"/>
              </a:rPr>
              <a:t>h</a:t>
            </a:r>
            <a:r>
              <a:rPr sz="1404" spc="-5" dirty="0">
                <a:latin typeface="Calibri"/>
                <a:cs typeface="Calibri"/>
              </a:rPr>
              <a:t>i</a:t>
            </a:r>
            <a:r>
              <a:rPr sz="1404" spc="14" dirty="0">
                <a:latin typeface="Calibri"/>
                <a:cs typeface="Calibri"/>
              </a:rPr>
              <a:t>n</a:t>
            </a:r>
            <a:r>
              <a:rPr sz="1404" spc="5" dirty="0">
                <a:latin typeface="Calibri"/>
                <a:cs typeface="Calibri"/>
              </a:rPr>
              <a:t>g</a:t>
            </a:r>
            <a:r>
              <a:rPr sz="1404" spc="-5" dirty="0">
                <a:latin typeface="Calibri"/>
                <a:cs typeface="Calibri"/>
              </a:rPr>
              <a:t>.</a:t>
            </a:r>
            <a:r>
              <a:rPr sz="1404" spc="-14" dirty="0">
                <a:latin typeface="Calibri"/>
                <a:cs typeface="Calibri"/>
              </a:rPr>
              <a:t>c</a:t>
            </a:r>
            <a:r>
              <a:rPr sz="1404" spc="5" dirty="0">
                <a:latin typeface="Calibri"/>
                <a:cs typeface="Calibri"/>
              </a:rPr>
              <a:t>o m</a:t>
            </a:r>
            <a:endParaRPr sz="1404">
              <a:latin typeface="Calibri"/>
              <a:cs typeface="Calibri"/>
            </a:endParaRPr>
          </a:p>
          <a:p>
            <a:pPr>
              <a:lnSpc>
                <a:spcPts val="1087"/>
              </a:lnSpc>
              <a:spcBef>
                <a:spcPts val="86"/>
              </a:spcBef>
            </a:pPr>
            <a:endParaRPr sz="1087"/>
          </a:p>
          <a:p>
            <a:pPr marL="11506"/>
            <a:r>
              <a:rPr sz="1404" spc="5" dirty="0">
                <a:latin typeface="Calibri"/>
                <a:cs typeface="Calibri"/>
              </a:rPr>
              <a:t>br</a:t>
            </a:r>
            <a:r>
              <a:rPr sz="1404" spc="-5" dirty="0">
                <a:latin typeface="Calibri"/>
                <a:cs typeface="Calibri"/>
              </a:rPr>
              <a:t>ill.</a:t>
            </a:r>
            <a:r>
              <a:rPr sz="1404" spc="-14" dirty="0">
                <a:latin typeface="Calibri"/>
                <a:cs typeface="Calibri"/>
              </a:rPr>
              <a:t>c</a:t>
            </a:r>
            <a:r>
              <a:rPr sz="1404" dirty="0">
                <a:latin typeface="Calibri"/>
                <a:cs typeface="Calibri"/>
              </a:rPr>
              <a:t>o</a:t>
            </a:r>
            <a:r>
              <a:rPr sz="1404" spc="9" dirty="0">
                <a:latin typeface="Calibri"/>
                <a:cs typeface="Calibri"/>
              </a:rPr>
              <a:t>m</a:t>
            </a:r>
            <a:endParaRPr sz="1404">
              <a:latin typeface="Calibri"/>
              <a:cs typeface="Calibri"/>
            </a:endParaRPr>
          </a:p>
        </p:txBody>
      </p:sp>
      <p:sp>
        <p:nvSpPr>
          <p:cNvPr id="17" name="object 17"/>
          <p:cNvSpPr txBox="1"/>
          <p:nvPr/>
        </p:nvSpPr>
        <p:spPr>
          <a:xfrm>
            <a:off x="6117308" y="3257771"/>
            <a:ext cx="1709897" cy="1029851"/>
          </a:xfrm>
          <a:prstGeom prst="rect">
            <a:avLst/>
          </a:prstGeom>
        </p:spPr>
        <p:txBody>
          <a:bodyPr vert="horz" wrap="square" lIns="0" tIns="0" rIns="0" bIns="0" rtlCol="0">
            <a:noAutofit/>
          </a:bodyPr>
          <a:lstStyle/>
          <a:p>
            <a:pPr marL="11506" marR="11506">
              <a:lnSpc>
                <a:spcPct val="157100"/>
              </a:lnSpc>
            </a:pPr>
            <a:r>
              <a:rPr sz="1404" dirty="0">
                <a:solidFill>
                  <a:srgbClr val="FF0000"/>
                </a:solidFill>
                <a:latin typeface="Calibri"/>
                <a:cs typeface="Calibri"/>
              </a:rPr>
              <a:t>o</a:t>
            </a:r>
            <a:r>
              <a:rPr sz="1404" spc="5" dirty="0">
                <a:solidFill>
                  <a:srgbClr val="FF0000"/>
                </a:solidFill>
                <a:latin typeface="Calibri"/>
                <a:cs typeface="Calibri"/>
              </a:rPr>
              <a:t>n</a:t>
            </a:r>
            <a:r>
              <a:rPr sz="1404" spc="-5" dirty="0">
                <a:solidFill>
                  <a:srgbClr val="FF0000"/>
                </a:solidFill>
                <a:latin typeface="Calibri"/>
                <a:cs typeface="Calibri"/>
              </a:rPr>
              <a:t>li</a:t>
            </a:r>
            <a:r>
              <a:rPr sz="1404" spc="5" dirty="0">
                <a:solidFill>
                  <a:srgbClr val="FF0000"/>
                </a:solidFill>
                <a:latin typeface="Calibri"/>
                <a:cs typeface="Calibri"/>
              </a:rPr>
              <a:t>n</a:t>
            </a:r>
            <a:r>
              <a:rPr sz="1404" dirty="0">
                <a:solidFill>
                  <a:srgbClr val="FF0000"/>
                </a:solidFill>
                <a:latin typeface="Calibri"/>
                <a:cs typeface="Calibri"/>
              </a:rPr>
              <a:t>e</a:t>
            </a:r>
            <a:r>
              <a:rPr sz="1404" spc="-5" dirty="0">
                <a:solidFill>
                  <a:srgbClr val="FF0000"/>
                </a:solidFill>
                <a:latin typeface="Calibri"/>
                <a:cs typeface="Calibri"/>
              </a:rPr>
              <a:t>li</a:t>
            </a:r>
            <a:r>
              <a:rPr sz="1404" spc="5" dirty="0">
                <a:solidFill>
                  <a:srgbClr val="FF0000"/>
                </a:solidFill>
                <a:latin typeface="Calibri"/>
                <a:cs typeface="Calibri"/>
              </a:rPr>
              <a:t>b</a:t>
            </a:r>
            <a:r>
              <a:rPr sz="1404" spc="-27" dirty="0">
                <a:solidFill>
                  <a:srgbClr val="FF0000"/>
                </a:solidFill>
                <a:latin typeface="Calibri"/>
                <a:cs typeface="Calibri"/>
              </a:rPr>
              <a:t>r</a:t>
            </a:r>
            <a:r>
              <a:rPr sz="1404" spc="5" dirty="0">
                <a:solidFill>
                  <a:srgbClr val="FF0000"/>
                </a:solidFill>
                <a:latin typeface="Calibri"/>
                <a:cs typeface="Calibri"/>
              </a:rPr>
              <a:t>a</a:t>
            </a:r>
            <a:r>
              <a:rPr sz="1404" spc="18" dirty="0">
                <a:solidFill>
                  <a:srgbClr val="FF0000"/>
                </a:solidFill>
                <a:latin typeface="Calibri"/>
                <a:cs typeface="Calibri"/>
              </a:rPr>
              <a:t>r</a:t>
            </a:r>
            <a:r>
              <a:rPr sz="1404" spc="-100" dirty="0">
                <a:solidFill>
                  <a:srgbClr val="FF0000"/>
                </a:solidFill>
                <a:latin typeface="Calibri"/>
                <a:cs typeface="Calibri"/>
              </a:rPr>
              <a:t>y</a:t>
            </a:r>
            <a:r>
              <a:rPr sz="1404" spc="-45" dirty="0">
                <a:solidFill>
                  <a:srgbClr val="FF0000"/>
                </a:solidFill>
                <a:latin typeface="Calibri"/>
                <a:cs typeface="Calibri"/>
              </a:rPr>
              <a:t>.</a:t>
            </a:r>
            <a:r>
              <a:rPr sz="1404" spc="9" dirty="0">
                <a:solidFill>
                  <a:srgbClr val="FF0000"/>
                </a:solidFill>
                <a:latin typeface="Calibri"/>
                <a:cs typeface="Calibri"/>
              </a:rPr>
              <a:t>w</a:t>
            </a:r>
            <a:r>
              <a:rPr sz="1404" spc="-5" dirty="0">
                <a:solidFill>
                  <a:srgbClr val="FF0000"/>
                </a:solidFill>
                <a:latin typeface="Calibri"/>
                <a:cs typeface="Calibri"/>
              </a:rPr>
              <a:t>il</a:t>
            </a:r>
            <a:r>
              <a:rPr sz="1404" spc="-9" dirty="0">
                <a:solidFill>
                  <a:srgbClr val="FF0000"/>
                </a:solidFill>
                <a:latin typeface="Calibri"/>
                <a:cs typeface="Calibri"/>
              </a:rPr>
              <a:t>e</a:t>
            </a:r>
            <a:r>
              <a:rPr sz="1404" spc="-100" dirty="0">
                <a:solidFill>
                  <a:srgbClr val="FF0000"/>
                </a:solidFill>
                <a:latin typeface="Calibri"/>
                <a:cs typeface="Calibri"/>
              </a:rPr>
              <a:t>y</a:t>
            </a:r>
            <a:r>
              <a:rPr sz="1404" spc="-5" dirty="0">
                <a:solidFill>
                  <a:srgbClr val="FF0000"/>
                </a:solidFill>
                <a:latin typeface="Calibri"/>
                <a:cs typeface="Calibri"/>
              </a:rPr>
              <a:t>.</a:t>
            </a:r>
            <a:r>
              <a:rPr sz="1404" spc="-14" dirty="0">
                <a:solidFill>
                  <a:srgbClr val="FF0000"/>
                </a:solidFill>
                <a:latin typeface="Calibri"/>
                <a:cs typeface="Calibri"/>
              </a:rPr>
              <a:t>c</a:t>
            </a:r>
            <a:r>
              <a:rPr sz="1404" dirty="0">
                <a:solidFill>
                  <a:srgbClr val="FF0000"/>
                </a:solidFill>
                <a:latin typeface="Calibri"/>
                <a:cs typeface="Calibri"/>
              </a:rPr>
              <a:t>o</a:t>
            </a:r>
            <a:r>
              <a:rPr sz="1404" spc="9" dirty="0">
                <a:solidFill>
                  <a:srgbClr val="FF0000"/>
                </a:solidFill>
                <a:latin typeface="Calibri"/>
                <a:cs typeface="Calibri"/>
              </a:rPr>
              <a:t>m</a:t>
            </a:r>
            <a:r>
              <a:rPr sz="1404" dirty="0">
                <a:solidFill>
                  <a:srgbClr val="FF0000"/>
                </a:solidFill>
                <a:latin typeface="Calibri"/>
                <a:cs typeface="Calibri"/>
              </a:rPr>
              <a:t> </a:t>
            </a:r>
            <a:r>
              <a:rPr sz="1404" spc="-5" dirty="0">
                <a:solidFill>
                  <a:srgbClr val="FF0000"/>
                </a:solidFill>
                <a:latin typeface="Calibri"/>
                <a:cs typeface="Calibri"/>
              </a:rPr>
              <a:t>j</a:t>
            </a:r>
            <a:r>
              <a:rPr sz="1404" dirty="0">
                <a:solidFill>
                  <a:srgbClr val="FF0000"/>
                </a:solidFill>
                <a:latin typeface="Calibri"/>
                <a:cs typeface="Calibri"/>
              </a:rPr>
              <a:t>o</a:t>
            </a:r>
            <a:r>
              <a:rPr sz="1404" spc="5" dirty="0">
                <a:solidFill>
                  <a:srgbClr val="FF0000"/>
                </a:solidFill>
                <a:latin typeface="Calibri"/>
                <a:cs typeface="Calibri"/>
              </a:rPr>
              <a:t>urna</a:t>
            </a:r>
            <a:r>
              <a:rPr sz="1404" spc="-5" dirty="0">
                <a:solidFill>
                  <a:srgbClr val="FF0000"/>
                </a:solidFill>
                <a:latin typeface="Calibri"/>
                <a:cs typeface="Calibri"/>
              </a:rPr>
              <a:t>l</a:t>
            </a:r>
            <a:r>
              <a:rPr sz="1404" dirty="0">
                <a:solidFill>
                  <a:srgbClr val="FF0000"/>
                </a:solidFill>
                <a:latin typeface="Calibri"/>
                <a:cs typeface="Calibri"/>
              </a:rPr>
              <a:t>s</a:t>
            </a:r>
            <a:r>
              <a:rPr sz="1404" spc="-5" dirty="0">
                <a:solidFill>
                  <a:srgbClr val="FF0000"/>
                </a:solidFill>
                <a:latin typeface="Calibri"/>
                <a:cs typeface="Calibri"/>
              </a:rPr>
              <a:t>.</a:t>
            </a:r>
            <a:r>
              <a:rPr sz="1404" dirty="0">
                <a:solidFill>
                  <a:srgbClr val="FF0000"/>
                </a:solidFill>
                <a:latin typeface="Calibri"/>
                <a:cs typeface="Calibri"/>
              </a:rPr>
              <a:t>s</a:t>
            </a:r>
            <a:r>
              <a:rPr sz="1404" spc="5" dirty="0">
                <a:solidFill>
                  <a:srgbClr val="FF0000"/>
                </a:solidFill>
                <a:latin typeface="Calibri"/>
                <a:cs typeface="Calibri"/>
              </a:rPr>
              <a:t>a</a:t>
            </a:r>
            <a:r>
              <a:rPr sz="1404" spc="-5" dirty="0">
                <a:solidFill>
                  <a:srgbClr val="FF0000"/>
                </a:solidFill>
                <a:latin typeface="Calibri"/>
                <a:cs typeface="Calibri"/>
              </a:rPr>
              <a:t>g</a:t>
            </a:r>
            <a:r>
              <a:rPr sz="1404" dirty="0">
                <a:solidFill>
                  <a:srgbClr val="FF0000"/>
                </a:solidFill>
                <a:latin typeface="Calibri"/>
                <a:cs typeface="Calibri"/>
              </a:rPr>
              <a:t>e</a:t>
            </a:r>
            <a:r>
              <a:rPr sz="1404" spc="5" dirty="0">
                <a:solidFill>
                  <a:srgbClr val="FF0000"/>
                </a:solidFill>
                <a:latin typeface="Calibri"/>
                <a:cs typeface="Calibri"/>
              </a:rPr>
              <a:t>pub</a:t>
            </a:r>
            <a:r>
              <a:rPr sz="1404" spc="-5" dirty="0">
                <a:solidFill>
                  <a:srgbClr val="FF0000"/>
                </a:solidFill>
                <a:latin typeface="Calibri"/>
                <a:cs typeface="Calibri"/>
              </a:rPr>
              <a:t>.</a:t>
            </a:r>
            <a:r>
              <a:rPr sz="1404" spc="-14" dirty="0">
                <a:solidFill>
                  <a:srgbClr val="FF0000"/>
                </a:solidFill>
                <a:latin typeface="Calibri"/>
                <a:cs typeface="Calibri"/>
              </a:rPr>
              <a:t>c</a:t>
            </a:r>
            <a:r>
              <a:rPr sz="1404" dirty="0">
                <a:solidFill>
                  <a:srgbClr val="FF0000"/>
                </a:solidFill>
                <a:latin typeface="Calibri"/>
                <a:cs typeface="Calibri"/>
              </a:rPr>
              <a:t>o</a:t>
            </a:r>
            <a:r>
              <a:rPr sz="1404" spc="9" dirty="0">
                <a:solidFill>
                  <a:srgbClr val="FF0000"/>
                </a:solidFill>
                <a:latin typeface="Calibri"/>
                <a:cs typeface="Calibri"/>
              </a:rPr>
              <a:t>m</a:t>
            </a:r>
            <a:r>
              <a:rPr sz="1404" dirty="0">
                <a:solidFill>
                  <a:srgbClr val="FF0000"/>
                </a:solidFill>
                <a:latin typeface="Calibri"/>
                <a:cs typeface="Calibri"/>
              </a:rPr>
              <a:t> e</a:t>
            </a:r>
            <a:r>
              <a:rPr sz="1404" spc="9" dirty="0">
                <a:solidFill>
                  <a:srgbClr val="FF0000"/>
                </a:solidFill>
                <a:latin typeface="Calibri"/>
                <a:cs typeface="Calibri"/>
              </a:rPr>
              <a:t>m</a:t>
            </a:r>
            <a:r>
              <a:rPr sz="1404" dirty="0">
                <a:solidFill>
                  <a:srgbClr val="FF0000"/>
                </a:solidFill>
                <a:latin typeface="Calibri"/>
                <a:cs typeface="Calibri"/>
              </a:rPr>
              <a:t>e</a:t>
            </a:r>
            <a:r>
              <a:rPr sz="1404" spc="-27" dirty="0">
                <a:solidFill>
                  <a:srgbClr val="FF0000"/>
                </a:solidFill>
                <a:latin typeface="Calibri"/>
                <a:cs typeface="Calibri"/>
              </a:rPr>
              <a:t>r</a:t>
            </a:r>
            <a:r>
              <a:rPr sz="1404" spc="5" dirty="0">
                <a:solidFill>
                  <a:srgbClr val="FF0000"/>
                </a:solidFill>
                <a:latin typeface="Calibri"/>
                <a:cs typeface="Calibri"/>
              </a:rPr>
              <a:t>a</a:t>
            </a:r>
            <a:r>
              <a:rPr sz="1404" spc="-5" dirty="0">
                <a:solidFill>
                  <a:srgbClr val="FF0000"/>
                </a:solidFill>
                <a:latin typeface="Calibri"/>
                <a:cs typeface="Calibri"/>
              </a:rPr>
              <a:t>l</a:t>
            </a:r>
            <a:r>
              <a:rPr sz="1404" spc="5" dirty="0">
                <a:solidFill>
                  <a:srgbClr val="FF0000"/>
                </a:solidFill>
                <a:latin typeface="Calibri"/>
                <a:cs typeface="Calibri"/>
              </a:rPr>
              <a:t>d</a:t>
            </a:r>
            <a:r>
              <a:rPr sz="1404" spc="-5" dirty="0">
                <a:solidFill>
                  <a:srgbClr val="FF0000"/>
                </a:solidFill>
                <a:latin typeface="Calibri"/>
                <a:cs typeface="Calibri"/>
              </a:rPr>
              <a:t>i</a:t>
            </a:r>
            <a:r>
              <a:rPr sz="1404" spc="5" dirty="0">
                <a:solidFill>
                  <a:srgbClr val="FF0000"/>
                </a:solidFill>
                <a:latin typeface="Calibri"/>
                <a:cs typeface="Calibri"/>
              </a:rPr>
              <a:t>n</a:t>
            </a:r>
            <a:r>
              <a:rPr sz="1404" dirty="0">
                <a:solidFill>
                  <a:srgbClr val="FF0000"/>
                </a:solidFill>
                <a:latin typeface="Calibri"/>
                <a:cs typeface="Calibri"/>
              </a:rPr>
              <a:t>s</a:t>
            </a:r>
            <a:r>
              <a:rPr sz="1404" spc="-5" dirty="0">
                <a:solidFill>
                  <a:srgbClr val="FF0000"/>
                </a:solidFill>
                <a:latin typeface="Calibri"/>
                <a:cs typeface="Calibri"/>
              </a:rPr>
              <a:t>i</a:t>
            </a:r>
            <a:r>
              <a:rPr sz="1404" spc="5" dirty="0">
                <a:solidFill>
                  <a:srgbClr val="FF0000"/>
                </a:solidFill>
                <a:latin typeface="Calibri"/>
                <a:cs typeface="Calibri"/>
              </a:rPr>
              <a:t>g</a:t>
            </a:r>
            <a:r>
              <a:rPr sz="1404" spc="-9" dirty="0">
                <a:solidFill>
                  <a:srgbClr val="FF0000"/>
                </a:solidFill>
                <a:latin typeface="Calibri"/>
                <a:cs typeface="Calibri"/>
              </a:rPr>
              <a:t>h</a:t>
            </a:r>
            <a:r>
              <a:rPr sz="1404" spc="5" dirty="0">
                <a:solidFill>
                  <a:srgbClr val="FF0000"/>
                </a:solidFill>
                <a:latin typeface="Calibri"/>
                <a:cs typeface="Calibri"/>
              </a:rPr>
              <a:t>t</a:t>
            </a:r>
            <a:r>
              <a:rPr sz="1404" spc="-5" dirty="0">
                <a:solidFill>
                  <a:srgbClr val="FF0000"/>
                </a:solidFill>
                <a:latin typeface="Calibri"/>
                <a:cs typeface="Calibri"/>
              </a:rPr>
              <a:t>.</a:t>
            </a:r>
            <a:r>
              <a:rPr sz="1404" spc="-14" dirty="0">
                <a:solidFill>
                  <a:srgbClr val="FF0000"/>
                </a:solidFill>
                <a:latin typeface="Calibri"/>
                <a:cs typeface="Calibri"/>
              </a:rPr>
              <a:t>c</a:t>
            </a:r>
            <a:r>
              <a:rPr sz="1404" dirty="0">
                <a:solidFill>
                  <a:srgbClr val="FF0000"/>
                </a:solidFill>
                <a:latin typeface="Calibri"/>
                <a:cs typeface="Calibri"/>
              </a:rPr>
              <a:t>o</a:t>
            </a:r>
            <a:r>
              <a:rPr sz="1404" spc="9" dirty="0">
                <a:solidFill>
                  <a:srgbClr val="FF0000"/>
                </a:solidFill>
                <a:latin typeface="Calibri"/>
                <a:cs typeface="Calibri"/>
              </a:rPr>
              <a:t>m</a:t>
            </a:r>
            <a:endParaRPr sz="1404" dirty="0">
              <a:latin typeface="Calibri"/>
              <a:cs typeface="Calibri"/>
            </a:endParaRPr>
          </a:p>
        </p:txBody>
      </p:sp>
      <p:sp>
        <p:nvSpPr>
          <p:cNvPr id="18" name="object 18"/>
          <p:cNvSpPr txBox="1"/>
          <p:nvPr/>
        </p:nvSpPr>
        <p:spPr>
          <a:xfrm>
            <a:off x="8459245" y="3379979"/>
            <a:ext cx="753114" cy="907880"/>
          </a:xfrm>
          <a:prstGeom prst="rect">
            <a:avLst/>
          </a:prstGeom>
        </p:spPr>
        <p:txBody>
          <a:bodyPr vert="horz" wrap="square" lIns="0" tIns="0" rIns="0" bIns="0" rtlCol="0">
            <a:noAutofit/>
          </a:bodyPr>
          <a:lstStyle/>
          <a:p>
            <a:pPr marL="11506"/>
            <a:r>
              <a:rPr sz="1404" dirty="0">
                <a:solidFill>
                  <a:srgbClr val="006FC0"/>
                </a:solidFill>
                <a:latin typeface="Calibri"/>
                <a:cs typeface="Calibri"/>
              </a:rPr>
              <a:t>4</a:t>
            </a:r>
            <a:r>
              <a:rPr sz="1404" spc="-5" dirty="0">
                <a:solidFill>
                  <a:srgbClr val="006FC0"/>
                </a:solidFill>
                <a:latin typeface="Calibri"/>
                <a:cs typeface="Calibri"/>
              </a:rPr>
              <a:t>.</a:t>
            </a:r>
            <a:r>
              <a:rPr sz="1404" dirty="0">
                <a:solidFill>
                  <a:srgbClr val="006FC0"/>
                </a:solidFill>
                <a:latin typeface="Calibri"/>
                <a:cs typeface="Calibri"/>
              </a:rPr>
              <a:t>000</a:t>
            </a:r>
            <a:r>
              <a:rPr sz="1404" spc="-5" dirty="0">
                <a:solidFill>
                  <a:srgbClr val="006FC0"/>
                </a:solidFill>
                <a:latin typeface="Calibri"/>
                <a:cs typeface="Calibri"/>
              </a:rPr>
              <a:t>.</a:t>
            </a:r>
            <a:r>
              <a:rPr sz="1404" dirty="0">
                <a:solidFill>
                  <a:srgbClr val="006FC0"/>
                </a:solidFill>
                <a:latin typeface="Calibri"/>
                <a:cs typeface="Calibri"/>
              </a:rPr>
              <a:t>00</a:t>
            </a:r>
            <a:r>
              <a:rPr sz="1404" spc="5" dirty="0">
                <a:solidFill>
                  <a:srgbClr val="006FC0"/>
                </a:solidFill>
                <a:latin typeface="Calibri"/>
                <a:cs typeface="Calibri"/>
              </a:rPr>
              <a:t>0</a:t>
            </a:r>
            <a:endParaRPr sz="1404">
              <a:latin typeface="Calibri"/>
              <a:cs typeface="Calibri"/>
            </a:endParaRPr>
          </a:p>
          <a:p>
            <a:pPr>
              <a:lnSpc>
                <a:spcPts val="906"/>
              </a:lnSpc>
              <a:spcBef>
                <a:spcPts val="51"/>
              </a:spcBef>
            </a:pPr>
            <a:endParaRPr sz="906"/>
          </a:p>
          <a:p>
            <a:pPr marL="11506"/>
            <a:r>
              <a:rPr sz="1404" dirty="0">
                <a:solidFill>
                  <a:srgbClr val="006FC0"/>
                </a:solidFill>
                <a:latin typeface="Calibri"/>
                <a:cs typeface="Calibri"/>
              </a:rPr>
              <a:t>3</a:t>
            </a:r>
            <a:r>
              <a:rPr sz="1404" spc="-5" dirty="0">
                <a:solidFill>
                  <a:srgbClr val="006FC0"/>
                </a:solidFill>
                <a:latin typeface="Calibri"/>
                <a:cs typeface="Calibri"/>
              </a:rPr>
              <a:t>.</a:t>
            </a:r>
            <a:r>
              <a:rPr sz="1404" dirty="0">
                <a:solidFill>
                  <a:srgbClr val="006FC0"/>
                </a:solidFill>
                <a:latin typeface="Calibri"/>
                <a:cs typeface="Calibri"/>
              </a:rPr>
              <a:t>000</a:t>
            </a:r>
            <a:r>
              <a:rPr sz="1404" spc="-5" dirty="0">
                <a:solidFill>
                  <a:srgbClr val="006FC0"/>
                </a:solidFill>
                <a:latin typeface="Calibri"/>
                <a:cs typeface="Calibri"/>
              </a:rPr>
              <a:t>.</a:t>
            </a:r>
            <a:r>
              <a:rPr sz="1404" dirty="0">
                <a:solidFill>
                  <a:srgbClr val="006FC0"/>
                </a:solidFill>
                <a:latin typeface="Calibri"/>
                <a:cs typeface="Calibri"/>
              </a:rPr>
              <a:t>00</a:t>
            </a:r>
            <a:r>
              <a:rPr sz="1404" spc="5" dirty="0">
                <a:solidFill>
                  <a:srgbClr val="006FC0"/>
                </a:solidFill>
                <a:latin typeface="Calibri"/>
                <a:cs typeface="Calibri"/>
              </a:rPr>
              <a:t>0</a:t>
            </a:r>
            <a:endParaRPr sz="1404">
              <a:latin typeface="Calibri"/>
              <a:cs typeface="Calibri"/>
            </a:endParaRPr>
          </a:p>
          <a:p>
            <a:pPr>
              <a:lnSpc>
                <a:spcPts val="906"/>
              </a:lnSpc>
              <a:spcBef>
                <a:spcPts val="61"/>
              </a:spcBef>
            </a:pPr>
            <a:endParaRPr sz="906"/>
          </a:p>
          <a:p>
            <a:pPr marL="147855"/>
            <a:r>
              <a:rPr sz="1404" dirty="0">
                <a:solidFill>
                  <a:srgbClr val="006FC0"/>
                </a:solidFill>
                <a:latin typeface="Calibri"/>
                <a:cs typeface="Calibri"/>
              </a:rPr>
              <a:t>333</a:t>
            </a:r>
            <a:r>
              <a:rPr sz="1404" spc="-5" dirty="0">
                <a:solidFill>
                  <a:srgbClr val="006FC0"/>
                </a:solidFill>
                <a:latin typeface="Calibri"/>
                <a:cs typeface="Calibri"/>
              </a:rPr>
              <a:t>.</a:t>
            </a:r>
            <a:r>
              <a:rPr sz="1404" dirty="0">
                <a:solidFill>
                  <a:srgbClr val="006FC0"/>
                </a:solidFill>
                <a:latin typeface="Calibri"/>
                <a:cs typeface="Calibri"/>
              </a:rPr>
              <a:t>00</a:t>
            </a:r>
            <a:r>
              <a:rPr sz="1404" spc="5" dirty="0">
                <a:solidFill>
                  <a:srgbClr val="006FC0"/>
                </a:solidFill>
                <a:latin typeface="Calibri"/>
                <a:cs typeface="Calibri"/>
              </a:rPr>
              <a:t>0</a:t>
            </a:r>
            <a:endParaRPr sz="1404">
              <a:latin typeface="Calibri"/>
              <a:cs typeface="Calibri"/>
            </a:endParaRPr>
          </a:p>
        </p:txBody>
      </p:sp>
      <p:sp>
        <p:nvSpPr>
          <p:cNvPr id="19" name="object 19"/>
          <p:cNvSpPr txBox="1"/>
          <p:nvPr/>
        </p:nvSpPr>
        <p:spPr>
          <a:xfrm>
            <a:off x="2825562" y="4633751"/>
            <a:ext cx="308955" cy="235312"/>
          </a:xfrm>
          <a:prstGeom prst="rect">
            <a:avLst/>
          </a:prstGeom>
        </p:spPr>
        <p:txBody>
          <a:bodyPr vert="horz" wrap="square" lIns="0" tIns="0" rIns="0" bIns="0" rtlCol="0">
            <a:noAutofit/>
          </a:bodyPr>
          <a:lstStyle/>
          <a:p>
            <a:pPr marL="11506"/>
            <a:r>
              <a:rPr sz="1404" dirty="0">
                <a:latin typeface="Calibri"/>
                <a:cs typeface="Calibri"/>
              </a:rPr>
              <a:t>B</a:t>
            </a:r>
            <a:r>
              <a:rPr sz="1404" spc="5" dirty="0">
                <a:latin typeface="Calibri"/>
                <a:cs typeface="Calibri"/>
              </a:rPr>
              <a:t>r</a:t>
            </a:r>
            <a:r>
              <a:rPr sz="1404" spc="-5" dirty="0">
                <a:latin typeface="Calibri"/>
                <a:cs typeface="Calibri"/>
              </a:rPr>
              <a:t>il</a:t>
            </a:r>
            <a:r>
              <a:rPr sz="1404" dirty="0">
                <a:latin typeface="Calibri"/>
                <a:cs typeface="Calibri"/>
              </a:rPr>
              <a:t>l</a:t>
            </a:r>
          </a:p>
        </p:txBody>
      </p:sp>
      <p:sp>
        <p:nvSpPr>
          <p:cNvPr id="20" name="object 20"/>
          <p:cNvSpPr txBox="1"/>
          <p:nvPr/>
        </p:nvSpPr>
        <p:spPr>
          <a:xfrm>
            <a:off x="6117400" y="4633751"/>
            <a:ext cx="1211657" cy="235312"/>
          </a:xfrm>
          <a:prstGeom prst="rect">
            <a:avLst/>
          </a:prstGeom>
        </p:spPr>
        <p:txBody>
          <a:bodyPr vert="horz" wrap="square" lIns="0" tIns="0" rIns="0" bIns="0" rtlCol="0">
            <a:noAutofit/>
          </a:bodyPr>
          <a:lstStyle/>
          <a:p>
            <a:pPr marL="11506"/>
            <a:r>
              <a:rPr sz="1404" spc="5" dirty="0">
                <a:solidFill>
                  <a:srgbClr val="FF0000"/>
                </a:solidFill>
                <a:latin typeface="Calibri"/>
                <a:cs typeface="Calibri"/>
              </a:rPr>
              <a:t>br</a:t>
            </a:r>
            <a:r>
              <a:rPr sz="1404" spc="-5" dirty="0">
                <a:solidFill>
                  <a:srgbClr val="FF0000"/>
                </a:solidFill>
                <a:latin typeface="Calibri"/>
                <a:cs typeface="Calibri"/>
              </a:rPr>
              <a:t>ill.</a:t>
            </a:r>
            <a:r>
              <a:rPr sz="1404" spc="-14" dirty="0">
                <a:solidFill>
                  <a:srgbClr val="FF0000"/>
                </a:solidFill>
                <a:latin typeface="Calibri"/>
                <a:cs typeface="Calibri"/>
              </a:rPr>
              <a:t>c</a:t>
            </a:r>
            <a:r>
              <a:rPr sz="1404" dirty="0">
                <a:solidFill>
                  <a:srgbClr val="FF0000"/>
                </a:solidFill>
                <a:latin typeface="Calibri"/>
                <a:cs typeface="Calibri"/>
              </a:rPr>
              <a:t>o</a:t>
            </a:r>
            <a:r>
              <a:rPr sz="1404" spc="9" dirty="0">
                <a:solidFill>
                  <a:srgbClr val="FF0000"/>
                </a:solidFill>
                <a:latin typeface="Calibri"/>
                <a:cs typeface="Calibri"/>
              </a:rPr>
              <a:t>m</a:t>
            </a:r>
            <a:r>
              <a:rPr sz="1404" spc="-27" dirty="0">
                <a:solidFill>
                  <a:srgbClr val="FF0000"/>
                </a:solidFill>
                <a:latin typeface="Calibri"/>
                <a:cs typeface="Calibri"/>
              </a:rPr>
              <a:t>/</a:t>
            </a:r>
            <a:r>
              <a:rPr sz="1404" dirty="0">
                <a:solidFill>
                  <a:srgbClr val="FF0000"/>
                </a:solidFill>
                <a:latin typeface="Calibri"/>
                <a:cs typeface="Calibri"/>
              </a:rPr>
              <a:t>se</a:t>
            </a:r>
            <a:r>
              <a:rPr sz="1404" spc="5" dirty="0">
                <a:solidFill>
                  <a:srgbClr val="FF0000"/>
                </a:solidFill>
                <a:latin typeface="Calibri"/>
                <a:cs typeface="Calibri"/>
              </a:rPr>
              <a:t>a</a:t>
            </a:r>
            <a:r>
              <a:rPr sz="1404" spc="-14" dirty="0">
                <a:solidFill>
                  <a:srgbClr val="FF0000"/>
                </a:solidFill>
                <a:latin typeface="Calibri"/>
                <a:cs typeface="Calibri"/>
              </a:rPr>
              <a:t>r</a:t>
            </a:r>
            <a:r>
              <a:rPr sz="1404" dirty="0">
                <a:solidFill>
                  <a:srgbClr val="FF0000"/>
                </a:solidFill>
                <a:latin typeface="Calibri"/>
                <a:cs typeface="Calibri"/>
              </a:rPr>
              <a:t>c</a:t>
            </a:r>
            <a:r>
              <a:rPr sz="1404" spc="5" dirty="0">
                <a:solidFill>
                  <a:srgbClr val="FF0000"/>
                </a:solidFill>
                <a:latin typeface="Calibri"/>
                <a:cs typeface="Calibri"/>
              </a:rPr>
              <a:t>h</a:t>
            </a:r>
            <a:endParaRPr sz="1404">
              <a:latin typeface="Calibri"/>
              <a:cs typeface="Calibri"/>
            </a:endParaRPr>
          </a:p>
        </p:txBody>
      </p:sp>
      <p:sp>
        <p:nvSpPr>
          <p:cNvPr id="21" name="object 21"/>
          <p:cNvSpPr txBox="1"/>
          <p:nvPr/>
        </p:nvSpPr>
        <p:spPr>
          <a:xfrm>
            <a:off x="8595946" y="4633751"/>
            <a:ext cx="616184" cy="235312"/>
          </a:xfrm>
          <a:prstGeom prst="rect">
            <a:avLst/>
          </a:prstGeom>
        </p:spPr>
        <p:txBody>
          <a:bodyPr vert="horz" wrap="square" lIns="0" tIns="0" rIns="0" bIns="0" rtlCol="0">
            <a:noAutofit/>
          </a:bodyPr>
          <a:lstStyle/>
          <a:p>
            <a:pPr marL="11506"/>
            <a:r>
              <a:rPr sz="1404" dirty="0">
                <a:solidFill>
                  <a:srgbClr val="006FC0"/>
                </a:solidFill>
                <a:latin typeface="Calibri"/>
                <a:cs typeface="Calibri"/>
              </a:rPr>
              <a:t>200</a:t>
            </a:r>
            <a:r>
              <a:rPr sz="1404" spc="-5" dirty="0">
                <a:solidFill>
                  <a:srgbClr val="006FC0"/>
                </a:solidFill>
                <a:latin typeface="Calibri"/>
                <a:cs typeface="Calibri"/>
              </a:rPr>
              <a:t>.</a:t>
            </a:r>
            <a:r>
              <a:rPr sz="1404" dirty="0">
                <a:solidFill>
                  <a:srgbClr val="006FC0"/>
                </a:solidFill>
                <a:latin typeface="Calibri"/>
                <a:cs typeface="Calibri"/>
              </a:rPr>
              <a:t>00</a:t>
            </a:r>
            <a:r>
              <a:rPr sz="1404" spc="5" dirty="0">
                <a:solidFill>
                  <a:srgbClr val="006FC0"/>
                </a:solidFill>
                <a:latin typeface="Calibri"/>
                <a:cs typeface="Calibri"/>
              </a:rPr>
              <a:t>0</a:t>
            </a:r>
            <a:endParaRPr sz="1404">
              <a:latin typeface="Calibri"/>
              <a:cs typeface="Calibri"/>
            </a:endParaRPr>
          </a:p>
        </p:txBody>
      </p:sp>
      <p:sp>
        <p:nvSpPr>
          <p:cNvPr id="22" name="object 22"/>
          <p:cNvSpPr/>
          <p:nvPr/>
        </p:nvSpPr>
        <p:spPr>
          <a:xfrm>
            <a:off x="2759744" y="5102075"/>
            <a:ext cx="788439" cy="867146"/>
          </a:xfrm>
          <a:prstGeom prst="rect">
            <a:avLst/>
          </a:prstGeom>
          <a:blipFill>
            <a:blip r:embed="rId5" cstate="print"/>
            <a:stretch>
              <a:fillRect/>
            </a:stretch>
          </a:blipFill>
        </p:spPr>
        <p:txBody>
          <a:bodyPr wrap="square" lIns="0" tIns="0" rIns="0" bIns="0" rtlCol="0">
            <a:noAutofit/>
          </a:bodyPr>
          <a:lstStyle/>
          <a:p>
            <a:endParaRPr sz="1631"/>
          </a:p>
        </p:txBody>
      </p:sp>
      <p:sp>
        <p:nvSpPr>
          <p:cNvPr id="23" name="object 23"/>
          <p:cNvSpPr/>
          <p:nvPr/>
        </p:nvSpPr>
        <p:spPr>
          <a:xfrm>
            <a:off x="3625509" y="5267771"/>
            <a:ext cx="1982837" cy="555084"/>
          </a:xfrm>
          <a:prstGeom prst="rect">
            <a:avLst/>
          </a:prstGeom>
          <a:blipFill>
            <a:blip r:embed="rId6" cstate="print"/>
            <a:stretch>
              <a:fillRect/>
            </a:stretch>
          </a:blipFill>
        </p:spPr>
        <p:txBody>
          <a:bodyPr wrap="square" lIns="0" tIns="0" rIns="0" bIns="0" rtlCol="0">
            <a:noAutofit/>
          </a:bodyPr>
          <a:lstStyle/>
          <a:p>
            <a:endParaRPr sz="1631"/>
          </a:p>
        </p:txBody>
      </p:sp>
      <p:sp>
        <p:nvSpPr>
          <p:cNvPr id="24" name="object 24"/>
          <p:cNvSpPr/>
          <p:nvPr/>
        </p:nvSpPr>
        <p:spPr>
          <a:xfrm>
            <a:off x="5711905" y="4939140"/>
            <a:ext cx="2091920" cy="954136"/>
          </a:xfrm>
          <a:prstGeom prst="rect">
            <a:avLst/>
          </a:prstGeom>
          <a:blipFill>
            <a:blip r:embed="rId7" cstate="print"/>
            <a:stretch>
              <a:fillRect/>
            </a:stretch>
          </a:blipFill>
        </p:spPr>
        <p:txBody>
          <a:bodyPr wrap="square" lIns="0" tIns="0" rIns="0" bIns="0" rtlCol="0">
            <a:noAutofit/>
          </a:bodyPr>
          <a:lstStyle/>
          <a:p>
            <a:endParaRPr sz="1631"/>
          </a:p>
        </p:txBody>
      </p:sp>
      <p:sp>
        <p:nvSpPr>
          <p:cNvPr id="25" name="object 25"/>
          <p:cNvSpPr/>
          <p:nvPr/>
        </p:nvSpPr>
        <p:spPr>
          <a:xfrm>
            <a:off x="7955714" y="4980564"/>
            <a:ext cx="1320050" cy="1023176"/>
          </a:xfrm>
          <a:prstGeom prst="rect">
            <a:avLst/>
          </a:prstGeom>
          <a:blipFill>
            <a:blip r:embed="rId8" cstate="print"/>
            <a:stretch>
              <a:fillRect/>
            </a:stretch>
          </a:blipFill>
        </p:spPr>
        <p:txBody>
          <a:bodyPr wrap="square" lIns="0" tIns="0" rIns="0" bIns="0" rtlCol="0">
            <a:noAutofit/>
          </a:bodyPr>
          <a:lstStyle/>
          <a:p>
            <a:endParaRPr sz="1631"/>
          </a:p>
        </p:txBody>
      </p:sp>
      <p:sp>
        <p:nvSpPr>
          <p:cNvPr id="26" name="object 2">
            <a:extLst>
              <a:ext uri="{FF2B5EF4-FFF2-40B4-BE49-F238E27FC236}">
                <a16:creationId xmlns:a16="http://schemas.microsoft.com/office/drawing/2014/main" id="{79A45749-37BB-4F49-8061-8CF8F6341AD8}"/>
              </a:ext>
            </a:extLst>
          </p:cNvPr>
          <p:cNvSpPr txBox="1"/>
          <p:nvPr/>
        </p:nvSpPr>
        <p:spPr>
          <a:xfrm>
            <a:off x="569153" y="414700"/>
            <a:ext cx="3495164" cy="454515"/>
          </a:xfrm>
          <a:prstGeom prst="rect">
            <a:avLst/>
          </a:prstGeom>
        </p:spPr>
        <p:txBody>
          <a:bodyPr vert="horz" wrap="square" lIns="0" tIns="0" rIns="0" bIns="0" rtlCol="0">
            <a:noAutofit/>
          </a:bodyPr>
          <a:lstStyle/>
          <a:p>
            <a:pPr marL="11506"/>
            <a:r>
              <a:rPr sz="2854" b="1" spc="-344" dirty="0">
                <a:latin typeface="Sylfaen" panose="010A0502050306030303" pitchFamily="18" charset="0"/>
                <a:cs typeface="Times New Roman"/>
              </a:rPr>
              <a:t>C</a:t>
            </a:r>
            <a:r>
              <a:rPr sz="2854" b="1" spc="50" dirty="0">
                <a:latin typeface="Sylfaen" panose="010A0502050306030303" pitchFamily="18" charset="0"/>
                <a:cs typeface="Times New Roman"/>
              </a:rPr>
              <a:t>o</a:t>
            </a:r>
            <a:r>
              <a:rPr sz="2854" b="1" spc="-68" dirty="0">
                <a:latin typeface="Sylfaen" panose="010A0502050306030303" pitchFamily="18" charset="0"/>
                <a:cs typeface="Times New Roman"/>
              </a:rPr>
              <a:t>mm</a:t>
            </a:r>
            <a:r>
              <a:rPr sz="2854" b="1" spc="149" dirty="0">
                <a:latin typeface="Sylfaen" panose="010A0502050306030303" pitchFamily="18" charset="0"/>
                <a:cs typeface="Times New Roman"/>
              </a:rPr>
              <a:t>e</a:t>
            </a:r>
            <a:r>
              <a:rPr sz="2854" b="1" spc="-190" dirty="0">
                <a:latin typeface="Sylfaen" panose="010A0502050306030303" pitchFamily="18" charset="0"/>
                <a:cs typeface="Times New Roman"/>
              </a:rPr>
              <a:t>r</a:t>
            </a:r>
            <a:r>
              <a:rPr sz="2854" b="1" spc="118" dirty="0">
                <a:latin typeface="Sylfaen" panose="010A0502050306030303" pitchFamily="18" charset="0"/>
                <a:cs typeface="Times New Roman"/>
              </a:rPr>
              <a:t>c</a:t>
            </a:r>
            <a:r>
              <a:rPr sz="2854" b="1" spc="50" dirty="0">
                <a:latin typeface="Sylfaen" panose="010A0502050306030303" pitchFamily="18" charset="0"/>
                <a:cs typeface="Times New Roman"/>
              </a:rPr>
              <a:t>i</a:t>
            </a:r>
            <a:r>
              <a:rPr sz="2854" b="1" spc="27" dirty="0">
                <a:latin typeface="Sylfaen" panose="010A0502050306030303" pitchFamily="18" charset="0"/>
                <a:cs typeface="Times New Roman"/>
              </a:rPr>
              <a:t>a</a:t>
            </a:r>
            <a:r>
              <a:rPr sz="2854" b="1" spc="95" dirty="0">
                <a:latin typeface="Sylfaen" panose="010A0502050306030303" pitchFamily="18" charset="0"/>
                <a:cs typeface="Times New Roman"/>
              </a:rPr>
              <a:t>l</a:t>
            </a:r>
            <a:r>
              <a:rPr sz="2854" b="1" spc="-100" dirty="0">
                <a:latin typeface="Sylfaen" panose="010A0502050306030303" pitchFamily="18" charset="0"/>
                <a:cs typeface="Times New Roman"/>
              </a:rPr>
              <a:t> </a:t>
            </a:r>
            <a:r>
              <a:rPr sz="2854" b="1" spc="-72" dirty="0">
                <a:latin typeface="Sylfaen" panose="010A0502050306030303" pitchFamily="18" charset="0"/>
                <a:cs typeface="Times New Roman"/>
              </a:rPr>
              <a:t>p</a:t>
            </a:r>
            <a:r>
              <a:rPr sz="2854" b="1" spc="-36" dirty="0">
                <a:latin typeface="Sylfaen" panose="010A0502050306030303" pitchFamily="18" charset="0"/>
                <a:cs typeface="Times New Roman"/>
              </a:rPr>
              <a:t>u</a:t>
            </a:r>
            <a:r>
              <a:rPr sz="2854" b="1" spc="-63" dirty="0">
                <a:latin typeface="Sylfaen" panose="010A0502050306030303" pitchFamily="18" charset="0"/>
                <a:cs typeface="Times New Roman"/>
              </a:rPr>
              <a:t>b</a:t>
            </a:r>
            <a:r>
              <a:rPr sz="2854" b="1" spc="91" dirty="0">
                <a:latin typeface="Sylfaen" panose="010A0502050306030303" pitchFamily="18" charset="0"/>
                <a:cs typeface="Times New Roman"/>
              </a:rPr>
              <a:t>l</a:t>
            </a:r>
            <a:r>
              <a:rPr sz="2854" b="1" spc="50" dirty="0">
                <a:latin typeface="Sylfaen" panose="010A0502050306030303" pitchFamily="18" charset="0"/>
                <a:cs typeface="Times New Roman"/>
              </a:rPr>
              <a:t>i</a:t>
            </a:r>
            <a:r>
              <a:rPr sz="2854" b="1" spc="159" dirty="0">
                <a:latin typeface="Sylfaen" panose="010A0502050306030303" pitchFamily="18" charset="0"/>
                <a:cs typeface="Times New Roman"/>
              </a:rPr>
              <a:t>s</a:t>
            </a:r>
            <a:r>
              <a:rPr sz="2854" b="1" spc="-50" dirty="0">
                <a:latin typeface="Sylfaen" panose="010A0502050306030303" pitchFamily="18" charset="0"/>
                <a:cs typeface="Times New Roman"/>
              </a:rPr>
              <a:t>h</a:t>
            </a:r>
            <a:r>
              <a:rPr sz="2854" b="1" spc="149" dirty="0">
                <a:latin typeface="Sylfaen" panose="010A0502050306030303" pitchFamily="18" charset="0"/>
                <a:cs typeface="Times New Roman"/>
              </a:rPr>
              <a:t>e</a:t>
            </a:r>
            <a:r>
              <a:rPr sz="2854" b="1" spc="-140" dirty="0">
                <a:latin typeface="Sylfaen" panose="010A0502050306030303" pitchFamily="18" charset="0"/>
                <a:cs typeface="Times New Roman"/>
              </a:rPr>
              <a:t>r</a:t>
            </a:r>
            <a:endParaRPr sz="2854" dirty="0">
              <a:latin typeface="Sylfaen" panose="010A0502050306030303" pitchFamily="18" charset="0"/>
              <a:cs typeface="Times New Roman"/>
            </a:endParaRPr>
          </a:p>
        </p:txBody>
      </p:sp>
      <p:sp>
        <p:nvSpPr>
          <p:cNvPr id="27" name="Kotak Teks 26">
            <a:extLst>
              <a:ext uri="{FF2B5EF4-FFF2-40B4-BE49-F238E27FC236}">
                <a16:creationId xmlns:a16="http://schemas.microsoft.com/office/drawing/2014/main" id="{E6B6C523-C509-403D-ABE8-55CFBFAE8523}"/>
              </a:ext>
            </a:extLst>
          </p:cNvPr>
          <p:cNvSpPr txBox="1"/>
          <p:nvPr/>
        </p:nvSpPr>
        <p:spPr>
          <a:xfrm>
            <a:off x="10544175" y="6427461"/>
            <a:ext cx="1514475" cy="276999"/>
          </a:xfrm>
          <a:prstGeom prst="rect">
            <a:avLst/>
          </a:prstGeom>
          <a:noFill/>
        </p:spPr>
        <p:txBody>
          <a:bodyPr wrap="square">
            <a:spAutoFit/>
          </a:bodyPr>
          <a:lstStyle/>
          <a:p>
            <a:r>
              <a:rPr lang="en-US" sz="1200" b="0" i="0" dirty="0" err="1">
                <a:solidFill>
                  <a:srgbClr val="006FC0"/>
                </a:solidFill>
                <a:effectLst/>
                <a:latin typeface="Times New Roman" panose="02020603050405020304" pitchFamily="18" charset="0"/>
              </a:rPr>
              <a:t>Harliansyah</a:t>
            </a:r>
            <a:r>
              <a:rPr lang="en-US" sz="1200" b="0" i="0" dirty="0">
                <a:solidFill>
                  <a:srgbClr val="006FC0"/>
                </a:solidFill>
                <a:effectLst/>
                <a:latin typeface="Times New Roman" panose="02020603050405020304" pitchFamily="18" charset="0"/>
              </a:rPr>
              <a:t> (2021)</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ambar 7">
            <a:extLst>
              <a:ext uri="{FF2B5EF4-FFF2-40B4-BE49-F238E27FC236}">
                <a16:creationId xmlns:a16="http://schemas.microsoft.com/office/drawing/2014/main" id="{040589CD-0461-4402-A9BE-78E2901D5108}"/>
              </a:ext>
            </a:extLst>
          </p:cNvPr>
          <p:cNvPicPr>
            <a:picLocks noChangeAspect="1"/>
          </p:cNvPicPr>
          <p:nvPr/>
        </p:nvPicPr>
        <p:blipFill>
          <a:blip r:embed="rId2"/>
          <a:stretch>
            <a:fillRect/>
          </a:stretch>
        </p:blipFill>
        <p:spPr>
          <a:xfrm>
            <a:off x="571500" y="285750"/>
            <a:ext cx="3162300" cy="1447800"/>
          </a:xfrm>
          <a:prstGeom prst="rect">
            <a:avLst/>
          </a:prstGeom>
        </p:spPr>
      </p:pic>
      <p:graphicFrame>
        <p:nvGraphicFramePr>
          <p:cNvPr id="11" name="Tabel 10">
            <a:extLst>
              <a:ext uri="{FF2B5EF4-FFF2-40B4-BE49-F238E27FC236}">
                <a16:creationId xmlns:a16="http://schemas.microsoft.com/office/drawing/2014/main" id="{C297B3B5-304F-4D24-AB3D-DC64CED935CE}"/>
              </a:ext>
            </a:extLst>
          </p:cNvPr>
          <p:cNvGraphicFramePr>
            <a:graphicFrameLocks noGrp="1"/>
          </p:cNvGraphicFramePr>
          <p:nvPr>
            <p:extLst>
              <p:ext uri="{D42A27DB-BD31-4B8C-83A1-F6EECF244321}">
                <p14:modId xmlns:p14="http://schemas.microsoft.com/office/powerpoint/2010/main" val="3012665413"/>
              </p:ext>
            </p:extLst>
          </p:nvPr>
        </p:nvGraphicFramePr>
        <p:xfrm>
          <a:off x="2005166" y="4002401"/>
          <a:ext cx="8701752" cy="1013460"/>
        </p:xfrm>
        <a:graphic>
          <a:graphicData uri="http://schemas.openxmlformats.org/drawingml/2006/table">
            <a:tbl>
              <a:tblPr/>
              <a:tblGrid>
                <a:gridCol w="2595409">
                  <a:extLst>
                    <a:ext uri="{9D8B030D-6E8A-4147-A177-3AD203B41FA5}">
                      <a16:colId xmlns:a16="http://schemas.microsoft.com/office/drawing/2014/main" val="1322079628"/>
                    </a:ext>
                  </a:extLst>
                </a:gridCol>
                <a:gridCol w="1774261">
                  <a:extLst>
                    <a:ext uri="{9D8B030D-6E8A-4147-A177-3AD203B41FA5}">
                      <a16:colId xmlns:a16="http://schemas.microsoft.com/office/drawing/2014/main" val="1731108120"/>
                    </a:ext>
                  </a:extLst>
                </a:gridCol>
                <a:gridCol w="2725171">
                  <a:extLst>
                    <a:ext uri="{9D8B030D-6E8A-4147-A177-3AD203B41FA5}">
                      <a16:colId xmlns:a16="http://schemas.microsoft.com/office/drawing/2014/main" val="436217710"/>
                    </a:ext>
                  </a:extLst>
                </a:gridCol>
                <a:gridCol w="1606911">
                  <a:extLst>
                    <a:ext uri="{9D8B030D-6E8A-4147-A177-3AD203B41FA5}">
                      <a16:colId xmlns:a16="http://schemas.microsoft.com/office/drawing/2014/main" val="4293840732"/>
                    </a:ext>
                  </a:extLst>
                </a:gridCol>
              </a:tblGrid>
              <a:tr h="247650">
                <a:tc>
                  <a:txBody>
                    <a:bodyPr/>
                    <a:lstStyle/>
                    <a:p>
                      <a:pPr algn="r" fontAlgn="base"/>
                      <a:r>
                        <a:rPr lang="en-US" sz="1750" b="1" i="0" dirty="0">
                          <a:solidFill>
                            <a:srgbClr val="006FC0"/>
                          </a:solidFill>
                          <a:effectLst/>
                          <a:latin typeface="Calibri" panose="020F0502020204030204" pitchFamily="34" charset="0"/>
                        </a:rPr>
                        <a:t>Publisher</a:t>
                      </a:r>
                      <a:r>
                        <a:rPr lang="en-US" sz="1750" b="0" i="0" dirty="0">
                          <a:solidFill>
                            <a:srgbClr val="000000"/>
                          </a:solidFill>
                          <a:effectLst/>
                          <a:latin typeface="Calibri" panose="020F0502020204030204" pitchFamily="34"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4A4A4"/>
                      </a:solidFill>
                      <a:prstDash val="solid"/>
                      <a:round/>
                      <a:headEnd type="none" w="med" len="med"/>
                      <a:tailEnd type="none" w="med" len="med"/>
                    </a:lnT>
                    <a:lnB w="6350" cap="flat" cmpd="sng" algn="ctr">
                      <a:solidFill>
                        <a:srgbClr val="A4A4A4"/>
                      </a:solidFill>
                      <a:prstDash val="solid"/>
                      <a:round/>
                      <a:headEnd type="none" w="med" len="med"/>
                      <a:tailEnd type="none" w="med" len="med"/>
                    </a:lnB>
                  </a:tcPr>
                </a:tc>
                <a:tc>
                  <a:txBody>
                    <a:bodyPr/>
                    <a:lstStyle/>
                    <a:p>
                      <a:pPr algn="l" fontAlgn="auto"/>
                      <a:r>
                        <a:rPr lang="en-US" sz="1750" b="0" i="0">
                          <a:solidFill>
                            <a:srgbClr val="000000"/>
                          </a:solidFill>
                          <a:effectLst/>
                          <a:latin typeface="Calibri" panose="020F0502020204030204" pitchFamily="34" charset="0"/>
                        </a:rPr>
                        <a:t>​</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4A4A4"/>
                      </a:solidFill>
                      <a:prstDash val="solid"/>
                      <a:round/>
                      <a:headEnd type="none" w="med" len="med"/>
                      <a:tailEnd type="none" w="med" len="med"/>
                    </a:lnT>
                    <a:lnB w="6350" cap="flat" cmpd="sng" algn="ctr">
                      <a:solidFill>
                        <a:srgbClr val="A4A4A4"/>
                      </a:solidFill>
                      <a:prstDash val="solid"/>
                      <a:round/>
                      <a:headEnd type="none" w="med" len="med"/>
                      <a:tailEnd type="none" w="med" len="med"/>
                    </a:lnB>
                  </a:tcPr>
                </a:tc>
                <a:tc>
                  <a:txBody>
                    <a:bodyPr/>
                    <a:lstStyle/>
                    <a:p>
                      <a:pPr algn="l" fontAlgn="base"/>
                      <a:r>
                        <a:rPr lang="en-US" sz="1750" b="1" i="0" dirty="0">
                          <a:solidFill>
                            <a:srgbClr val="FF0000"/>
                          </a:solidFill>
                          <a:effectLst/>
                          <a:latin typeface="Calibri" panose="020F0502020204030204" pitchFamily="34" charset="0"/>
                        </a:rPr>
                        <a:t>Platform</a:t>
                      </a:r>
                      <a:r>
                        <a:rPr lang="en-US" sz="1750" b="0" i="0" dirty="0">
                          <a:solidFill>
                            <a:srgbClr val="000000"/>
                          </a:solidFill>
                          <a:effectLst/>
                          <a:latin typeface="Calibri" panose="020F0502020204030204" pitchFamily="34"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4A4A4"/>
                      </a:solidFill>
                      <a:prstDash val="solid"/>
                      <a:round/>
                      <a:headEnd type="none" w="med" len="med"/>
                      <a:tailEnd type="none" w="med" len="med"/>
                    </a:lnT>
                    <a:lnB w="6350" cap="flat" cmpd="sng" algn="ctr">
                      <a:solidFill>
                        <a:srgbClr val="A4A4A4"/>
                      </a:solidFill>
                      <a:prstDash val="solid"/>
                      <a:round/>
                      <a:headEnd type="none" w="med" len="med"/>
                      <a:tailEnd type="none" w="med" len="med"/>
                    </a:lnB>
                  </a:tcPr>
                </a:tc>
                <a:tc>
                  <a:txBody>
                    <a:bodyPr/>
                    <a:lstStyle/>
                    <a:p>
                      <a:pPr algn="l" fontAlgn="base"/>
                      <a:r>
                        <a:rPr lang="en-US" sz="1750" b="1" i="0">
                          <a:solidFill>
                            <a:srgbClr val="006FC0"/>
                          </a:solidFill>
                          <a:effectLst/>
                          <a:latin typeface="Calibri" panose="020F0502020204030204" pitchFamily="34" charset="0"/>
                        </a:rPr>
                        <a:t>Journal</a:t>
                      </a:r>
                      <a:r>
                        <a:rPr lang="en-US" sz="1750" b="0" i="0">
                          <a:solidFill>
                            <a:srgbClr val="000000"/>
                          </a:solidFill>
                          <a:effectLst/>
                          <a:latin typeface="Calibri" panose="020F0502020204030204" pitchFamily="34"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4A4A4"/>
                      </a:solidFill>
                      <a:prstDash val="solid"/>
                      <a:round/>
                      <a:headEnd type="none" w="med" len="med"/>
                      <a:tailEnd type="none" w="med" len="med"/>
                    </a:lnT>
                    <a:lnB w="6350" cap="flat" cmpd="sng" algn="ctr">
                      <a:solidFill>
                        <a:srgbClr val="A4A4A4"/>
                      </a:solidFill>
                      <a:prstDash val="solid"/>
                      <a:round/>
                      <a:headEnd type="none" w="med" len="med"/>
                      <a:tailEnd type="none" w="med" len="med"/>
                    </a:lnB>
                  </a:tcPr>
                </a:tc>
                <a:extLst>
                  <a:ext uri="{0D108BD9-81ED-4DB2-BD59-A6C34878D82A}">
                    <a16:rowId xmlns:a16="http://schemas.microsoft.com/office/drawing/2014/main" val="3890161402"/>
                  </a:ext>
                </a:extLst>
              </a:tr>
              <a:tr h="234950">
                <a:tc>
                  <a:txBody>
                    <a:bodyPr/>
                    <a:lstStyle/>
                    <a:p>
                      <a:pPr algn="l" fontAlgn="base"/>
                      <a:r>
                        <a:rPr lang="en-US" sz="1550" b="0" i="0" dirty="0">
                          <a:solidFill>
                            <a:srgbClr val="006FC0"/>
                          </a:solidFill>
                          <a:effectLst/>
                          <a:latin typeface="Times New Roman" panose="02020603050405020304" pitchFamily="18" charset="0"/>
                        </a:rPr>
                        <a:t>Cambridge University Press</a:t>
                      </a:r>
                      <a:r>
                        <a:rPr lang="en-US" sz="1550" b="0" i="0" dirty="0">
                          <a:solidFill>
                            <a:srgbClr val="000000"/>
                          </a:solidFill>
                          <a:effectLst/>
                          <a:latin typeface="Times New Roman" panose="02020603050405020304" pitchFamily="18"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4A4A4"/>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ase"/>
                      <a:r>
                        <a:rPr lang="en-US" sz="1550" b="0" i="0" dirty="0">
                          <a:solidFill>
                            <a:srgbClr val="006FC0"/>
                          </a:solidFill>
                          <a:effectLst/>
                          <a:latin typeface="Times New Roman" panose="02020603050405020304" pitchFamily="18" charset="0"/>
                        </a:rPr>
                        <a:t>cambridge.org</a:t>
                      </a:r>
                      <a:r>
                        <a:rPr lang="en-US" sz="1550" b="0" i="0" dirty="0">
                          <a:solidFill>
                            <a:srgbClr val="000000"/>
                          </a:solidFill>
                          <a:effectLst/>
                          <a:latin typeface="Times New Roman" panose="02020603050405020304" pitchFamily="18"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4A4A4"/>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fontAlgn="base"/>
                      <a:r>
                        <a:rPr lang="en-US" sz="1550" b="0" i="0">
                          <a:solidFill>
                            <a:srgbClr val="FF0000"/>
                          </a:solidFill>
                          <a:effectLst/>
                          <a:latin typeface="Times New Roman" panose="02020603050405020304" pitchFamily="18" charset="0"/>
                        </a:rPr>
                        <a:t>cambridge.org/core</a:t>
                      </a:r>
                      <a:r>
                        <a:rPr lang="en-US" sz="1550" b="0" i="0">
                          <a:solidFill>
                            <a:srgbClr val="000000"/>
                          </a:solidFill>
                          <a:effectLst/>
                          <a:latin typeface="Times New Roman" panose="020206030504050203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4A4A4"/>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ase"/>
                      <a:r>
                        <a:rPr lang="en-US" sz="1550" b="0" i="0">
                          <a:solidFill>
                            <a:srgbClr val="006FC0"/>
                          </a:solidFill>
                          <a:effectLst/>
                          <a:latin typeface="Times New Roman" panose="02020603050405020304" pitchFamily="18" charset="0"/>
                        </a:rPr>
                        <a:t>437</a:t>
                      </a:r>
                      <a:r>
                        <a:rPr lang="en-US" sz="1550" b="0" i="0">
                          <a:solidFill>
                            <a:srgbClr val="000000"/>
                          </a:solidFill>
                          <a:effectLst/>
                          <a:latin typeface="Times New Roman" panose="020206030504050203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A4A4A4"/>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13792943"/>
                  </a:ext>
                </a:extLst>
              </a:tr>
              <a:tr h="254000">
                <a:tc>
                  <a:txBody>
                    <a:bodyPr/>
                    <a:lstStyle/>
                    <a:p>
                      <a:pPr algn="l" fontAlgn="base"/>
                      <a:r>
                        <a:rPr lang="en-US" sz="1550" b="0" i="0" dirty="0">
                          <a:solidFill>
                            <a:srgbClr val="006FC0"/>
                          </a:solidFill>
                          <a:effectLst/>
                          <a:latin typeface="Times New Roman" panose="02020603050405020304" pitchFamily="18" charset="0"/>
                        </a:rPr>
                        <a:t>Oxford University Press</a:t>
                      </a:r>
                      <a:r>
                        <a:rPr lang="en-US" sz="1550" b="0" i="0" dirty="0">
                          <a:solidFill>
                            <a:srgbClr val="000000"/>
                          </a:solidFill>
                          <a:effectLst/>
                          <a:latin typeface="Times New Roman" panose="02020603050405020304" pitchFamily="18"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4A4A4"/>
                      </a:solidFill>
                      <a:prstDash val="solid"/>
                      <a:round/>
                      <a:headEnd type="none" w="med" len="med"/>
                      <a:tailEnd type="none" w="med" len="med"/>
                    </a:lnB>
                  </a:tcPr>
                </a:tc>
                <a:tc>
                  <a:txBody>
                    <a:bodyPr/>
                    <a:lstStyle/>
                    <a:p>
                      <a:pPr algn="l" fontAlgn="base"/>
                      <a:r>
                        <a:rPr lang="en-US" sz="1550" b="0" i="0">
                          <a:solidFill>
                            <a:srgbClr val="006FC0"/>
                          </a:solidFill>
                          <a:effectLst/>
                          <a:latin typeface="Times New Roman" panose="02020603050405020304" pitchFamily="18" charset="0"/>
                        </a:rPr>
                        <a:t>oup.com</a:t>
                      </a:r>
                      <a:r>
                        <a:rPr lang="en-US" sz="1550" b="0" i="0">
                          <a:solidFill>
                            <a:srgbClr val="000000"/>
                          </a:solidFill>
                          <a:effectLst/>
                          <a:latin typeface="Times New Roman" panose="02020603050405020304" pitchFamily="18" charset="0"/>
                        </a:rPr>
                        <a:t>​</a:t>
                      </a:r>
                      <a:endParaRPr lang="en-US" b="0" i="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4A4A4"/>
                      </a:solidFill>
                      <a:prstDash val="solid"/>
                      <a:round/>
                      <a:headEnd type="none" w="med" len="med"/>
                      <a:tailEnd type="none" w="med" len="med"/>
                    </a:lnB>
                  </a:tcPr>
                </a:tc>
                <a:tc>
                  <a:txBody>
                    <a:bodyPr/>
                    <a:lstStyle/>
                    <a:p>
                      <a:pPr algn="l" fontAlgn="base"/>
                      <a:r>
                        <a:rPr lang="en-US" sz="1550" b="0" i="0" dirty="0">
                          <a:solidFill>
                            <a:srgbClr val="FF0000"/>
                          </a:solidFill>
                          <a:effectLst/>
                          <a:latin typeface="Times New Roman" panose="02020603050405020304" pitchFamily="18" charset="0"/>
                        </a:rPr>
                        <a:t>academic.oup.com</a:t>
                      </a:r>
                      <a:r>
                        <a:rPr lang="en-US" sz="1550" b="0" i="0" dirty="0">
                          <a:solidFill>
                            <a:srgbClr val="000000"/>
                          </a:solidFill>
                          <a:effectLst/>
                          <a:latin typeface="Times New Roman" panose="02020603050405020304" pitchFamily="18"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4A4A4"/>
                      </a:solidFill>
                      <a:prstDash val="solid"/>
                      <a:round/>
                      <a:headEnd type="none" w="med" len="med"/>
                      <a:tailEnd type="none" w="med" len="med"/>
                    </a:lnB>
                  </a:tcPr>
                </a:tc>
                <a:tc>
                  <a:txBody>
                    <a:bodyPr/>
                    <a:lstStyle/>
                    <a:p>
                      <a:pPr algn="r" fontAlgn="base"/>
                      <a:r>
                        <a:rPr lang="en-US" sz="1550" b="0" i="0" dirty="0">
                          <a:solidFill>
                            <a:srgbClr val="006FC0"/>
                          </a:solidFill>
                          <a:effectLst/>
                          <a:latin typeface="Times New Roman" panose="02020603050405020304" pitchFamily="18" charset="0"/>
                        </a:rPr>
                        <a:t>324</a:t>
                      </a:r>
                      <a:r>
                        <a:rPr lang="en-US" sz="1550" b="0" i="0" dirty="0">
                          <a:solidFill>
                            <a:srgbClr val="000000"/>
                          </a:solidFill>
                          <a:effectLst/>
                          <a:latin typeface="Times New Roman" panose="02020603050405020304" pitchFamily="18" charset="0"/>
                        </a:rPr>
                        <a:t>​</a:t>
                      </a:r>
                      <a:endParaRPr lang="en-US" b="0" i="0" dirty="0">
                        <a:solidFill>
                          <a:srgbClr val="000000"/>
                        </a:solidFill>
                        <a:effectLst/>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A4A4A4"/>
                      </a:solidFill>
                      <a:prstDash val="solid"/>
                      <a:round/>
                      <a:headEnd type="none" w="med" len="med"/>
                      <a:tailEnd type="none" w="med" len="med"/>
                    </a:lnB>
                  </a:tcPr>
                </a:tc>
                <a:extLst>
                  <a:ext uri="{0D108BD9-81ED-4DB2-BD59-A6C34878D82A}">
                    <a16:rowId xmlns:a16="http://schemas.microsoft.com/office/drawing/2014/main" val="413630164"/>
                  </a:ext>
                </a:extLst>
              </a:tr>
            </a:tbl>
          </a:graphicData>
        </a:graphic>
      </p:graphicFrame>
      <p:sp>
        <p:nvSpPr>
          <p:cNvPr id="12" name="Rectangle 1">
            <a:extLst>
              <a:ext uri="{FF2B5EF4-FFF2-40B4-BE49-F238E27FC236}">
                <a16:creationId xmlns:a16="http://schemas.microsoft.com/office/drawing/2014/main" id="{35187AEE-5C5C-474A-9093-363251B5A153}"/>
              </a:ext>
            </a:extLst>
          </p:cNvPr>
          <p:cNvSpPr>
            <a:spLocks noChangeArrowheads="1"/>
          </p:cNvSpPr>
          <p:nvPr/>
        </p:nvSpPr>
        <p:spPr bwMode="auto">
          <a:xfrm>
            <a:off x="3155950" y="3259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6" name="Gambar 15">
            <a:extLst>
              <a:ext uri="{FF2B5EF4-FFF2-40B4-BE49-F238E27FC236}">
                <a16:creationId xmlns:a16="http://schemas.microsoft.com/office/drawing/2014/main" id="{BAC41FCE-069E-4FA7-A26A-21A0AF2CAFDE}"/>
              </a:ext>
            </a:extLst>
          </p:cNvPr>
          <p:cNvPicPr>
            <a:picLocks noChangeAspect="1"/>
          </p:cNvPicPr>
          <p:nvPr/>
        </p:nvPicPr>
        <p:blipFill>
          <a:blip r:embed="rId3"/>
          <a:stretch>
            <a:fillRect/>
          </a:stretch>
        </p:blipFill>
        <p:spPr>
          <a:xfrm>
            <a:off x="4967953" y="219075"/>
            <a:ext cx="3028950" cy="1514475"/>
          </a:xfrm>
          <a:prstGeom prst="rect">
            <a:avLst/>
          </a:prstGeom>
        </p:spPr>
      </p:pic>
      <p:pic>
        <p:nvPicPr>
          <p:cNvPr id="17" name="Gambar 16">
            <a:extLst>
              <a:ext uri="{FF2B5EF4-FFF2-40B4-BE49-F238E27FC236}">
                <a16:creationId xmlns:a16="http://schemas.microsoft.com/office/drawing/2014/main" id="{869B5F7F-ADB0-4D9E-84F3-7A1DB96F41F5}"/>
              </a:ext>
            </a:extLst>
          </p:cNvPr>
          <p:cNvPicPr>
            <a:picLocks noChangeAspect="1"/>
          </p:cNvPicPr>
          <p:nvPr/>
        </p:nvPicPr>
        <p:blipFill>
          <a:blip r:embed="rId4"/>
          <a:stretch>
            <a:fillRect/>
          </a:stretch>
        </p:blipFill>
        <p:spPr>
          <a:xfrm>
            <a:off x="4967953" y="1831820"/>
            <a:ext cx="2910963" cy="1055687"/>
          </a:xfrm>
          <a:prstGeom prst="rect">
            <a:avLst/>
          </a:prstGeom>
        </p:spPr>
      </p:pic>
      <p:sp>
        <p:nvSpPr>
          <p:cNvPr id="21" name="Kotak Teks 20">
            <a:extLst>
              <a:ext uri="{FF2B5EF4-FFF2-40B4-BE49-F238E27FC236}">
                <a16:creationId xmlns:a16="http://schemas.microsoft.com/office/drawing/2014/main" id="{A1578041-9F39-4680-B0A1-07E18CF61B30}"/>
              </a:ext>
            </a:extLst>
          </p:cNvPr>
          <p:cNvSpPr txBox="1"/>
          <p:nvPr/>
        </p:nvSpPr>
        <p:spPr>
          <a:xfrm>
            <a:off x="10544175" y="6427461"/>
            <a:ext cx="1514475" cy="276999"/>
          </a:xfrm>
          <a:prstGeom prst="rect">
            <a:avLst/>
          </a:prstGeom>
          <a:noFill/>
        </p:spPr>
        <p:txBody>
          <a:bodyPr wrap="square">
            <a:spAutoFit/>
          </a:bodyPr>
          <a:lstStyle/>
          <a:p>
            <a:r>
              <a:rPr lang="en-US" sz="1200" b="0" i="0" dirty="0" err="1">
                <a:solidFill>
                  <a:srgbClr val="006FC0"/>
                </a:solidFill>
                <a:effectLst/>
                <a:latin typeface="Times New Roman" panose="02020603050405020304" pitchFamily="18" charset="0"/>
              </a:rPr>
              <a:t>Harliansyah</a:t>
            </a:r>
            <a:r>
              <a:rPr lang="en-US" sz="1200" b="0" i="0" dirty="0">
                <a:solidFill>
                  <a:srgbClr val="006FC0"/>
                </a:solidFill>
                <a:effectLst/>
                <a:latin typeface="Times New Roman" panose="02020603050405020304" pitchFamily="18" charset="0"/>
              </a:rPr>
              <a:t> (2021)</a:t>
            </a:r>
            <a:endParaRPr lang="en-US" sz="1200" dirty="0"/>
          </a:p>
        </p:txBody>
      </p:sp>
    </p:spTree>
    <p:extLst>
      <p:ext uri="{BB962C8B-B14F-4D97-AF65-F5344CB8AC3E}">
        <p14:creationId xmlns:p14="http://schemas.microsoft.com/office/powerpoint/2010/main" val="690421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49698" y="939637"/>
            <a:ext cx="4955877" cy="454515"/>
          </a:xfrm>
          <a:prstGeom prst="rect">
            <a:avLst/>
          </a:prstGeom>
        </p:spPr>
        <p:txBody>
          <a:bodyPr vert="horz" wrap="square" lIns="0" tIns="0" rIns="0" bIns="0" rtlCol="0">
            <a:noAutofit/>
          </a:bodyPr>
          <a:lstStyle/>
          <a:p>
            <a:pPr marL="11506"/>
            <a:r>
              <a:rPr lang="en-US" sz="2854" b="1" spc="-9" dirty="0">
                <a:solidFill>
                  <a:srgbClr val="006FC0"/>
                </a:solidFill>
                <a:latin typeface="Times New Roman"/>
                <a:cs typeface="Times New Roman"/>
              </a:rPr>
              <a:t>Learned </a:t>
            </a:r>
            <a:r>
              <a:rPr sz="2854" b="1" spc="-9" dirty="0">
                <a:solidFill>
                  <a:srgbClr val="006FC0"/>
                </a:solidFill>
                <a:latin typeface="Times New Roman"/>
                <a:cs typeface="Times New Roman"/>
              </a:rPr>
              <a:t>S</a:t>
            </a:r>
            <a:r>
              <a:rPr sz="2854" b="1" spc="50" dirty="0">
                <a:solidFill>
                  <a:srgbClr val="006FC0"/>
                </a:solidFill>
                <a:latin typeface="Times New Roman"/>
                <a:cs typeface="Times New Roman"/>
              </a:rPr>
              <a:t>o</a:t>
            </a:r>
            <a:r>
              <a:rPr sz="2854" b="1" spc="118" dirty="0">
                <a:solidFill>
                  <a:srgbClr val="006FC0"/>
                </a:solidFill>
                <a:latin typeface="Times New Roman"/>
                <a:cs typeface="Times New Roman"/>
              </a:rPr>
              <a:t>c</a:t>
            </a:r>
            <a:r>
              <a:rPr sz="2854" b="1" spc="50" dirty="0">
                <a:solidFill>
                  <a:srgbClr val="006FC0"/>
                </a:solidFill>
                <a:latin typeface="Times New Roman"/>
                <a:cs typeface="Times New Roman"/>
              </a:rPr>
              <a:t>i</a:t>
            </a:r>
            <a:r>
              <a:rPr sz="2854" b="1" spc="149" dirty="0">
                <a:solidFill>
                  <a:srgbClr val="006FC0"/>
                </a:solidFill>
                <a:latin typeface="Times New Roman"/>
                <a:cs typeface="Times New Roman"/>
              </a:rPr>
              <a:t>et</a:t>
            </a:r>
            <a:r>
              <a:rPr sz="2854" b="1" spc="-18" dirty="0">
                <a:solidFill>
                  <a:srgbClr val="006FC0"/>
                </a:solidFill>
                <a:latin typeface="Times New Roman"/>
                <a:cs typeface="Times New Roman"/>
              </a:rPr>
              <a:t>y</a:t>
            </a:r>
            <a:r>
              <a:rPr sz="2854" b="1" spc="-91" dirty="0">
                <a:solidFill>
                  <a:srgbClr val="006FC0"/>
                </a:solidFill>
                <a:latin typeface="Times New Roman"/>
                <a:cs typeface="Times New Roman"/>
              </a:rPr>
              <a:t> </a:t>
            </a:r>
            <a:r>
              <a:rPr sz="2854" b="1" spc="-72" dirty="0">
                <a:solidFill>
                  <a:srgbClr val="FF0000"/>
                </a:solidFill>
                <a:latin typeface="Times New Roman"/>
                <a:cs typeface="Times New Roman"/>
              </a:rPr>
              <a:t>p</a:t>
            </a:r>
            <a:r>
              <a:rPr sz="2854" b="1" spc="-36" dirty="0">
                <a:solidFill>
                  <a:srgbClr val="FF0000"/>
                </a:solidFill>
                <a:latin typeface="Times New Roman"/>
                <a:cs typeface="Times New Roman"/>
              </a:rPr>
              <a:t>u</a:t>
            </a:r>
            <a:r>
              <a:rPr sz="2854" b="1" spc="-63" dirty="0">
                <a:solidFill>
                  <a:srgbClr val="FF0000"/>
                </a:solidFill>
                <a:latin typeface="Times New Roman"/>
                <a:cs typeface="Times New Roman"/>
              </a:rPr>
              <a:t>b</a:t>
            </a:r>
            <a:r>
              <a:rPr sz="2854" b="1" spc="91" dirty="0">
                <a:solidFill>
                  <a:srgbClr val="FF0000"/>
                </a:solidFill>
                <a:latin typeface="Times New Roman"/>
                <a:cs typeface="Times New Roman"/>
              </a:rPr>
              <a:t>l</a:t>
            </a:r>
            <a:r>
              <a:rPr sz="2854" b="1" spc="50" dirty="0">
                <a:solidFill>
                  <a:srgbClr val="FF0000"/>
                </a:solidFill>
                <a:latin typeface="Times New Roman"/>
                <a:cs typeface="Times New Roman"/>
              </a:rPr>
              <a:t>i</a:t>
            </a:r>
            <a:r>
              <a:rPr sz="2854" b="1" spc="159" dirty="0">
                <a:solidFill>
                  <a:srgbClr val="FF0000"/>
                </a:solidFill>
                <a:latin typeface="Times New Roman"/>
                <a:cs typeface="Times New Roman"/>
              </a:rPr>
              <a:t>s</a:t>
            </a:r>
            <a:r>
              <a:rPr sz="2854" b="1" spc="-50" dirty="0">
                <a:solidFill>
                  <a:srgbClr val="FF0000"/>
                </a:solidFill>
                <a:latin typeface="Times New Roman"/>
                <a:cs typeface="Times New Roman"/>
              </a:rPr>
              <a:t>h</a:t>
            </a:r>
            <a:r>
              <a:rPr sz="2854" b="1" spc="149" dirty="0">
                <a:solidFill>
                  <a:srgbClr val="FF0000"/>
                </a:solidFill>
                <a:latin typeface="Times New Roman"/>
                <a:cs typeface="Times New Roman"/>
              </a:rPr>
              <a:t>e</a:t>
            </a:r>
            <a:r>
              <a:rPr sz="2854" b="1" spc="-140" dirty="0">
                <a:solidFill>
                  <a:srgbClr val="FF0000"/>
                </a:solidFill>
                <a:latin typeface="Times New Roman"/>
                <a:cs typeface="Times New Roman"/>
              </a:rPr>
              <a:t>r</a:t>
            </a:r>
            <a:endParaRPr sz="2854" dirty="0">
              <a:latin typeface="Times New Roman"/>
              <a:cs typeface="Times New Roman"/>
            </a:endParaRPr>
          </a:p>
        </p:txBody>
      </p:sp>
      <p:sp>
        <p:nvSpPr>
          <p:cNvPr id="3" name="object 3"/>
          <p:cNvSpPr/>
          <p:nvPr/>
        </p:nvSpPr>
        <p:spPr>
          <a:xfrm>
            <a:off x="1998921" y="2062923"/>
            <a:ext cx="8462955" cy="347962"/>
          </a:xfrm>
          <a:prstGeom prst="rect">
            <a:avLst/>
          </a:prstGeom>
          <a:blipFill>
            <a:blip r:embed="rId2" cstate="print"/>
            <a:stretch>
              <a:fillRect/>
            </a:stretch>
          </a:blipFill>
        </p:spPr>
        <p:txBody>
          <a:bodyPr wrap="square" lIns="0" tIns="0" rIns="0" bIns="0" rtlCol="0">
            <a:noAutofit/>
          </a:bodyPr>
          <a:lstStyle/>
          <a:p>
            <a:endParaRPr sz="1631"/>
          </a:p>
        </p:txBody>
      </p:sp>
      <p:sp>
        <p:nvSpPr>
          <p:cNvPr id="4" name="object 4"/>
          <p:cNvSpPr/>
          <p:nvPr/>
        </p:nvSpPr>
        <p:spPr>
          <a:xfrm>
            <a:off x="1998921" y="2736756"/>
            <a:ext cx="8462955" cy="343820"/>
          </a:xfrm>
          <a:prstGeom prst="rect">
            <a:avLst/>
          </a:prstGeom>
          <a:blipFill>
            <a:blip r:embed="rId3" cstate="print"/>
            <a:stretch>
              <a:fillRect/>
            </a:stretch>
          </a:blipFill>
        </p:spPr>
        <p:txBody>
          <a:bodyPr wrap="square" lIns="0" tIns="0" rIns="0" bIns="0" rtlCol="0">
            <a:noAutofit/>
          </a:bodyPr>
          <a:lstStyle/>
          <a:p>
            <a:endParaRPr sz="1631"/>
          </a:p>
        </p:txBody>
      </p:sp>
      <p:sp>
        <p:nvSpPr>
          <p:cNvPr id="5" name="object 5"/>
          <p:cNvSpPr/>
          <p:nvPr/>
        </p:nvSpPr>
        <p:spPr>
          <a:xfrm>
            <a:off x="1998921" y="3580428"/>
            <a:ext cx="8462955" cy="517802"/>
          </a:xfrm>
          <a:prstGeom prst="rect">
            <a:avLst/>
          </a:prstGeom>
          <a:blipFill>
            <a:blip r:embed="rId4" cstate="print"/>
            <a:stretch>
              <a:fillRect/>
            </a:stretch>
          </a:blipFill>
        </p:spPr>
        <p:txBody>
          <a:bodyPr wrap="square" lIns="0" tIns="0" rIns="0" bIns="0" rtlCol="0">
            <a:noAutofit/>
          </a:bodyPr>
          <a:lstStyle/>
          <a:p>
            <a:endParaRPr sz="1631"/>
          </a:p>
        </p:txBody>
      </p:sp>
      <p:sp>
        <p:nvSpPr>
          <p:cNvPr id="6" name="object 6"/>
          <p:cNvSpPr/>
          <p:nvPr/>
        </p:nvSpPr>
        <p:spPr>
          <a:xfrm>
            <a:off x="1998921" y="4668503"/>
            <a:ext cx="8462955" cy="520564"/>
          </a:xfrm>
          <a:prstGeom prst="rect">
            <a:avLst/>
          </a:prstGeom>
          <a:blipFill>
            <a:blip r:embed="rId5" cstate="print"/>
            <a:stretch>
              <a:fillRect/>
            </a:stretch>
          </a:blipFill>
        </p:spPr>
        <p:txBody>
          <a:bodyPr wrap="square" lIns="0" tIns="0" rIns="0" bIns="0" rtlCol="0">
            <a:noAutofit/>
          </a:bodyPr>
          <a:lstStyle/>
          <a:p>
            <a:endParaRPr sz="1631"/>
          </a:p>
        </p:txBody>
      </p:sp>
      <p:sp>
        <p:nvSpPr>
          <p:cNvPr id="7" name="object 7"/>
          <p:cNvSpPr/>
          <p:nvPr/>
        </p:nvSpPr>
        <p:spPr>
          <a:xfrm>
            <a:off x="2005825" y="2068446"/>
            <a:ext cx="8453290" cy="0"/>
          </a:xfrm>
          <a:custGeom>
            <a:avLst/>
            <a:gdLst/>
            <a:ahLst/>
            <a:cxnLst/>
            <a:rect l="l" t="t" r="r" b="b"/>
            <a:pathLst>
              <a:path w="9329927">
                <a:moveTo>
                  <a:pt x="0" y="0"/>
                </a:moveTo>
                <a:lnTo>
                  <a:pt x="9329927" y="0"/>
                </a:lnTo>
              </a:path>
            </a:pathLst>
          </a:custGeom>
          <a:ln w="11125">
            <a:solidFill>
              <a:srgbClr val="A4A4A4"/>
            </a:solidFill>
          </a:ln>
        </p:spPr>
        <p:txBody>
          <a:bodyPr wrap="square" lIns="0" tIns="0" rIns="0" bIns="0" rtlCol="0">
            <a:noAutofit/>
          </a:bodyPr>
          <a:lstStyle/>
          <a:p>
            <a:endParaRPr sz="1631"/>
          </a:p>
        </p:txBody>
      </p:sp>
      <p:sp>
        <p:nvSpPr>
          <p:cNvPr id="8" name="object 8"/>
          <p:cNvSpPr/>
          <p:nvPr/>
        </p:nvSpPr>
        <p:spPr>
          <a:xfrm>
            <a:off x="2005825" y="1731529"/>
            <a:ext cx="8453290" cy="0"/>
          </a:xfrm>
          <a:custGeom>
            <a:avLst/>
            <a:gdLst/>
            <a:ahLst/>
            <a:cxnLst/>
            <a:rect l="l" t="t" r="r" b="b"/>
            <a:pathLst>
              <a:path w="9329927">
                <a:moveTo>
                  <a:pt x="0" y="0"/>
                </a:moveTo>
                <a:lnTo>
                  <a:pt x="9329927" y="0"/>
                </a:lnTo>
              </a:path>
            </a:pathLst>
          </a:custGeom>
          <a:ln w="11125">
            <a:solidFill>
              <a:srgbClr val="A4A4A4"/>
            </a:solidFill>
          </a:ln>
        </p:spPr>
        <p:txBody>
          <a:bodyPr wrap="square" lIns="0" tIns="0" rIns="0" bIns="0" rtlCol="0">
            <a:noAutofit/>
          </a:bodyPr>
          <a:lstStyle/>
          <a:p>
            <a:endParaRPr sz="1631"/>
          </a:p>
        </p:txBody>
      </p:sp>
      <p:sp>
        <p:nvSpPr>
          <p:cNvPr id="9" name="object 9"/>
          <p:cNvSpPr/>
          <p:nvPr/>
        </p:nvSpPr>
        <p:spPr>
          <a:xfrm>
            <a:off x="2005825" y="5183542"/>
            <a:ext cx="8453290" cy="0"/>
          </a:xfrm>
          <a:custGeom>
            <a:avLst/>
            <a:gdLst/>
            <a:ahLst/>
            <a:cxnLst/>
            <a:rect l="l" t="t" r="r" b="b"/>
            <a:pathLst>
              <a:path w="9329927">
                <a:moveTo>
                  <a:pt x="0" y="0"/>
                </a:moveTo>
                <a:lnTo>
                  <a:pt x="9329927" y="0"/>
                </a:lnTo>
              </a:path>
            </a:pathLst>
          </a:custGeom>
          <a:ln w="11125">
            <a:solidFill>
              <a:srgbClr val="A4A4A4"/>
            </a:solidFill>
          </a:ln>
        </p:spPr>
        <p:txBody>
          <a:bodyPr wrap="square" lIns="0" tIns="0" rIns="0" bIns="0" rtlCol="0">
            <a:noAutofit/>
          </a:bodyPr>
          <a:lstStyle/>
          <a:p>
            <a:endParaRPr sz="1631"/>
          </a:p>
        </p:txBody>
      </p:sp>
      <p:sp>
        <p:nvSpPr>
          <p:cNvPr id="10" name="object 10"/>
          <p:cNvSpPr txBox="1"/>
          <p:nvPr/>
        </p:nvSpPr>
        <p:spPr>
          <a:xfrm>
            <a:off x="4058620" y="1759375"/>
            <a:ext cx="807771" cy="263504"/>
          </a:xfrm>
          <a:prstGeom prst="rect">
            <a:avLst/>
          </a:prstGeom>
        </p:spPr>
        <p:txBody>
          <a:bodyPr vert="horz" wrap="square" lIns="0" tIns="0" rIns="0" bIns="0" rtlCol="0">
            <a:noAutofit/>
          </a:bodyPr>
          <a:lstStyle/>
          <a:p>
            <a:pPr marL="11506"/>
            <a:r>
              <a:rPr sz="1586" b="1" dirty="0">
                <a:solidFill>
                  <a:srgbClr val="006FC0"/>
                </a:solidFill>
                <a:latin typeface="Calibri"/>
                <a:cs typeface="Calibri"/>
              </a:rPr>
              <a:t>P</a:t>
            </a:r>
            <a:r>
              <a:rPr sz="1586" b="1" spc="-5" dirty="0">
                <a:solidFill>
                  <a:srgbClr val="006FC0"/>
                </a:solidFill>
                <a:latin typeface="Calibri"/>
                <a:cs typeface="Calibri"/>
              </a:rPr>
              <a:t>ublish</a:t>
            </a:r>
            <a:r>
              <a:rPr sz="1586" b="1" spc="5" dirty="0">
                <a:solidFill>
                  <a:srgbClr val="006FC0"/>
                </a:solidFill>
                <a:latin typeface="Calibri"/>
                <a:cs typeface="Calibri"/>
              </a:rPr>
              <a:t>e</a:t>
            </a:r>
            <a:r>
              <a:rPr sz="1586" b="1" dirty="0">
                <a:solidFill>
                  <a:srgbClr val="006FC0"/>
                </a:solidFill>
                <a:latin typeface="Calibri"/>
                <a:cs typeface="Calibri"/>
              </a:rPr>
              <a:t>r</a:t>
            </a:r>
            <a:endParaRPr sz="1586">
              <a:latin typeface="Calibri"/>
              <a:cs typeface="Calibri"/>
            </a:endParaRPr>
          </a:p>
        </p:txBody>
      </p:sp>
      <p:sp>
        <p:nvSpPr>
          <p:cNvPr id="11" name="object 11"/>
          <p:cNvSpPr txBox="1"/>
          <p:nvPr/>
        </p:nvSpPr>
        <p:spPr>
          <a:xfrm>
            <a:off x="7777128" y="1759375"/>
            <a:ext cx="753690" cy="263504"/>
          </a:xfrm>
          <a:prstGeom prst="rect">
            <a:avLst/>
          </a:prstGeom>
        </p:spPr>
        <p:txBody>
          <a:bodyPr vert="horz" wrap="square" lIns="0" tIns="0" rIns="0" bIns="0" rtlCol="0">
            <a:noAutofit/>
          </a:bodyPr>
          <a:lstStyle/>
          <a:p>
            <a:pPr marL="11506"/>
            <a:r>
              <a:rPr sz="1586" b="1" dirty="0">
                <a:solidFill>
                  <a:srgbClr val="FF0000"/>
                </a:solidFill>
                <a:latin typeface="Calibri"/>
                <a:cs typeface="Calibri"/>
              </a:rPr>
              <a:t>P</a:t>
            </a:r>
            <a:r>
              <a:rPr sz="1586" b="1" spc="-5" dirty="0">
                <a:solidFill>
                  <a:srgbClr val="FF0000"/>
                </a:solidFill>
                <a:latin typeface="Calibri"/>
                <a:cs typeface="Calibri"/>
              </a:rPr>
              <a:t>l</a:t>
            </a:r>
            <a:r>
              <a:rPr sz="1586" b="1" spc="-14" dirty="0">
                <a:solidFill>
                  <a:srgbClr val="FF0000"/>
                </a:solidFill>
                <a:latin typeface="Calibri"/>
                <a:cs typeface="Calibri"/>
              </a:rPr>
              <a:t>a</a:t>
            </a:r>
            <a:r>
              <a:rPr sz="1586" b="1" spc="5" dirty="0">
                <a:solidFill>
                  <a:srgbClr val="FF0000"/>
                </a:solidFill>
                <a:latin typeface="Calibri"/>
                <a:cs typeface="Calibri"/>
              </a:rPr>
              <a:t>t</a:t>
            </a:r>
            <a:r>
              <a:rPr sz="1586" b="1" spc="-27" dirty="0">
                <a:solidFill>
                  <a:srgbClr val="FF0000"/>
                </a:solidFill>
                <a:latin typeface="Calibri"/>
                <a:cs typeface="Calibri"/>
              </a:rPr>
              <a:t>f</a:t>
            </a:r>
            <a:r>
              <a:rPr sz="1586" b="1" spc="-9" dirty="0">
                <a:solidFill>
                  <a:srgbClr val="FF0000"/>
                </a:solidFill>
                <a:latin typeface="Calibri"/>
                <a:cs typeface="Calibri"/>
              </a:rPr>
              <a:t>o</a:t>
            </a:r>
            <a:r>
              <a:rPr sz="1586" b="1" dirty="0">
                <a:solidFill>
                  <a:srgbClr val="FF0000"/>
                </a:solidFill>
                <a:latin typeface="Calibri"/>
                <a:cs typeface="Calibri"/>
              </a:rPr>
              <a:t>rm</a:t>
            </a:r>
            <a:endParaRPr sz="1586">
              <a:latin typeface="Calibri"/>
              <a:cs typeface="Calibri"/>
            </a:endParaRPr>
          </a:p>
        </p:txBody>
      </p:sp>
      <p:sp>
        <p:nvSpPr>
          <p:cNvPr id="12" name="object 12"/>
          <p:cNvSpPr txBox="1"/>
          <p:nvPr/>
        </p:nvSpPr>
        <p:spPr>
          <a:xfrm>
            <a:off x="9608076" y="1759375"/>
            <a:ext cx="633444" cy="263504"/>
          </a:xfrm>
          <a:prstGeom prst="rect">
            <a:avLst/>
          </a:prstGeom>
        </p:spPr>
        <p:txBody>
          <a:bodyPr vert="horz" wrap="square" lIns="0" tIns="0" rIns="0" bIns="0" rtlCol="0">
            <a:noAutofit/>
          </a:bodyPr>
          <a:lstStyle/>
          <a:p>
            <a:pPr marL="11506"/>
            <a:r>
              <a:rPr sz="1586" b="1" spc="-5" dirty="0">
                <a:solidFill>
                  <a:srgbClr val="006FC0"/>
                </a:solidFill>
                <a:latin typeface="Calibri"/>
                <a:cs typeface="Calibri"/>
              </a:rPr>
              <a:t>J</a:t>
            </a:r>
            <a:r>
              <a:rPr sz="1586" b="1" spc="-9" dirty="0">
                <a:solidFill>
                  <a:srgbClr val="006FC0"/>
                </a:solidFill>
                <a:latin typeface="Calibri"/>
                <a:cs typeface="Calibri"/>
              </a:rPr>
              <a:t>o</a:t>
            </a:r>
            <a:r>
              <a:rPr sz="1586" b="1" spc="-5" dirty="0">
                <a:solidFill>
                  <a:srgbClr val="006FC0"/>
                </a:solidFill>
                <a:latin typeface="Calibri"/>
                <a:cs typeface="Calibri"/>
              </a:rPr>
              <a:t>u</a:t>
            </a:r>
            <a:r>
              <a:rPr sz="1586" b="1" dirty="0">
                <a:solidFill>
                  <a:srgbClr val="006FC0"/>
                </a:solidFill>
                <a:latin typeface="Calibri"/>
                <a:cs typeface="Calibri"/>
              </a:rPr>
              <a:t>r</a:t>
            </a:r>
            <a:r>
              <a:rPr sz="1586" b="1" spc="-5" dirty="0">
                <a:solidFill>
                  <a:srgbClr val="006FC0"/>
                </a:solidFill>
                <a:latin typeface="Calibri"/>
                <a:cs typeface="Calibri"/>
              </a:rPr>
              <a:t>nal</a:t>
            </a:r>
            <a:endParaRPr sz="1586">
              <a:latin typeface="Calibri"/>
              <a:cs typeface="Calibri"/>
            </a:endParaRPr>
          </a:p>
        </p:txBody>
      </p:sp>
      <p:sp>
        <p:nvSpPr>
          <p:cNvPr id="13" name="object 13"/>
          <p:cNvSpPr txBox="1"/>
          <p:nvPr/>
        </p:nvSpPr>
        <p:spPr>
          <a:xfrm>
            <a:off x="2067500" y="1984027"/>
            <a:ext cx="3408863" cy="1354340"/>
          </a:xfrm>
          <a:prstGeom prst="rect">
            <a:avLst/>
          </a:prstGeom>
        </p:spPr>
        <p:txBody>
          <a:bodyPr vert="horz" wrap="square" lIns="0" tIns="0" rIns="0" bIns="0" rtlCol="0">
            <a:noAutofit/>
          </a:bodyPr>
          <a:lstStyle/>
          <a:p>
            <a:pPr marL="11506" marR="1237492">
              <a:lnSpc>
                <a:spcPct val="157400"/>
              </a:lnSpc>
            </a:pPr>
            <a:r>
              <a:rPr sz="1404" spc="-113" dirty="0">
                <a:solidFill>
                  <a:srgbClr val="006FC0"/>
                </a:solidFill>
                <a:latin typeface="Times New Roman"/>
                <a:cs typeface="Times New Roman"/>
              </a:rPr>
              <a:t>A</a:t>
            </a:r>
            <a:r>
              <a:rPr sz="1404" spc="127" dirty="0">
                <a:solidFill>
                  <a:srgbClr val="006FC0"/>
                </a:solidFill>
                <a:latin typeface="Times New Roman"/>
                <a:cs typeface="Times New Roman"/>
              </a:rPr>
              <a:t>m</a:t>
            </a:r>
            <a:r>
              <a:rPr sz="1404" spc="149" dirty="0">
                <a:solidFill>
                  <a:srgbClr val="006FC0"/>
                </a:solidFill>
                <a:latin typeface="Times New Roman"/>
                <a:cs typeface="Times New Roman"/>
              </a:rPr>
              <a:t>e</a:t>
            </a:r>
            <a:r>
              <a:rPr sz="1404" spc="59" dirty="0">
                <a:solidFill>
                  <a:srgbClr val="006FC0"/>
                </a:solidFill>
                <a:latin typeface="Times New Roman"/>
                <a:cs typeface="Times New Roman"/>
              </a:rPr>
              <a:t>r</a:t>
            </a:r>
            <a:r>
              <a:rPr sz="1404" spc="-63" dirty="0">
                <a:solidFill>
                  <a:srgbClr val="006FC0"/>
                </a:solidFill>
                <a:latin typeface="Times New Roman"/>
                <a:cs typeface="Times New Roman"/>
              </a:rPr>
              <a:t>i</a:t>
            </a:r>
            <a:r>
              <a:rPr sz="1404" spc="23" dirty="0">
                <a:solidFill>
                  <a:srgbClr val="006FC0"/>
                </a:solidFill>
                <a:latin typeface="Times New Roman"/>
                <a:cs typeface="Times New Roman"/>
              </a:rPr>
              <a:t>c</a:t>
            </a:r>
            <a:r>
              <a:rPr sz="1404" spc="100" dirty="0">
                <a:solidFill>
                  <a:srgbClr val="006FC0"/>
                </a:solidFill>
                <a:latin typeface="Times New Roman"/>
                <a:cs typeface="Times New Roman"/>
              </a:rPr>
              <a:t>a</a:t>
            </a:r>
            <a:r>
              <a:rPr sz="1404" spc="103" dirty="0">
                <a:solidFill>
                  <a:srgbClr val="006FC0"/>
                </a:solidFill>
                <a:latin typeface="Times New Roman"/>
                <a:cs typeface="Times New Roman"/>
              </a:rPr>
              <a:t>n</a:t>
            </a:r>
            <a:r>
              <a:rPr sz="1404" spc="-9" dirty="0">
                <a:solidFill>
                  <a:srgbClr val="006FC0"/>
                </a:solidFill>
                <a:latin typeface="Times New Roman"/>
                <a:cs typeface="Times New Roman"/>
              </a:rPr>
              <a:t> </a:t>
            </a:r>
            <a:r>
              <a:rPr sz="1404" spc="-77" dirty="0">
                <a:solidFill>
                  <a:srgbClr val="006FC0"/>
                </a:solidFill>
                <a:latin typeface="Times New Roman"/>
                <a:cs typeface="Times New Roman"/>
              </a:rPr>
              <a:t>C</a:t>
            </a:r>
            <a:r>
              <a:rPr sz="1404" spc="109" dirty="0">
                <a:solidFill>
                  <a:srgbClr val="006FC0"/>
                </a:solidFill>
                <a:latin typeface="Times New Roman"/>
                <a:cs typeface="Times New Roman"/>
              </a:rPr>
              <a:t>h</a:t>
            </a:r>
            <a:r>
              <a:rPr sz="1404" spc="149" dirty="0">
                <a:solidFill>
                  <a:srgbClr val="006FC0"/>
                </a:solidFill>
                <a:latin typeface="Times New Roman"/>
                <a:cs typeface="Times New Roman"/>
              </a:rPr>
              <a:t>e</a:t>
            </a:r>
            <a:r>
              <a:rPr sz="1404" spc="127" dirty="0">
                <a:solidFill>
                  <a:srgbClr val="006FC0"/>
                </a:solidFill>
                <a:latin typeface="Times New Roman"/>
                <a:cs typeface="Times New Roman"/>
              </a:rPr>
              <a:t>m</a:t>
            </a:r>
            <a:r>
              <a:rPr sz="1404" spc="-63" dirty="0">
                <a:solidFill>
                  <a:srgbClr val="006FC0"/>
                </a:solidFill>
                <a:latin typeface="Times New Roman"/>
                <a:cs typeface="Times New Roman"/>
              </a:rPr>
              <a:t>i</a:t>
            </a:r>
            <a:r>
              <a:rPr sz="1404" spc="23" dirty="0">
                <a:solidFill>
                  <a:srgbClr val="006FC0"/>
                </a:solidFill>
                <a:latin typeface="Times New Roman"/>
                <a:cs typeface="Times New Roman"/>
              </a:rPr>
              <a:t>c</a:t>
            </a:r>
            <a:r>
              <a:rPr sz="1404" spc="100" dirty="0">
                <a:solidFill>
                  <a:srgbClr val="006FC0"/>
                </a:solidFill>
                <a:latin typeface="Times New Roman"/>
                <a:cs typeface="Times New Roman"/>
              </a:rPr>
              <a:t>a</a:t>
            </a:r>
            <a:r>
              <a:rPr sz="1404" spc="-32" dirty="0">
                <a:solidFill>
                  <a:srgbClr val="006FC0"/>
                </a:solidFill>
                <a:latin typeface="Times New Roman"/>
                <a:cs typeface="Times New Roman"/>
              </a:rPr>
              <a:t>l</a:t>
            </a:r>
            <a:r>
              <a:rPr sz="1404" spc="-18" dirty="0">
                <a:solidFill>
                  <a:srgbClr val="006FC0"/>
                </a:solidFill>
                <a:latin typeface="Times New Roman"/>
                <a:cs typeface="Times New Roman"/>
              </a:rPr>
              <a:t> </a:t>
            </a:r>
            <a:r>
              <a:rPr sz="1404" spc="-50" dirty="0">
                <a:solidFill>
                  <a:srgbClr val="006FC0"/>
                </a:solidFill>
                <a:latin typeface="Times New Roman"/>
                <a:cs typeface="Times New Roman"/>
              </a:rPr>
              <a:t>S</a:t>
            </a:r>
            <a:r>
              <a:rPr sz="1404" spc="118" dirty="0">
                <a:solidFill>
                  <a:srgbClr val="006FC0"/>
                </a:solidFill>
                <a:latin typeface="Times New Roman"/>
                <a:cs typeface="Times New Roman"/>
              </a:rPr>
              <a:t>o</a:t>
            </a:r>
            <a:r>
              <a:rPr sz="1404" spc="23" dirty="0">
                <a:solidFill>
                  <a:srgbClr val="006FC0"/>
                </a:solidFill>
                <a:latin typeface="Times New Roman"/>
                <a:cs typeface="Times New Roman"/>
              </a:rPr>
              <a:t>c</a:t>
            </a:r>
            <a:r>
              <a:rPr sz="1404" spc="-63" dirty="0">
                <a:solidFill>
                  <a:srgbClr val="006FC0"/>
                </a:solidFill>
                <a:latin typeface="Times New Roman"/>
                <a:cs typeface="Times New Roman"/>
              </a:rPr>
              <a:t>i</a:t>
            </a:r>
            <a:r>
              <a:rPr sz="1404" spc="149" dirty="0">
                <a:solidFill>
                  <a:srgbClr val="006FC0"/>
                </a:solidFill>
                <a:latin typeface="Times New Roman"/>
                <a:cs typeface="Times New Roman"/>
              </a:rPr>
              <a:t>e</a:t>
            </a:r>
            <a:r>
              <a:rPr sz="1404" spc="159" dirty="0">
                <a:solidFill>
                  <a:srgbClr val="006FC0"/>
                </a:solidFill>
                <a:latin typeface="Times New Roman"/>
                <a:cs typeface="Times New Roman"/>
              </a:rPr>
              <a:t>t</a:t>
            </a:r>
            <a:r>
              <a:rPr sz="1404" spc="-32" dirty="0">
                <a:solidFill>
                  <a:srgbClr val="006FC0"/>
                </a:solidFill>
                <a:latin typeface="Times New Roman"/>
                <a:cs typeface="Times New Roman"/>
              </a:rPr>
              <a:t>y</a:t>
            </a:r>
            <a:r>
              <a:rPr sz="1404" spc="-18" dirty="0">
                <a:solidFill>
                  <a:srgbClr val="006FC0"/>
                </a:solidFill>
                <a:latin typeface="Times New Roman"/>
                <a:cs typeface="Times New Roman"/>
              </a:rPr>
              <a:t> </a:t>
            </a:r>
            <a:r>
              <a:rPr sz="1404" spc="-113" dirty="0">
                <a:solidFill>
                  <a:srgbClr val="006FC0"/>
                </a:solidFill>
                <a:latin typeface="Times New Roman"/>
                <a:cs typeface="Times New Roman"/>
              </a:rPr>
              <a:t>A</a:t>
            </a:r>
            <a:r>
              <a:rPr sz="1404" spc="127" dirty="0">
                <a:solidFill>
                  <a:srgbClr val="006FC0"/>
                </a:solidFill>
                <a:latin typeface="Times New Roman"/>
                <a:cs typeface="Times New Roman"/>
              </a:rPr>
              <a:t>m</a:t>
            </a:r>
            <a:r>
              <a:rPr sz="1404" spc="149" dirty="0">
                <a:solidFill>
                  <a:srgbClr val="006FC0"/>
                </a:solidFill>
                <a:latin typeface="Times New Roman"/>
                <a:cs typeface="Times New Roman"/>
              </a:rPr>
              <a:t>e</a:t>
            </a:r>
            <a:r>
              <a:rPr sz="1404" spc="59" dirty="0">
                <a:solidFill>
                  <a:srgbClr val="006FC0"/>
                </a:solidFill>
                <a:latin typeface="Times New Roman"/>
                <a:cs typeface="Times New Roman"/>
              </a:rPr>
              <a:t>r</a:t>
            </a:r>
            <a:r>
              <a:rPr sz="1404" spc="-63" dirty="0">
                <a:solidFill>
                  <a:srgbClr val="006FC0"/>
                </a:solidFill>
                <a:latin typeface="Times New Roman"/>
                <a:cs typeface="Times New Roman"/>
              </a:rPr>
              <a:t>i</a:t>
            </a:r>
            <a:r>
              <a:rPr sz="1404" spc="23" dirty="0">
                <a:solidFill>
                  <a:srgbClr val="006FC0"/>
                </a:solidFill>
                <a:latin typeface="Times New Roman"/>
                <a:cs typeface="Times New Roman"/>
              </a:rPr>
              <a:t>c</a:t>
            </a:r>
            <a:r>
              <a:rPr sz="1404" spc="100" dirty="0">
                <a:solidFill>
                  <a:srgbClr val="006FC0"/>
                </a:solidFill>
                <a:latin typeface="Times New Roman"/>
                <a:cs typeface="Times New Roman"/>
              </a:rPr>
              <a:t>a</a:t>
            </a:r>
            <a:r>
              <a:rPr sz="1404" spc="103" dirty="0">
                <a:solidFill>
                  <a:srgbClr val="006FC0"/>
                </a:solidFill>
                <a:latin typeface="Times New Roman"/>
                <a:cs typeface="Times New Roman"/>
              </a:rPr>
              <a:t>n</a:t>
            </a:r>
            <a:r>
              <a:rPr sz="1404" spc="-9" dirty="0">
                <a:solidFill>
                  <a:srgbClr val="006FC0"/>
                </a:solidFill>
                <a:latin typeface="Times New Roman"/>
                <a:cs typeface="Times New Roman"/>
              </a:rPr>
              <a:t> </a:t>
            </a:r>
            <a:r>
              <a:rPr sz="1404" spc="59" dirty="0">
                <a:solidFill>
                  <a:srgbClr val="006FC0"/>
                </a:solidFill>
                <a:latin typeface="Times New Roman"/>
                <a:cs typeface="Times New Roman"/>
              </a:rPr>
              <a:t>P</a:t>
            </a:r>
            <a:r>
              <a:rPr sz="1404" spc="109" dirty="0">
                <a:solidFill>
                  <a:srgbClr val="006FC0"/>
                </a:solidFill>
                <a:latin typeface="Times New Roman"/>
                <a:cs typeface="Times New Roman"/>
              </a:rPr>
              <a:t>h</a:t>
            </a:r>
            <a:r>
              <a:rPr sz="1404" spc="-36" dirty="0">
                <a:solidFill>
                  <a:srgbClr val="006FC0"/>
                </a:solidFill>
                <a:latin typeface="Times New Roman"/>
                <a:cs typeface="Times New Roman"/>
              </a:rPr>
              <a:t>y</a:t>
            </a:r>
            <a:r>
              <a:rPr sz="1404" spc="54" dirty="0">
                <a:solidFill>
                  <a:srgbClr val="006FC0"/>
                </a:solidFill>
                <a:latin typeface="Times New Roman"/>
                <a:cs typeface="Times New Roman"/>
              </a:rPr>
              <a:t>s</a:t>
            </a:r>
            <a:r>
              <a:rPr sz="1404" spc="-63" dirty="0">
                <a:solidFill>
                  <a:srgbClr val="006FC0"/>
                </a:solidFill>
                <a:latin typeface="Times New Roman"/>
                <a:cs typeface="Times New Roman"/>
              </a:rPr>
              <a:t>i</a:t>
            </a:r>
            <a:r>
              <a:rPr sz="1404" spc="23" dirty="0">
                <a:solidFill>
                  <a:srgbClr val="006FC0"/>
                </a:solidFill>
                <a:latin typeface="Times New Roman"/>
                <a:cs typeface="Times New Roman"/>
              </a:rPr>
              <a:t>c</a:t>
            </a:r>
            <a:r>
              <a:rPr sz="1404" spc="100" dirty="0">
                <a:solidFill>
                  <a:srgbClr val="006FC0"/>
                </a:solidFill>
                <a:latin typeface="Times New Roman"/>
                <a:cs typeface="Times New Roman"/>
              </a:rPr>
              <a:t>a</a:t>
            </a:r>
            <a:r>
              <a:rPr sz="1404" spc="-32" dirty="0">
                <a:solidFill>
                  <a:srgbClr val="006FC0"/>
                </a:solidFill>
                <a:latin typeface="Times New Roman"/>
                <a:cs typeface="Times New Roman"/>
              </a:rPr>
              <a:t>l</a:t>
            </a:r>
            <a:r>
              <a:rPr sz="1404" spc="-18" dirty="0">
                <a:solidFill>
                  <a:srgbClr val="006FC0"/>
                </a:solidFill>
                <a:latin typeface="Times New Roman"/>
                <a:cs typeface="Times New Roman"/>
              </a:rPr>
              <a:t> </a:t>
            </a:r>
            <a:r>
              <a:rPr sz="1404" spc="-50" dirty="0">
                <a:solidFill>
                  <a:srgbClr val="006FC0"/>
                </a:solidFill>
                <a:latin typeface="Times New Roman"/>
                <a:cs typeface="Times New Roman"/>
              </a:rPr>
              <a:t>S</a:t>
            </a:r>
            <a:r>
              <a:rPr sz="1404" spc="118" dirty="0">
                <a:solidFill>
                  <a:srgbClr val="006FC0"/>
                </a:solidFill>
                <a:latin typeface="Times New Roman"/>
                <a:cs typeface="Times New Roman"/>
              </a:rPr>
              <a:t>o</a:t>
            </a:r>
            <a:r>
              <a:rPr sz="1404" spc="23" dirty="0">
                <a:solidFill>
                  <a:srgbClr val="006FC0"/>
                </a:solidFill>
                <a:latin typeface="Times New Roman"/>
                <a:cs typeface="Times New Roman"/>
              </a:rPr>
              <a:t>c</a:t>
            </a:r>
            <a:r>
              <a:rPr sz="1404" spc="-63" dirty="0">
                <a:solidFill>
                  <a:srgbClr val="006FC0"/>
                </a:solidFill>
                <a:latin typeface="Times New Roman"/>
                <a:cs typeface="Times New Roman"/>
              </a:rPr>
              <a:t>i</a:t>
            </a:r>
            <a:r>
              <a:rPr sz="1404" spc="149" dirty="0">
                <a:solidFill>
                  <a:srgbClr val="006FC0"/>
                </a:solidFill>
                <a:latin typeface="Times New Roman"/>
                <a:cs typeface="Times New Roman"/>
              </a:rPr>
              <a:t>e</a:t>
            </a:r>
            <a:r>
              <a:rPr sz="1404" spc="159" dirty="0">
                <a:solidFill>
                  <a:srgbClr val="006FC0"/>
                </a:solidFill>
                <a:latin typeface="Times New Roman"/>
                <a:cs typeface="Times New Roman"/>
              </a:rPr>
              <a:t>t</a:t>
            </a:r>
            <a:r>
              <a:rPr sz="1404" spc="-32" dirty="0">
                <a:solidFill>
                  <a:srgbClr val="006FC0"/>
                </a:solidFill>
                <a:latin typeface="Times New Roman"/>
                <a:cs typeface="Times New Roman"/>
              </a:rPr>
              <a:t>y</a:t>
            </a:r>
            <a:endParaRPr sz="1404">
              <a:latin typeface="Times New Roman"/>
              <a:cs typeface="Times New Roman"/>
            </a:endParaRPr>
          </a:p>
          <a:p>
            <a:pPr marL="11506" marR="11506">
              <a:lnSpc>
                <a:spcPct val="157400"/>
              </a:lnSpc>
            </a:pPr>
            <a:r>
              <a:rPr sz="1404" spc="-113" dirty="0">
                <a:solidFill>
                  <a:srgbClr val="006FC0"/>
                </a:solidFill>
                <a:latin typeface="Times New Roman"/>
                <a:cs typeface="Times New Roman"/>
              </a:rPr>
              <a:t>A</a:t>
            </a:r>
            <a:r>
              <a:rPr sz="1404" spc="127" dirty="0">
                <a:solidFill>
                  <a:srgbClr val="006FC0"/>
                </a:solidFill>
                <a:latin typeface="Times New Roman"/>
                <a:cs typeface="Times New Roman"/>
              </a:rPr>
              <a:t>m</a:t>
            </a:r>
            <a:r>
              <a:rPr sz="1404" spc="149" dirty="0">
                <a:solidFill>
                  <a:srgbClr val="006FC0"/>
                </a:solidFill>
                <a:latin typeface="Times New Roman"/>
                <a:cs typeface="Times New Roman"/>
              </a:rPr>
              <a:t>e</a:t>
            </a:r>
            <a:r>
              <a:rPr sz="1404" spc="59" dirty="0">
                <a:solidFill>
                  <a:srgbClr val="006FC0"/>
                </a:solidFill>
                <a:latin typeface="Times New Roman"/>
                <a:cs typeface="Times New Roman"/>
              </a:rPr>
              <a:t>r</a:t>
            </a:r>
            <a:r>
              <a:rPr sz="1404" spc="-63" dirty="0">
                <a:solidFill>
                  <a:srgbClr val="006FC0"/>
                </a:solidFill>
                <a:latin typeface="Times New Roman"/>
                <a:cs typeface="Times New Roman"/>
              </a:rPr>
              <a:t>i</a:t>
            </a:r>
            <a:r>
              <a:rPr sz="1404" spc="23" dirty="0">
                <a:solidFill>
                  <a:srgbClr val="006FC0"/>
                </a:solidFill>
                <a:latin typeface="Times New Roman"/>
                <a:cs typeface="Times New Roman"/>
              </a:rPr>
              <a:t>c</a:t>
            </a:r>
            <a:r>
              <a:rPr sz="1404" spc="100" dirty="0">
                <a:solidFill>
                  <a:srgbClr val="006FC0"/>
                </a:solidFill>
                <a:latin typeface="Times New Roman"/>
                <a:cs typeface="Times New Roman"/>
              </a:rPr>
              <a:t>a</a:t>
            </a:r>
            <a:r>
              <a:rPr sz="1404" spc="103" dirty="0">
                <a:solidFill>
                  <a:srgbClr val="006FC0"/>
                </a:solidFill>
                <a:latin typeface="Times New Roman"/>
                <a:cs typeface="Times New Roman"/>
              </a:rPr>
              <a:t>n</a:t>
            </a:r>
            <a:r>
              <a:rPr sz="1404" spc="-9" dirty="0">
                <a:solidFill>
                  <a:srgbClr val="006FC0"/>
                </a:solidFill>
                <a:latin typeface="Times New Roman"/>
                <a:cs typeface="Times New Roman"/>
              </a:rPr>
              <a:t> </a:t>
            </a:r>
            <a:r>
              <a:rPr sz="1404" spc="59" dirty="0">
                <a:solidFill>
                  <a:srgbClr val="006FC0"/>
                </a:solidFill>
                <a:latin typeface="Times New Roman"/>
                <a:cs typeface="Times New Roman"/>
              </a:rPr>
              <a:t>P</a:t>
            </a:r>
            <a:r>
              <a:rPr sz="1404" spc="54" dirty="0">
                <a:solidFill>
                  <a:srgbClr val="006FC0"/>
                </a:solidFill>
                <a:latin typeface="Times New Roman"/>
                <a:cs typeface="Times New Roman"/>
              </a:rPr>
              <a:t>s</a:t>
            </a:r>
            <a:r>
              <a:rPr sz="1404" spc="-36" dirty="0">
                <a:solidFill>
                  <a:srgbClr val="006FC0"/>
                </a:solidFill>
                <a:latin typeface="Times New Roman"/>
                <a:cs typeface="Times New Roman"/>
              </a:rPr>
              <a:t>y</a:t>
            </a:r>
            <a:r>
              <a:rPr sz="1404" spc="23" dirty="0">
                <a:solidFill>
                  <a:srgbClr val="006FC0"/>
                </a:solidFill>
                <a:latin typeface="Times New Roman"/>
                <a:cs typeface="Times New Roman"/>
              </a:rPr>
              <a:t>c</a:t>
            </a:r>
            <a:r>
              <a:rPr sz="1404" spc="109" dirty="0">
                <a:solidFill>
                  <a:srgbClr val="006FC0"/>
                </a:solidFill>
                <a:latin typeface="Times New Roman"/>
                <a:cs typeface="Times New Roman"/>
              </a:rPr>
              <a:t>h</a:t>
            </a:r>
            <a:r>
              <a:rPr sz="1404" spc="118" dirty="0">
                <a:solidFill>
                  <a:srgbClr val="006FC0"/>
                </a:solidFill>
                <a:latin typeface="Times New Roman"/>
                <a:cs typeface="Times New Roman"/>
              </a:rPr>
              <a:t>o</a:t>
            </a:r>
            <a:r>
              <a:rPr sz="1404" spc="-27" dirty="0">
                <a:solidFill>
                  <a:srgbClr val="006FC0"/>
                </a:solidFill>
                <a:latin typeface="Times New Roman"/>
                <a:cs typeface="Times New Roman"/>
              </a:rPr>
              <a:t>l</a:t>
            </a:r>
            <a:r>
              <a:rPr sz="1404" spc="118" dirty="0">
                <a:solidFill>
                  <a:srgbClr val="006FC0"/>
                </a:solidFill>
                <a:latin typeface="Times New Roman"/>
                <a:cs typeface="Times New Roman"/>
              </a:rPr>
              <a:t>o</a:t>
            </a:r>
            <a:r>
              <a:rPr sz="1404" spc="103" dirty="0">
                <a:solidFill>
                  <a:srgbClr val="006FC0"/>
                </a:solidFill>
                <a:latin typeface="Times New Roman"/>
                <a:cs typeface="Times New Roman"/>
              </a:rPr>
              <a:t>g</a:t>
            </a:r>
            <a:r>
              <a:rPr sz="1404" spc="-63" dirty="0">
                <a:solidFill>
                  <a:srgbClr val="006FC0"/>
                </a:solidFill>
                <a:latin typeface="Times New Roman"/>
                <a:cs typeface="Times New Roman"/>
              </a:rPr>
              <a:t>i</a:t>
            </a:r>
            <a:r>
              <a:rPr sz="1404" spc="23" dirty="0">
                <a:solidFill>
                  <a:srgbClr val="006FC0"/>
                </a:solidFill>
                <a:latin typeface="Times New Roman"/>
                <a:cs typeface="Times New Roman"/>
              </a:rPr>
              <a:t>c</a:t>
            </a:r>
            <a:r>
              <a:rPr sz="1404" spc="100" dirty="0">
                <a:solidFill>
                  <a:srgbClr val="006FC0"/>
                </a:solidFill>
                <a:latin typeface="Times New Roman"/>
                <a:cs typeface="Times New Roman"/>
              </a:rPr>
              <a:t>a</a:t>
            </a:r>
            <a:r>
              <a:rPr sz="1404" spc="-32" dirty="0">
                <a:solidFill>
                  <a:srgbClr val="006FC0"/>
                </a:solidFill>
                <a:latin typeface="Times New Roman"/>
                <a:cs typeface="Times New Roman"/>
              </a:rPr>
              <a:t>l</a:t>
            </a:r>
            <a:r>
              <a:rPr sz="1404" spc="5" dirty="0">
                <a:solidFill>
                  <a:srgbClr val="006FC0"/>
                </a:solidFill>
                <a:latin typeface="Times New Roman"/>
                <a:cs typeface="Times New Roman"/>
              </a:rPr>
              <a:t> </a:t>
            </a:r>
            <a:r>
              <a:rPr sz="1404" spc="-113" dirty="0">
                <a:solidFill>
                  <a:srgbClr val="006FC0"/>
                </a:solidFill>
                <a:latin typeface="Times New Roman"/>
                <a:cs typeface="Times New Roman"/>
              </a:rPr>
              <a:t>A</a:t>
            </a:r>
            <a:r>
              <a:rPr sz="1404" spc="54" dirty="0">
                <a:solidFill>
                  <a:srgbClr val="006FC0"/>
                </a:solidFill>
                <a:latin typeface="Times New Roman"/>
                <a:cs typeface="Times New Roman"/>
              </a:rPr>
              <a:t>ss</a:t>
            </a:r>
            <a:r>
              <a:rPr sz="1404" spc="118" dirty="0">
                <a:solidFill>
                  <a:srgbClr val="006FC0"/>
                </a:solidFill>
                <a:latin typeface="Times New Roman"/>
                <a:cs typeface="Times New Roman"/>
              </a:rPr>
              <a:t>o</a:t>
            </a:r>
            <a:r>
              <a:rPr sz="1404" spc="23" dirty="0">
                <a:solidFill>
                  <a:srgbClr val="006FC0"/>
                </a:solidFill>
                <a:latin typeface="Times New Roman"/>
                <a:cs typeface="Times New Roman"/>
              </a:rPr>
              <a:t>c</a:t>
            </a:r>
            <a:r>
              <a:rPr sz="1404" spc="-63" dirty="0">
                <a:solidFill>
                  <a:srgbClr val="006FC0"/>
                </a:solidFill>
                <a:latin typeface="Times New Roman"/>
                <a:cs typeface="Times New Roman"/>
              </a:rPr>
              <a:t>i</a:t>
            </a:r>
            <a:r>
              <a:rPr sz="1404" spc="100" dirty="0">
                <a:solidFill>
                  <a:srgbClr val="006FC0"/>
                </a:solidFill>
                <a:latin typeface="Times New Roman"/>
                <a:cs typeface="Times New Roman"/>
              </a:rPr>
              <a:t>a</a:t>
            </a:r>
            <a:r>
              <a:rPr sz="1404" spc="159" dirty="0">
                <a:solidFill>
                  <a:srgbClr val="006FC0"/>
                </a:solidFill>
                <a:latin typeface="Times New Roman"/>
                <a:cs typeface="Times New Roman"/>
              </a:rPr>
              <a:t>t</a:t>
            </a:r>
            <a:r>
              <a:rPr sz="1404" spc="-63" dirty="0">
                <a:solidFill>
                  <a:srgbClr val="006FC0"/>
                </a:solidFill>
                <a:latin typeface="Times New Roman"/>
                <a:cs typeface="Times New Roman"/>
              </a:rPr>
              <a:t>i</a:t>
            </a:r>
            <a:r>
              <a:rPr sz="1404" spc="118" dirty="0">
                <a:solidFill>
                  <a:srgbClr val="006FC0"/>
                </a:solidFill>
                <a:latin typeface="Times New Roman"/>
                <a:cs typeface="Times New Roman"/>
              </a:rPr>
              <a:t>o</a:t>
            </a:r>
            <a:r>
              <a:rPr sz="1404" spc="103" dirty="0">
                <a:solidFill>
                  <a:srgbClr val="006FC0"/>
                </a:solidFill>
                <a:latin typeface="Times New Roman"/>
                <a:cs typeface="Times New Roman"/>
              </a:rPr>
              <a:t>n</a:t>
            </a:r>
            <a:r>
              <a:rPr sz="1404" spc="9" dirty="0">
                <a:solidFill>
                  <a:srgbClr val="006FC0"/>
                </a:solidFill>
                <a:latin typeface="Times New Roman"/>
                <a:cs typeface="Times New Roman"/>
              </a:rPr>
              <a:t> </a:t>
            </a:r>
            <a:r>
              <a:rPr sz="1404" spc="-32" dirty="0">
                <a:solidFill>
                  <a:srgbClr val="006FC0"/>
                </a:solidFill>
                <a:latin typeface="Times New Roman"/>
                <a:cs typeface="Times New Roman"/>
              </a:rPr>
              <a:t>(</a:t>
            </a:r>
            <a:r>
              <a:rPr sz="1404" spc="-113" dirty="0">
                <a:solidFill>
                  <a:srgbClr val="006FC0"/>
                </a:solidFill>
                <a:latin typeface="Times New Roman"/>
                <a:cs typeface="Times New Roman"/>
              </a:rPr>
              <a:t>A</a:t>
            </a:r>
            <a:r>
              <a:rPr sz="1404" spc="59" dirty="0">
                <a:solidFill>
                  <a:srgbClr val="006FC0"/>
                </a:solidFill>
                <a:latin typeface="Times New Roman"/>
                <a:cs typeface="Times New Roman"/>
              </a:rPr>
              <a:t>P</a:t>
            </a:r>
            <a:r>
              <a:rPr sz="1404" spc="-113" dirty="0">
                <a:solidFill>
                  <a:srgbClr val="006FC0"/>
                </a:solidFill>
                <a:latin typeface="Times New Roman"/>
                <a:cs typeface="Times New Roman"/>
              </a:rPr>
              <a:t>A</a:t>
            </a:r>
            <a:r>
              <a:rPr sz="1404" spc="-32" dirty="0">
                <a:solidFill>
                  <a:srgbClr val="006FC0"/>
                </a:solidFill>
                <a:latin typeface="Times New Roman"/>
                <a:cs typeface="Times New Roman"/>
              </a:rPr>
              <a:t>)</a:t>
            </a:r>
            <a:r>
              <a:rPr sz="1404" spc="-23" dirty="0">
                <a:solidFill>
                  <a:srgbClr val="006FC0"/>
                </a:solidFill>
                <a:latin typeface="Times New Roman"/>
                <a:cs typeface="Times New Roman"/>
              </a:rPr>
              <a:t> </a:t>
            </a:r>
            <a:r>
              <a:rPr sz="1404" spc="-113" dirty="0">
                <a:solidFill>
                  <a:srgbClr val="006FC0"/>
                </a:solidFill>
                <a:latin typeface="Times New Roman"/>
                <a:cs typeface="Times New Roman"/>
              </a:rPr>
              <a:t>A</a:t>
            </a:r>
            <a:r>
              <a:rPr sz="1404" spc="127" dirty="0">
                <a:solidFill>
                  <a:srgbClr val="006FC0"/>
                </a:solidFill>
                <a:latin typeface="Times New Roman"/>
                <a:cs typeface="Times New Roman"/>
              </a:rPr>
              <a:t>m</a:t>
            </a:r>
            <a:r>
              <a:rPr sz="1404" spc="149" dirty="0">
                <a:solidFill>
                  <a:srgbClr val="006FC0"/>
                </a:solidFill>
                <a:latin typeface="Times New Roman"/>
                <a:cs typeface="Times New Roman"/>
              </a:rPr>
              <a:t>e</a:t>
            </a:r>
            <a:r>
              <a:rPr sz="1404" spc="59" dirty="0">
                <a:solidFill>
                  <a:srgbClr val="006FC0"/>
                </a:solidFill>
                <a:latin typeface="Times New Roman"/>
                <a:cs typeface="Times New Roman"/>
              </a:rPr>
              <a:t>r</a:t>
            </a:r>
            <a:r>
              <a:rPr sz="1404" spc="-63" dirty="0">
                <a:solidFill>
                  <a:srgbClr val="006FC0"/>
                </a:solidFill>
                <a:latin typeface="Times New Roman"/>
                <a:cs typeface="Times New Roman"/>
              </a:rPr>
              <a:t>i</a:t>
            </a:r>
            <a:r>
              <a:rPr sz="1404" spc="23" dirty="0">
                <a:solidFill>
                  <a:srgbClr val="006FC0"/>
                </a:solidFill>
                <a:latin typeface="Times New Roman"/>
                <a:cs typeface="Times New Roman"/>
              </a:rPr>
              <a:t>c</a:t>
            </a:r>
            <a:r>
              <a:rPr sz="1404" spc="100" dirty="0">
                <a:solidFill>
                  <a:srgbClr val="006FC0"/>
                </a:solidFill>
                <a:latin typeface="Times New Roman"/>
                <a:cs typeface="Times New Roman"/>
              </a:rPr>
              <a:t>a</a:t>
            </a:r>
            <a:r>
              <a:rPr sz="1404" spc="103" dirty="0">
                <a:solidFill>
                  <a:srgbClr val="006FC0"/>
                </a:solidFill>
                <a:latin typeface="Times New Roman"/>
                <a:cs typeface="Times New Roman"/>
              </a:rPr>
              <a:t>n</a:t>
            </a:r>
            <a:r>
              <a:rPr sz="1404" spc="-9" dirty="0">
                <a:solidFill>
                  <a:srgbClr val="006FC0"/>
                </a:solidFill>
                <a:latin typeface="Times New Roman"/>
                <a:cs typeface="Times New Roman"/>
              </a:rPr>
              <a:t> </a:t>
            </a:r>
            <a:r>
              <a:rPr sz="1404" spc="-50" dirty="0">
                <a:solidFill>
                  <a:srgbClr val="006FC0"/>
                </a:solidFill>
                <a:latin typeface="Times New Roman"/>
                <a:cs typeface="Times New Roman"/>
              </a:rPr>
              <a:t>S</a:t>
            </a:r>
            <a:r>
              <a:rPr sz="1404" spc="118" dirty="0">
                <a:solidFill>
                  <a:srgbClr val="006FC0"/>
                </a:solidFill>
                <a:latin typeface="Times New Roman"/>
                <a:cs typeface="Times New Roman"/>
              </a:rPr>
              <a:t>o</a:t>
            </a:r>
            <a:r>
              <a:rPr sz="1404" spc="23" dirty="0">
                <a:solidFill>
                  <a:srgbClr val="006FC0"/>
                </a:solidFill>
                <a:latin typeface="Times New Roman"/>
                <a:cs typeface="Times New Roman"/>
              </a:rPr>
              <a:t>c</a:t>
            </a:r>
            <a:r>
              <a:rPr sz="1404" spc="-63" dirty="0">
                <a:solidFill>
                  <a:srgbClr val="006FC0"/>
                </a:solidFill>
                <a:latin typeface="Times New Roman"/>
                <a:cs typeface="Times New Roman"/>
              </a:rPr>
              <a:t>i</a:t>
            </a:r>
            <a:r>
              <a:rPr sz="1404" spc="149" dirty="0">
                <a:solidFill>
                  <a:srgbClr val="006FC0"/>
                </a:solidFill>
                <a:latin typeface="Times New Roman"/>
                <a:cs typeface="Times New Roman"/>
              </a:rPr>
              <a:t>e</a:t>
            </a:r>
            <a:r>
              <a:rPr sz="1404" spc="159" dirty="0">
                <a:solidFill>
                  <a:srgbClr val="006FC0"/>
                </a:solidFill>
                <a:latin typeface="Times New Roman"/>
                <a:cs typeface="Times New Roman"/>
              </a:rPr>
              <a:t>t</a:t>
            </a:r>
            <a:r>
              <a:rPr sz="1404" spc="-32" dirty="0">
                <a:solidFill>
                  <a:srgbClr val="006FC0"/>
                </a:solidFill>
                <a:latin typeface="Times New Roman"/>
                <a:cs typeface="Times New Roman"/>
              </a:rPr>
              <a:t>y</a:t>
            </a:r>
            <a:r>
              <a:rPr sz="1404" spc="-18" dirty="0">
                <a:solidFill>
                  <a:srgbClr val="006FC0"/>
                </a:solidFill>
                <a:latin typeface="Times New Roman"/>
                <a:cs typeface="Times New Roman"/>
              </a:rPr>
              <a:t> </a:t>
            </a:r>
            <a:r>
              <a:rPr sz="1404" spc="118" dirty="0">
                <a:solidFill>
                  <a:srgbClr val="006FC0"/>
                </a:solidFill>
                <a:latin typeface="Times New Roman"/>
                <a:cs typeface="Times New Roman"/>
              </a:rPr>
              <a:t>o</a:t>
            </a:r>
            <a:r>
              <a:rPr sz="1404" spc="63" dirty="0">
                <a:solidFill>
                  <a:srgbClr val="006FC0"/>
                </a:solidFill>
                <a:latin typeface="Times New Roman"/>
                <a:cs typeface="Times New Roman"/>
              </a:rPr>
              <a:t>f</a:t>
            </a:r>
            <a:r>
              <a:rPr sz="1404" spc="-18" dirty="0">
                <a:solidFill>
                  <a:srgbClr val="006FC0"/>
                </a:solidFill>
                <a:latin typeface="Times New Roman"/>
                <a:cs typeface="Times New Roman"/>
              </a:rPr>
              <a:t> </a:t>
            </a:r>
            <a:r>
              <a:rPr sz="1404" spc="-32" dirty="0">
                <a:solidFill>
                  <a:srgbClr val="006FC0"/>
                </a:solidFill>
                <a:latin typeface="Times New Roman"/>
                <a:cs typeface="Times New Roman"/>
              </a:rPr>
              <a:t>M</a:t>
            </a:r>
            <a:r>
              <a:rPr sz="1404" spc="149" dirty="0">
                <a:solidFill>
                  <a:srgbClr val="006FC0"/>
                </a:solidFill>
                <a:latin typeface="Times New Roman"/>
                <a:cs typeface="Times New Roman"/>
              </a:rPr>
              <a:t>e</a:t>
            </a:r>
            <a:r>
              <a:rPr sz="1404" spc="23" dirty="0">
                <a:solidFill>
                  <a:srgbClr val="006FC0"/>
                </a:solidFill>
                <a:latin typeface="Times New Roman"/>
                <a:cs typeface="Times New Roman"/>
              </a:rPr>
              <a:t>c</a:t>
            </a:r>
            <a:r>
              <a:rPr sz="1404" spc="109" dirty="0">
                <a:solidFill>
                  <a:srgbClr val="006FC0"/>
                </a:solidFill>
                <a:latin typeface="Times New Roman"/>
                <a:cs typeface="Times New Roman"/>
              </a:rPr>
              <a:t>h</a:t>
            </a:r>
            <a:r>
              <a:rPr sz="1404" spc="100" dirty="0">
                <a:solidFill>
                  <a:srgbClr val="006FC0"/>
                </a:solidFill>
                <a:latin typeface="Times New Roman"/>
                <a:cs typeface="Times New Roman"/>
              </a:rPr>
              <a:t>a</a:t>
            </a:r>
            <a:r>
              <a:rPr sz="1404" spc="109" dirty="0">
                <a:solidFill>
                  <a:srgbClr val="006FC0"/>
                </a:solidFill>
                <a:latin typeface="Times New Roman"/>
                <a:cs typeface="Times New Roman"/>
              </a:rPr>
              <a:t>n</a:t>
            </a:r>
            <a:r>
              <a:rPr sz="1404" spc="-63" dirty="0">
                <a:solidFill>
                  <a:srgbClr val="006FC0"/>
                </a:solidFill>
                <a:latin typeface="Times New Roman"/>
                <a:cs typeface="Times New Roman"/>
              </a:rPr>
              <a:t>i</a:t>
            </a:r>
            <a:r>
              <a:rPr sz="1404" spc="23" dirty="0">
                <a:solidFill>
                  <a:srgbClr val="006FC0"/>
                </a:solidFill>
                <a:latin typeface="Times New Roman"/>
                <a:cs typeface="Times New Roman"/>
              </a:rPr>
              <a:t>c</a:t>
            </a:r>
            <a:r>
              <a:rPr sz="1404" spc="100" dirty="0">
                <a:solidFill>
                  <a:srgbClr val="006FC0"/>
                </a:solidFill>
                <a:latin typeface="Times New Roman"/>
                <a:cs typeface="Times New Roman"/>
              </a:rPr>
              <a:t>a</a:t>
            </a:r>
            <a:r>
              <a:rPr sz="1404" spc="-32" dirty="0">
                <a:solidFill>
                  <a:srgbClr val="006FC0"/>
                </a:solidFill>
                <a:latin typeface="Times New Roman"/>
                <a:cs typeface="Times New Roman"/>
              </a:rPr>
              <a:t>l</a:t>
            </a:r>
            <a:r>
              <a:rPr sz="1404" spc="-9" dirty="0">
                <a:solidFill>
                  <a:srgbClr val="006FC0"/>
                </a:solidFill>
                <a:latin typeface="Times New Roman"/>
                <a:cs typeface="Times New Roman"/>
              </a:rPr>
              <a:t> </a:t>
            </a:r>
            <a:r>
              <a:rPr sz="1404" spc="-72" dirty="0">
                <a:solidFill>
                  <a:srgbClr val="006FC0"/>
                </a:solidFill>
                <a:latin typeface="Times New Roman"/>
                <a:cs typeface="Times New Roman"/>
              </a:rPr>
              <a:t>E</a:t>
            </a:r>
            <a:r>
              <a:rPr sz="1404" spc="109" dirty="0">
                <a:solidFill>
                  <a:srgbClr val="006FC0"/>
                </a:solidFill>
                <a:latin typeface="Times New Roman"/>
                <a:cs typeface="Times New Roman"/>
              </a:rPr>
              <a:t>n</a:t>
            </a:r>
            <a:r>
              <a:rPr sz="1404" spc="103" dirty="0">
                <a:solidFill>
                  <a:srgbClr val="006FC0"/>
                </a:solidFill>
                <a:latin typeface="Times New Roman"/>
                <a:cs typeface="Times New Roman"/>
              </a:rPr>
              <a:t>g</a:t>
            </a:r>
            <a:r>
              <a:rPr sz="1404" spc="-63" dirty="0">
                <a:solidFill>
                  <a:srgbClr val="006FC0"/>
                </a:solidFill>
                <a:latin typeface="Times New Roman"/>
                <a:cs typeface="Times New Roman"/>
              </a:rPr>
              <a:t>i</a:t>
            </a:r>
            <a:r>
              <a:rPr sz="1404" spc="109" dirty="0">
                <a:solidFill>
                  <a:srgbClr val="006FC0"/>
                </a:solidFill>
                <a:latin typeface="Times New Roman"/>
                <a:cs typeface="Times New Roman"/>
              </a:rPr>
              <a:t>n</a:t>
            </a:r>
            <a:r>
              <a:rPr sz="1404" spc="149" dirty="0">
                <a:solidFill>
                  <a:srgbClr val="006FC0"/>
                </a:solidFill>
                <a:latin typeface="Times New Roman"/>
                <a:cs typeface="Times New Roman"/>
              </a:rPr>
              <a:t>ee</a:t>
            </a:r>
            <a:r>
              <a:rPr sz="1404" spc="59" dirty="0">
                <a:solidFill>
                  <a:srgbClr val="006FC0"/>
                </a:solidFill>
                <a:latin typeface="Times New Roman"/>
                <a:cs typeface="Times New Roman"/>
              </a:rPr>
              <a:t>rs</a:t>
            </a:r>
            <a:endParaRPr sz="1404">
              <a:latin typeface="Times New Roman"/>
              <a:cs typeface="Times New Roman"/>
            </a:endParaRPr>
          </a:p>
        </p:txBody>
      </p:sp>
      <p:sp>
        <p:nvSpPr>
          <p:cNvPr id="14" name="object 14"/>
          <p:cNvSpPr txBox="1"/>
          <p:nvPr/>
        </p:nvSpPr>
        <p:spPr>
          <a:xfrm>
            <a:off x="5618930" y="1984027"/>
            <a:ext cx="769223" cy="1354340"/>
          </a:xfrm>
          <a:prstGeom prst="rect">
            <a:avLst/>
          </a:prstGeom>
        </p:spPr>
        <p:txBody>
          <a:bodyPr vert="horz" wrap="square" lIns="0" tIns="0" rIns="0" bIns="0" rtlCol="0">
            <a:noAutofit/>
          </a:bodyPr>
          <a:lstStyle/>
          <a:p>
            <a:pPr marL="11506" marR="11506">
              <a:lnSpc>
                <a:spcPct val="157400"/>
              </a:lnSpc>
            </a:pPr>
            <a:r>
              <a:rPr sz="1404" spc="100" dirty="0">
                <a:solidFill>
                  <a:srgbClr val="006FC0"/>
                </a:solidFill>
                <a:latin typeface="Times New Roman"/>
                <a:cs typeface="Times New Roman"/>
              </a:rPr>
              <a:t>a</a:t>
            </a:r>
            <a:r>
              <a:rPr sz="1404" spc="23" dirty="0">
                <a:solidFill>
                  <a:srgbClr val="006FC0"/>
                </a:solidFill>
                <a:latin typeface="Times New Roman"/>
                <a:cs typeface="Times New Roman"/>
              </a:rPr>
              <a:t>c</a:t>
            </a:r>
            <a:r>
              <a:rPr sz="1404" spc="54" dirty="0">
                <a:solidFill>
                  <a:srgbClr val="006FC0"/>
                </a:solidFill>
                <a:latin typeface="Times New Roman"/>
                <a:cs typeface="Times New Roman"/>
              </a:rPr>
              <a:t>s</a:t>
            </a:r>
            <a:r>
              <a:rPr sz="1404" spc="-9" dirty="0">
                <a:solidFill>
                  <a:srgbClr val="006FC0"/>
                </a:solidFill>
                <a:latin typeface="Times New Roman"/>
                <a:cs typeface="Times New Roman"/>
              </a:rPr>
              <a:t>.</a:t>
            </a:r>
            <a:r>
              <a:rPr sz="1404" spc="118" dirty="0">
                <a:solidFill>
                  <a:srgbClr val="006FC0"/>
                </a:solidFill>
                <a:latin typeface="Times New Roman"/>
                <a:cs typeface="Times New Roman"/>
              </a:rPr>
              <a:t>o</a:t>
            </a:r>
            <a:r>
              <a:rPr sz="1404" spc="59" dirty="0">
                <a:solidFill>
                  <a:srgbClr val="006FC0"/>
                </a:solidFill>
                <a:latin typeface="Times New Roman"/>
                <a:cs typeface="Times New Roman"/>
              </a:rPr>
              <a:t>r</a:t>
            </a:r>
            <a:r>
              <a:rPr sz="1404" spc="109" dirty="0">
                <a:solidFill>
                  <a:srgbClr val="006FC0"/>
                </a:solidFill>
                <a:latin typeface="Times New Roman"/>
                <a:cs typeface="Times New Roman"/>
              </a:rPr>
              <a:t>g</a:t>
            </a:r>
            <a:r>
              <a:rPr sz="1404" spc="77" dirty="0">
                <a:solidFill>
                  <a:srgbClr val="006FC0"/>
                </a:solidFill>
                <a:latin typeface="Times New Roman"/>
                <a:cs typeface="Times New Roman"/>
              </a:rPr>
              <a:t> a</a:t>
            </a:r>
            <a:r>
              <a:rPr sz="1404" spc="118" dirty="0">
                <a:solidFill>
                  <a:srgbClr val="006FC0"/>
                </a:solidFill>
                <a:latin typeface="Times New Roman"/>
                <a:cs typeface="Times New Roman"/>
              </a:rPr>
              <a:t>p</a:t>
            </a:r>
            <a:r>
              <a:rPr sz="1404" spc="54" dirty="0">
                <a:solidFill>
                  <a:srgbClr val="006FC0"/>
                </a:solidFill>
                <a:latin typeface="Times New Roman"/>
                <a:cs typeface="Times New Roman"/>
              </a:rPr>
              <a:t>s</a:t>
            </a:r>
            <a:r>
              <a:rPr sz="1404" spc="-9" dirty="0">
                <a:solidFill>
                  <a:srgbClr val="006FC0"/>
                </a:solidFill>
                <a:latin typeface="Times New Roman"/>
                <a:cs typeface="Times New Roman"/>
              </a:rPr>
              <a:t>.</a:t>
            </a:r>
            <a:r>
              <a:rPr sz="1404" spc="118" dirty="0">
                <a:solidFill>
                  <a:srgbClr val="006FC0"/>
                </a:solidFill>
                <a:latin typeface="Times New Roman"/>
                <a:cs typeface="Times New Roman"/>
              </a:rPr>
              <a:t>o</a:t>
            </a:r>
            <a:r>
              <a:rPr sz="1404" spc="59" dirty="0">
                <a:solidFill>
                  <a:srgbClr val="006FC0"/>
                </a:solidFill>
                <a:latin typeface="Times New Roman"/>
                <a:cs typeface="Times New Roman"/>
              </a:rPr>
              <a:t>r</a:t>
            </a:r>
            <a:r>
              <a:rPr sz="1404" spc="109" dirty="0">
                <a:solidFill>
                  <a:srgbClr val="006FC0"/>
                </a:solidFill>
                <a:latin typeface="Times New Roman"/>
                <a:cs typeface="Times New Roman"/>
              </a:rPr>
              <a:t>g</a:t>
            </a:r>
            <a:r>
              <a:rPr sz="1404" spc="77" dirty="0">
                <a:solidFill>
                  <a:srgbClr val="006FC0"/>
                </a:solidFill>
                <a:latin typeface="Times New Roman"/>
                <a:cs typeface="Times New Roman"/>
              </a:rPr>
              <a:t> a</a:t>
            </a:r>
            <a:r>
              <a:rPr sz="1404" spc="118" dirty="0">
                <a:solidFill>
                  <a:srgbClr val="006FC0"/>
                </a:solidFill>
                <a:latin typeface="Times New Roman"/>
                <a:cs typeface="Times New Roman"/>
              </a:rPr>
              <a:t>p</a:t>
            </a:r>
            <a:r>
              <a:rPr sz="1404" spc="100" dirty="0">
                <a:solidFill>
                  <a:srgbClr val="006FC0"/>
                </a:solidFill>
                <a:latin typeface="Times New Roman"/>
                <a:cs typeface="Times New Roman"/>
              </a:rPr>
              <a:t>a</a:t>
            </a:r>
            <a:r>
              <a:rPr sz="1404" spc="-9" dirty="0">
                <a:solidFill>
                  <a:srgbClr val="006FC0"/>
                </a:solidFill>
                <a:latin typeface="Times New Roman"/>
                <a:cs typeface="Times New Roman"/>
              </a:rPr>
              <a:t>.</a:t>
            </a:r>
            <a:r>
              <a:rPr sz="1404" spc="118" dirty="0">
                <a:solidFill>
                  <a:srgbClr val="006FC0"/>
                </a:solidFill>
                <a:latin typeface="Times New Roman"/>
                <a:cs typeface="Times New Roman"/>
              </a:rPr>
              <a:t>o</a:t>
            </a:r>
            <a:r>
              <a:rPr sz="1404" spc="59" dirty="0">
                <a:solidFill>
                  <a:srgbClr val="006FC0"/>
                </a:solidFill>
                <a:latin typeface="Times New Roman"/>
                <a:cs typeface="Times New Roman"/>
              </a:rPr>
              <a:t>r</a:t>
            </a:r>
            <a:r>
              <a:rPr sz="1404" spc="109" dirty="0">
                <a:solidFill>
                  <a:srgbClr val="006FC0"/>
                </a:solidFill>
                <a:latin typeface="Times New Roman"/>
                <a:cs typeface="Times New Roman"/>
              </a:rPr>
              <a:t>g</a:t>
            </a:r>
            <a:r>
              <a:rPr sz="1404" spc="77" dirty="0">
                <a:solidFill>
                  <a:srgbClr val="006FC0"/>
                </a:solidFill>
                <a:latin typeface="Times New Roman"/>
                <a:cs typeface="Times New Roman"/>
              </a:rPr>
              <a:t> a</a:t>
            </a:r>
            <a:r>
              <a:rPr sz="1404" spc="54" dirty="0">
                <a:solidFill>
                  <a:srgbClr val="006FC0"/>
                </a:solidFill>
                <a:latin typeface="Times New Roman"/>
                <a:cs typeface="Times New Roman"/>
              </a:rPr>
              <a:t>s</a:t>
            </a:r>
            <a:r>
              <a:rPr sz="1404" spc="127" dirty="0">
                <a:solidFill>
                  <a:srgbClr val="006FC0"/>
                </a:solidFill>
                <a:latin typeface="Times New Roman"/>
                <a:cs typeface="Times New Roman"/>
              </a:rPr>
              <a:t>m</a:t>
            </a:r>
            <a:r>
              <a:rPr sz="1404" spc="149" dirty="0">
                <a:solidFill>
                  <a:srgbClr val="006FC0"/>
                </a:solidFill>
                <a:latin typeface="Times New Roman"/>
                <a:cs typeface="Times New Roman"/>
              </a:rPr>
              <a:t>e</a:t>
            </a:r>
            <a:r>
              <a:rPr sz="1404" spc="-9" dirty="0">
                <a:solidFill>
                  <a:srgbClr val="006FC0"/>
                </a:solidFill>
                <a:latin typeface="Times New Roman"/>
                <a:cs typeface="Times New Roman"/>
              </a:rPr>
              <a:t>.</a:t>
            </a:r>
            <a:r>
              <a:rPr sz="1404" spc="118" dirty="0">
                <a:solidFill>
                  <a:srgbClr val="006FC0"/>
                </a:solidFill>
                <a:latin typeface="Times New Roman"/>
                <a:cs typeface="Times New Roman"/>
              </a:rPr>
              <a:t>o</a:t>
            </a:r>
            <a:r>
              <a:rPr sz="1404" spc="59" dirty="0">
                <a:solidFill>
                  <a:srgbClr val="006FC0"/>
                </a:solidFill>
                <a:latin typeface="Times New Roman"/>
                <a:cs typeface="Times New Roman"/>
              </a:rPr>
              <a:t>r</a:t>
            </a:r>
            <a:r>
              <a:rPr sz="1404" spc="109" dirty="0">
                <a:solidFill>
                  <a:srgbClr val="006FC0"/>
                </a:solidFill>
                <a:latin typeface="Times New Roman"/>
                <a:cs typeface="Times New Roman"/>
              </a:rPr>
              <a:t>g</a:t>
            </a:r>
            <a:endParaRPr sz="1404">
              <a:latin typeface="Times New Roman"/>
              <a:cs typeface="Times New Roman"/>
            </a:endParaRPr>
          </a:p>
        </p:txBody>
      </p:sp>
      <p:sp>
        <p:nvSpPr>
          <p:cNvPr id="15" name="object 15"/>
          <p:cNvSpPr txBox="1"/>
          <p:nvPr/>
        </p:nvSpPr>
        <p:spPr>
          <a:xfrm>
            <a:off x="6977642" y="1984028"/>
            <a:ext cx="2252439" cy="1862361"/>
          </a:xfrm>
          <a:prstGeom prst="rect">
            <a:avLst/>
          </a:prstGeom>
        </p:spPr>
        <p:txBody>
          <a:bodyPr vert="horz" wrap="square" lIns="0" tIns="0" rIns="0" bIns="0" rtlCol="0">
            <a:noAutofit/>
          </a:bodyPr>
          <a:lstStyle/>
          <a:p>
            <a:pPr marL="11506" marR="11506">
              <a:lnSpc>
                <a:spcPct val="157400"/>
              </a:lnSpc>
            </a:pPr>
            <a:r>
              <a:rPr sz="1404" spc="118" dirty="0">
                <a:solidFill>
                  <a:srgbClr val="FF0000"/>
                </a:solidFill>
                <a:latin typeface="Times New Roman"/>
                <a:cs typeface="Times New Roman"/>
              </a:rPr>
              <a:t>p</a:t>
            </a:r>
            <a:r>
              <a:rPr sz="1404" spc="109" dirty="0">
                <a:solidFill>
                  <a:srgbClr val="FF0000"/>
                </a:solidFill>
                <a:latin typeface="Times New Roman"/>
                <a:cs typeface="Times New Roman"/>
              </a:rPr>
              <a:t>u</a:t>
            </a:r>
            <a:r>
              <a:rPr sz="1404" spc="118" dirty="0">
                <a:solidFill>
                  <a:srgbClr val="FF0000"/>
                </a:solidFill>
                <a:latin typeface="Times New Roman"/>
                <a:cs typeface="Times New Roman"/>
              </a:rPr>
              <a:t>b</a:t>
            </a:r>
            <a:r>
              <a:rPr sz="1404" spc="54" dirty="0">
                <a:solidFill>
                  <a:srgbClr val="FF0000"/>
                </a:solidFill>
                <a:latin typeface="Times New Roman"/>
                <a:cs typeface="Times New Roman"/>
              </a:rPr>
              <a:t>s</a:t>
            </a:r>
            <a:r>
              <a:rPr sz="1404" spc="-9" dirty="0">
                <a:solidFill>
                  <a:srgbClr val="FF0000"/>
                </a:solidFill>
                <a:latin typeface="Times New Roman"/>
                <a:cs typeface="Times New Roman"/>
              </a:rPr>
              <a:t>.</a:t>
            </a:r>
            <a:r>
              <a:rPr sz="1404" spc="100" dirty="0">
                <a:solidFill>
                  <a:srgbClr val="FF0000"/>
                </a:solidFill>
                <a:latin typeface="Times New Roman"/>
                <a:cs typeface="Times New Roman"/>
              </a:rPr>
              <a:t>a</a:t>
            </a:r>
            <a:r>
              <a:rPr sz="1404" spc="23" dirty="0">
                <a:solidFill>
                  <a:srgbClr val="FF0000"/>
                </a:solidFill>
                <a:latin typeface="Times New Roman"/>
                <a:cs typeface="Times New Roman"/>
              </a:rPr>
              <a:t>c</a:t>
            </a:r>
            <a:r>
              <a:rPr sz="1404" spc="54" dirty="0">
                <a:solidFill>
                  <a:srgbClr val="FF0000"/>
                </a:solidFill>
                <a:latin typeface="Times New Roman"/>
                <a:cs typeface="Times New Roman"/>
              </a:rPr>
              <a:t>s</a:t>
            </a:r>
            <a:r>
              <a:rPr sz="1404" spc="-9" dirty="0">
                <a:solidFill>
                  <a:srgbClr val="FF0000"/>
                </a:solidFill>
                <a:latin typeface="Times New Roman"/>
                <a:cs typeface="Times New Roman"/>
              </a:rPr>
              <a:t>.</a:t>
            </a:r>
            <a:r>
              <a:rPr sz="1404" spc="118" dirty="0">
                <a:solidFill>
                  <a:srgbClr val="FF0000"/>
                </a:solidFill>
                <a:latin typeface="Times New Roman"/>
                <a:cs typeface="Times New Roman"/>
              </a:rPr>
              <a:t>o</a:t>
            </a:r>
            <a:r>
              <a:rPr sz="1404" spc="59" dirty="0">
                <a:solidFill>
                  <a:srgbClr val="FF0000"/>
                </a:solidFill>
                <a:latin typeface="Times New Roman"/>
                <a:cs typeface="Times New Roman"/>
              </a:rPr>
              <a:t>r</a:t>
            </a:r>
            <a:r>
              <a:rPr sz="1404" spc="109" dirty="0">
                <a:solidFill>
                  <a:srgbClr val="FF0000"/>
                </a:solidFill>
                <a:latin typeface="Times New Roman"/>
                <a:cs typeface="Times New Roman"/>
              </a:rPr>
              <a:t>g</a:t>
            </a:r>
            <a:r>
              <a:rPr sz="1404" spc="77" dirty="0">
                <a:solidFill>
                  <a:srgbClr val="FF0000"/>
                </a:solidFill>
                <a:latin typeface="Times New Roman"/>
                <a:cs typeface="Times New Roman"/>
              </a:rPr>
              <a:t> a</a:t>
            </a:r>
            <a:r>
              <a:rPr sz="1404" spc="118" dirty="0">
                <a:solidFill>
                  <a:srgbClr val="FF0000"/>
                </a:solidFill>
                <a:latin typeface="Times New Roman"/>
                <a:cs typeface="Times New Roman"/>
              </a:rPr>
              <a:t>p</a:t>
            </a:r>
            <a:r>
              <a:rPr sz="1404" spc="54" dirty="0">
                <a:solidFill>
                  <a:srgbClr val="FF0000"/>
                </a:solidFill>
                <a:latin typeface="Times New Roman"/>
                <a:cs typeface="Times New Roman"/>
              </a:rPr>
              <a:t>s</a:t>
            </a:r>
            <a:r>
              <a:rPr sz="1404" spc="-9" dirty="0">
                <a:solidFill>
                  <a:srgbClr val="FF0000"/>
                </a:solidFill>
                <a:latin typeface="Times New Roman"/>
                <a:cs typeface="Times New Roman"/>
              </a:rPr>
              <a:t>.</a:t>
            </a:r>
            <a:r>
              <a:rPr sz="1404" spc="118" dirty="0">
                <a:solidFill>
                  <a:srgbClr val="FF0000"/>
                </a:solidFill>
                <a:latin typeface="Times New Roman"/>
                <a:cs typeface="Times New Roman"/>
              </a:rPr>
              <a:t>o</a:t>
            </a:r>
            <a:r>
              <a:rPr sz="1404" spc="59" dirty="0">
                <a:solidFill>
                  <a:srgbClr val="FF0000"/>
                </a:solidFill>
                <a:latin typeface="Times New Roman"/>
                <a:cs typeface="Times New Roman"/>
              </a:rPr>
              <a:t>r</a:t>
            </a:r>
            <a:r>
              <a:rPr sz="1404" spc="103" dirty="0">
                <a:solidFill>
                  <a:srgbClr val="FF0000"/>
                </a:solidFill>
                <a:latin typeface="Times New Roman"/>
                <a:cs typeface="Times New Roman"/>
              </a:rPr>
              <a:t>g</a:t>
            </a:r>
            <a:r>
              <a:rPr sz="1404" spc="113" dirty="0">
                <a:solidFill>
                  <a:srgbClr val="FF0000"/>
                </a:solidFill>
                <a:latin typeface="Times New Roman"/>
                <a:cs typeface="Times New Roman"/>
              </a:rPr>
              <a:t>/</a:t>
            </a:r>
            <a:r>
              <a:rPr sz="1404" spc="118" dirty="0">
                <a:solidFill>
                  <a:srgbClr val="FF0000"/>
                </a:solidFill>
                <a:latin typeface="Times New Roman"/>
                <a:cs typeface="Times New Roman"/>
              </a:rPr>
              <a:t>p</a:t>
            </a:r>
            <a:r>
              <a:rPr sz="1404" spc="109" dirty="0">
                <a:solidFill>
                  <a:srgbClr val="FF0000"/>
                </a:solidFill>
                <a:latin typeface="Times New Roman"/>
                <a:cs typeface="Times New Roman"/>
              </a:rPr>
              <a:t>u</a:t>
            </a:r>
            <a:r>
              <a:rPr sz="1404" spc="118" dirty="0">
                <a:solidFill>
                  <a:srgbClr val="FF0000"/>
                </a:solidFill>
                <a:latin typeface="Times New Roman"/>
                <a:cs typeface="Times New Roman"/>
              </a:rPr>
              <a:t>b</a:t>
            </a:r>
            <a:r>
              <a:rPr sz="1404" spc="-27" dirty="0">
                <a:solidFill>
                  <a:srgbClr val="FF0000"/>
                </a:solidFill>
                <a:latin typeface="Times New Roman"/>
                <a:cs typeface="Times New Roman"/>
              </a:rPr>
              <a:t>l</a:t>
            </a:r>
            <a:r>
              <a:rPr sz="1404" spc="-63" dirty="0">
                <a:solidFill>
                  <a:srgbClr val="FF0000"/>
                </a:solidFill>
                <a:latin typeface="Times New Roman"/>
                <a:cs typeface="Times New Roman"/>
              </a:rPr>
              <a:t>i</a:t>
            </a:r>
            <a:r>
              <a:rPr sz="1404" spc="23" dirty="0">
                <a:solidFill>
                  <a:srgbClr val="FF0000"/>
                </a:solidFill>
                <a:latin typeface="Times New Roman"/>
                <a:cs typeface="Times New Roman"/>
              </a:rPr>
              <a:t>c</a:t>
            </a:r>
            <a:r>
              <a:rPr sz="1404" spc="100" dirty="0">
                <a:solidFill>
                  <a:srgbClr val="FF0000"/>
                </a:solidFill>
                <a:latin typeface="Times New Roman"/>
                <a:cs typeface="Times New Roman"/>
              </a:rPr>
              <a:t>a</a:t>
            </a:r>
            <a:r>
              <a:rPr sz="1404" spc="159" dirty="0">
                <a:solidFill>
                  <a:srgbClr val="FF0000"/>
                </a:solidFill>
                <a:latin typeface="Times New Roman"/>
                <a:cs typeface="Times New Roman"/>
              </a:rPr>
              <a:t>t</a:t>
            </a:r>
            <a:r>
              <a:rPr sz="1404" spc="-63" dirty="0">
                <a:solidFill>
                  <a:srgbClr val="FF0000"/>
                </a:solidFill>
                <a:latin typeface="Times New Roman"/>
                <a:cs typeface="Times New Roman"/>
              </a:rPr>
              <a:t>i</a:t>
            </a:r>
            <a:r>
              <a:rPr sz="1404" spc="118" dirty="0">
                <a:solidFill>
                  <a:srgbClr val="FF0000"/>
                </a:solidFill>
                <a:latin typeface="Times New Roman"/>
                <a:cs typeface="Times New Roman"/>
              </a:rPr>
              <a:t>on</a:t>
            </a:r>
            <a:r>
              <a:rPr sz="1404" spc="59" dirty="0">
                <a:solidFill>
                  <a:srgbClr val="FF0000"/>
                </a:solidFill>
                <a:latin typeface="Times New Roman"/>
                <a:cs typeface="Times New Roman"/>
              </a:rPr>
              <a:t>s</a:t>
            </a:r>
            <a:r>
              <a:rPr sz="1404" spc="36" dirty="0">
                <a:solidFill>
                  <a:srgbClr val="FF0000"/>
                </a:solidFill>
                <a:latin typeface="Times New Roman"/>
                <a:cs typeface="Times New Roman"/>
              </a:rPr>
              <a:t> </a:t>
            </a:r>
            <a:r>
              <a:rPr sz="1404" spc="118" dirty="0">
                <a:solidFill>
                  <a:srgbClr val="FF0000"/>
                </a:solidFill>
                <a:latin typeface="Times New Roman"/>
                <a:cs typeface="Times New Roman"/>
              </a:rPr>
              <a:t>p</a:t>
            </a:r>
            <a:r>
              <a:rPr sz="1404" spc="54" dirty="0">
                <a:solidFill>
                  <a:srgbClr val="FF0000"/>
                </a:solidFill>
                <a:latin typeface="Times New Roman"/>
                <a:cs typeface="Times New Roman"/>
              </a:rPr>
              <a:t>s</a:t>
            </a:r>
            <a:r>
              <a:rPr sz="1404" spc="-36" dirty="0">
                <a:solidFill>
                  <a:srgbClr val="FF0000"/>
                </a:solidFill>
                <a:latin typeface="Times New Roman"/>
                <a:cs typeface="Times New Roman"/>
              </a:rPr>
              <a:t>y</a:t>
            </a:r>
            <a:r>
              <a:rPr sz="1404" spc="23" dirty="0">
                <a:solidFill>
                  <a:srgbClr val="FF0000"/>
                </a:solidFill>
                <a:latin typeface="Times New Roman"/>
                <a:cs typeface="Times New Roman"/>
              </a:rPr>
              <a:t>c</a:t>
            </a:r>
            <a:r>
              <a:rPr sz="1404" spc="109" dirty="0">
                <a:solidFill>
                  <a:srgbClr val="FF0000"/>
                </a:solidFill>
                <a:latin typeface="Times New Roman"/>
                <a:cs typeface="Times New Roman"/>
              </a:rPr>
              <a:t>n</a:t>
            </a:r>
            <a:r>
              <a:rPr sz="1404" spc="149" dirty="0">
                <a:solidFill>
                  <a:srgbClr val="FF0000"/>
                </a:solidFill>
                <a:latin typeface="Times New Roman"/>
                <a:cs typeface="Times New Roman"/>
              </a:rPr>
              <a:t>e</a:t>
            </a:r>
            <a:r>
              <a:rPr sz="1404" spc="159" dirty="0">
                <a:solidFill>
                  <a:srgbClr val="FF0000"/>
                </a:solidFill>
                <a:latin typeface="Times New Roman"/>
                <a:cs typeface="Times New Roman"/>
              </a:rPr>
              <a:t>t</a:t>
            </a:r>
            <a:r>
              <a:rPr sz="1404" spc="-9" dirty="0">
                <a:solidFill>
                  <a:srgbClr val="FF0000"/>
                </a:solidFill>
                <a:latin typeface="Times New Roman"/>
                <a:cs typeface="Times New Roman"/>
              </a:rPr>
              <a:t>.</a:t>
            </a:r>
            <a:r>
              <a:rPr sz="1404" spc="100" dirty="0">
                <a:solidFill>
                  <a:srgbClr val="FF0000"/>
                </a:solidFill>
                <a:latin typeface="Times New Roman"/>
                <a:cs typeface="Times New Roman"/>
              </a:rPr>
              <a:t>a</a:t>
            </a:r>
            <a:r>
              <a:rPr sz="1404" spc="118" dirty="0">
                <a:solidFill>
                  <a:srgbClr val="FF0000"/>
                </a:solidFill>
                <a:latin typeface="Times New Roman"/>
                <a:cs typeface="Times New Roman"/>
              </a:rPr>
              <a:t>p</a:t>
            </a:r>
            <a:r>
              <a:rPr sz="1404" spc="100" dirty="0">
                <a:solidFill>
                  <a:srgbClr val="FF0000"/>
                </a:solidFill>
                <a:latin typeface="Times New Roman"/>
                <a:cs typeface="Times New Roman"/>
              </a:rPr>
              <a:t>a</a:t>
            </a:r>
            <a:r>
              <a:rPr sz="1404" spc="-9" dirty="0">
                <a:solidFill>
                  <a:srgbClr val="FF0000"/>
                </a:solidFill>
                <a:latin typeface="Times New Roman"/>
                <a:cs typeface="Times New Roman"/>
              </a:rPr>
              <a:t>.</a:t>
            </a:r>
            <a:r>
              <a:rPr sz="1404" spc="118" dirty="0">
                <a:solidFill>
                  <a:srgbClr val="FF0000"/>
                </a:solidFill>
                <a:latin typeface="Times New Roman"/>
                <a:cs typeface="Times New Roman"/>
              </a:rPr>
              <a:t>o</a:t>
            </a:r>
            <a:r>
              <a:rPr sz="1404" spc="59" dirty="0">
                <a:solidFill>
                  <a:srgbClr val="FF0000"/>
                </a:solidFill>
                <a:latin typeface="Times New Roman"/>
                <a:cs typeface="Times New Roman"/>
              </a:rPr>
              <a:t>r</a:t>
            </a:r>
            <a:r>
              <a:rPr sz="1404" spc="109" dirty="0">
                <a:solidFill>
                  <a:srgbClr val="FF0000"/>
                </a:solidFill>
                <a:latin typeface="Times New Roman"/>
                <a:cs typeface="Times New Roman"/>
              </a:rPr>
              <a:t>g</a:t>
            </a:r>
            <a:r>
              <a:rPr sz="1404" spc="77" dirty="0">
                <a:solidFill>
                  <a:srgbClr val="FF0000"/>
                </a:solidFill>
                <a:latin typeface="Times New Roman"/>
                <a:cs typeface="Times New Roman"/>
              </a:rPr>
              <a:t> a</a:t>
            </a:r>
            <a:r>
              <a:rPr sz="1404" spc="54" dirty="0">
                <a:solidFill>
                  <a:srgbClr val="FF0000"/>
                </a:solidFill>
                <a:latin typeface="Times New Roman"/>
                <a:cs typeface="Times New Roman"/>
              </a:rPr>
              <a:t>s</a:t>
            </a:r>
            <a:r>
              <a:rPr sz="1404" spc="127" dirty="0">
                <a:solidFill>
                  <a:srgbClr val="FF0000"/>
                </a:solidFill>
                <a:latin typeface="Times New Roman"/>
                <a:cs typeface="Times New Roman"/>
              </a:rPr>
              <a:t>m</a:t>
            </a:r>
            <a:r>
              <a:rPr sz="1404" spc="149" dirty="0">
                <a:solidFill>
                  <a:srgbClr val="FF0000"/>
                </a:solidFill>
                <a:latin typeface="Times New Roman"/>
                <a:cs typeface="Times New Roman"/>
              </a:rPr>
              <a:t>e</a:t>
            </a:r>
            <a:r>
              <a:rPr sz="1404" spc="118" dirty="0">
                <a:solidFill>
                  <a:srgbClr val="FF0000"/>
                </a:solidFill>
                <a:latin typeface="Times New Roman"/>
                <a:cs typeface="Times New Roman"/>
              </a:rPr>
              <a:t>d</a:t>
            </a:r>
            <a:r>
              <a:rPr sz="1404" spc="-63" dirty="0">
                <a:solidFill>
                  <a:srgbClr val="FF0000"/>
                </a:solidFill>
                <a:latin typeface="Times New Roman"/>
                <a:cs typeface="Times New Roman"/>
              </a:rPr>
              <a:t>i</a:t>
            </a:r>
            <a:r>
              <a:rPr sz="1404" spc="103" dirty="0">
                <a:solidFill>
                  <a:srgbClr val="FF0000"/>
                </a:solidFill>
                <a:latin typeface="Times New Roman"/>
                <a:cs typeface="Times New Roman"/>
              </a:rPr>
              <a:t>g</a:t>
            </a:r>
            <a:r>
              <a:rPr sz="1404" spc="-63" dirty="0">
                <a:solidFill>
                  <a:srgbClr val="FF0000"/>
                </a:solidFill>
                <a:latin typeface="Times New Roman"/>
                <a:cs typeface="Times New Roman"/>
              </a:rPr>
              <a:t>i</a:t>
            </a:r>
            <a:r>
              <a:rPr sz="1404" spc="159" dirty="0">
                <a:solidFill>
                  <a:srgbClr val="FF0000"/>
                </a:solidFill>
                <a:latin typeface="Times New Roman"/>
                <a:cs typeface="Times New Roman"/>
              </a:rPr>
              <a:t>t</a:t>
            </a:r>
            <a:r>
              <a:rPr sz="1404" spc="100" dirty="0">
                <a:solidFill>
                  <a:srgbClr val="FF0000"/>
                </a:solidFill>
                <a:latin typeface="Times New Roman"/>
                <a:cs typeface="Times New Roman"/>
              </a:rPr>
              <a:t>a</a:t>
            </a:r>
            <a:r>
              <a:rPr sz="1404" spc="-27" dirty="0">
                <a:solidFill>
                  <a:srgbClr val="FF0000"/>
                </a:solidFill>
                <a:latin typeface="Times New Roman"/>
                <a:cs typeface="Times New Roman"/>
              </a:rPr>
              <a:t>l</a:t>
            </a:r>
            <a:r>
              <a:rPr sz="1404" spc="23" dirty="0">
                <a:solidFill>
                  <a:srgbClr val="FF0000"/>
                </a:solidFill>
                <a:latin typeface="Times New Roman"/>
                <a:cs typeface="Times New Roman"/>
              </a:rPr>
              <a:t>c</a:t>
            </a:r>
            <a:r>
              <a:rPr sz="1404" spc="118" dirty="0">
                <a:solidFill>
                  <a:srgbClr val="FF0000"/>
                </a:solidFill>
                <a:latin typeface="Times New Roman"/>
                <a:cs typeface="Times New Roman"/>
              </a:rPr>
              <a:t>o</a:t>
            </a:r>
            <a:r>
              <a:rPr sz="1404" spc="-27" dirty="0">
                <a:solidFill>
                  <a:srgbClr val="FF0000"/>
                </a:solidFill>
                <a:latin typeface="Times New Roman"/>
                <a:cs typeface="Times New Roman"/>
              </a:rPr>
              <a:t>ll</a:t>
            </a:r>
            <a:r>
              <a:rPr sz="1404" spc="149" dirty="0">
                <a:solidFill>
                  <a:srgbClr val="FF0000"/>
                </a:solidFill>
                <a:latin typeface="Times New Roman"/>
                <a:cs typeface="Times New Roman"/>
              </a:rPr>
              <a:t>e</a:t>
            </a:r>
            <a:r>
              <a:rPr sz="1404" spc="23" dirty="0">
                <a:solidFill>
                  <a:srgbClr val="FF0000"/>
                </a:solidFill>
                <a:latin typeface="Times New Roman"/>
                <a:cs typeface="Times New Roman"/>
              </a:rPr>
              <a:t>c</a:t>
            </a:r>
            <a:r>
              <a:rPr sz="1404" spc="159" dirty="0">
                <a:solidFill>
                  <a:srgbClr val="FF0000"/>
                </a:solidFill>
                <a:latin typeface="Times New Roman"/>
                <a:cs typeface="Times New Roman"/>
              </a:rPr>
              <a:t>t</a:t>
            </a:r>
            <a:r>
              <a:rPr sz="1404" spc="-63" dirty="0">
                <a:solidFill>
                  <a:srgbClr val="FF0000"/>
                </a:solidFill>
                <a:latin typeface="Times New Roman"/>
                <a:cs typeface="Times New Roman"/>
              </a:rPr>
              <a:t>i</a:t>
            </a:r>
            <a:r>
              <a:rPr sz="1404" spc="118" dirty="0">
                <a:solidFill>
                  <a:srgbClr val="FF0000"/>
                </a:solidFill>
                <a:latin typeface="Times New Roman"/>
                <a:cs typeface="Times New Roman"/>
              </a:rPr>
              <a:t>o</a:t>
            </a:r>
            <a:r>
              <a:rPr sz="1404" spc="109" dirty="0">
                <a:solidFill>
                  <a:srgbClr val="FF0000"/>
                </a:solidFill>
                <a:latin typeface="Times New Roman"/>
                <a:cs typeface="Times New Roman"/>
              </a:rPr>
              <a:t>n</a:t>
            </a:r>
            <a:r>
              <a:rPr sz="1404" spc="-9" dirty="0">
                <a:solidFill>
                  <a:srgbClr val="FF0000"/>
                </a:solidFill>
                <a:latin typeface="Times New Roman"/>
                <a:cs typeface="Times New Roman"/>
              </a:rPr>
              <a:t>.</a:t>
            </a:r>
            <a:r>
              <a:rPr sz="1404" spc="100" dirty="0">
                <a:solidFill>
                  <a:srgbClr val="FF0000"/>
                </a:solidFill>
                <a:latin typeface="Times New Roman"/>
                <a:cs typeface="Times New Roman"/>
              </a:rPr>
              <a:t>a</a:t>
            </a:r>
            <a:r>
              <a:rPr sz="1404" spc="54" dirty="0">
                <a:solidFill>
                  <a:srgbClr val="FF0000"/>
                </a:solidFill>
                <a:latin typeface="Times New Roman"/>
                <a:cs typeface="Times New Roman"/>
              </a:rPr>
              <a:t>s</a:t>
            </a:r>
            <a:r>
              <a:rPr sz="1404" spc="127" dirty="0">
                <a:solidFill>
                  <a:srgbClr val="FF0000"/>
                </a:solidFill>
                <a:latin typeface="Times New Roman"/>
                <a:cs typeface="Times New Roman"/>
              </a:rPr>
              <a:t>m</a:t>
            </a:r>
            <a:r>
              <a:rPr sz="1404" spc="149" dirty="0">
                <a:solidFill>
                  <a:srgbClr val="FF0000"/>
                </a:solidFill>
                <a:latin typeface="Times New Roman"/>
                <a:cs typeface="Times New Roman"/>
              </a:rPr>
              <a:t>e</a:t>
            </a:r>
            <a:r>
              <a:rPr sz="1404" spc="-5" dirty="0">
                <a:solidFill>
                  <a:srgbClr val="FF0000"/>
                </a:solidFill>
                <a:latin typeface="Times New Roman"/>
                <a:cs typeface="Times New Roman"/>
              </a:rPr>
              <a:t>.</a:t>
            </a:r>
            <a:endParaRPr sz="1404">
              <a:latin typeface="Times New Roman"/>
              <a:cs typeface="Times New Roman"/>
            </a:endParaRPr>
          </a:p>
          <a:p>
            <a:pPr marL="11506">
              <a:spcBef>
                <a:spcPts val="32"/>
              </a:spcBef>
            </a:pPr>
            <a:r>
              <a:rPr sz="1404" spc="118" dirty="0">
                <a:solidFill>
                  <a:srgbClr val="FF0000"/>
                </a:solidFill>
                <a:latin typeface="Times New Roman"/>
                <a:cs typeface="Times New Roman"/>
              </a:rPr>
              <a:t>o</a:t>
            </a:r>
            <a:r>
              <a:rPr sz="1404" spc="59" dirty="0">
                <a:solidFill>
                  <a:srgbClr val="FF0000"/>
                </a:solidFill>
                <a:latin typeface="Times New Roman"/>
                <a:cs typeface="Times New Roman"/>
              </a:rPr>
              <a:t>r</a:t>
            </a:r>
            <a:r>
              <a:rPr sz="1404" spc="109" dirty="0">
                <a:solidFill>
                  <a:srgbClr val="FF0000"/>
                </a:solidFill>
                <a:latin typeface="Times New Roman"/>
                <a:cs typeface="Times New Roman"/>
              </a:rPr>
              <a:t>g</a:t>
            </a:r>
            <a:endParaRPr sz="1404">
              <a:latin typeface="Times New Roman"/>
              <a:cs typeface="Times New Roman"/>
            </a:endParaRPr>
          </a:p>
          <a:p>
            <a:pPr>
              <a:lnSpc>
                <a:spcPts val="589"/>
              </a:lnSpc>
              <a:spcBef>
                <a:spcPts val="8"/>
              </a:spcBef>
            </a:pPr>
            <a:endParaRPr sz="589"/>
          </a:p>
          <a:p>
            <a:pPr marL="11506"/>
            <a:r>
              <a:rPr sz="1404" spc="-63" dirty="0">
                <a:solidFill>
                  <a:srgbClr val="FF0000"/>
                </a:solidFill>
                <a:latin typeface="Times New Roman"/>
                <a:cs typeface="Times New Roman"/>
              </a:rPr>
              <a:t>i</a:t>
            </a:r>
            <a:r>
              <a:rPr sz="1404" spc="149" dirty="0">
                <a:solidFill>
                  <a:srgbClr val="FF0000"/>
                </a:solidFill>
                <a:latin typeface="Times New Roman"/>
                <a:cs typeface="Times New Roman"/>
              </a:rPr>
              <a:t>eee</a:t>
            </a:r>
            <a:r>
              <a:rPr sz="1404" dirty="0">
                <a:solidFill>
                  <a:srgbClr val="FF0000"/>
                </a:solidFill>
                <a:latin typeface="Times New Roman"/>
                <a:cs typeface="Times New Roman"/>
              </a:rPr>
              <a:t>x</a:t>
            </a:r>
            <a:r>
              <a:rPr sz="1404" spc="118" dirty="0">
                <a:solidFill>
                  <a:srgbClr val="FF0000"/>
                </a:solidFill>
                <a:latin typeface="Times New Roman"/>
                <a:cs typeface="Times New Roman"/>
              </a:rPr>
              <a:t>p</a:t>
            </a:r>
            <a:r>
              <a:rPr sz="1404" spc="-27" dirty="0">
                <a:solidFill>
                  <a:srgbClr val="FF0000"/>
                </a:solidFill>
                <a:latin typeface="Times New Roman"/>
                <a:cs typeface="Times New Roman"/>
              </a:rPr>
              <a:t>l</a:t>
            </a:r>
            <a:r>
              <a:rPr sz="1404" spc="118" dirty="0">
                <a:solidFill>
                  <a:srgbClr val="FF0000"/>
                </a:solidFill>
                <a:latin typeface="Times New Roman"/>
                <a:cs typeface="Times New Roman"/>
              </a:rPr>
              <a:t>o</a:t>
            </a:r>
            <a:r>
              <a:rPr sz="1404" spc="59" dirty="0">
                <a:solidFill>
                  <a:srgbClr val="FF0000"/>
                </a:solidFill>
                <a:latin typeface="Times New Roman"/>
                <a:cs typeface="Times New Roman"/>
              </a:rPr>
              <a:t>r</a:t>
            </a:r>
            <a:r>
              <a:rPr sz="1404" spc="149" dirty="0">
                <a:solidFill>
                  <a:srgbClr val="FF0000"/>
                </a:solidFill>
                <a:latin typeface="Times New Roman"/>
                <a:cs typeface="Times New Roman"/>
              </a:rPr>
              <a:t>e</a:t>
            </a:r>
            <a:r>
              <a:rPr sz="1404" spc="-9" dirty="0">
                <a:solidFill>
                  <a:srgbClr val="FF0000"/>
                </a:solidFill>
                <a:latin typeface="Times New Roman"/>
                <a:cs typeface="Times New Roman"/>
              </a:rPr>
              <a:t>.</a:t>
            </a:r>
            <a:r>
              <a:rPr sz="1404" spc="-63" dirty="0">
                <a:solidFill>
                  <a:srgbClr val="FF0000"/>
                </a:solidFill>
                <a:latin typeface="Times New Roman"/>
                <a:cs typeface="Times New Roman"/>
              </a:rPr>
              <a:t>i</a:t>
            </a:r>
            <a:r>
              <a:rPr sz="1404" spc="149" dirty="0">
                <a:solidFill>
                  <a:srgbClr val="FF0000"/>
                </a:solidFill>
                <a:latin typeface="Times New Roman"/>
                <a:cs typeface="Times New Roman"/>
              </a:rPr>
              <a:t>eee</a:t>
            </a:r>
            <a:r>
              <a:rPr sz="1404" spc="-9" dirty="0">
                <a:solidFill>
                  <a:srgbClr val="FF0000"/>
                </a:solidFill>
                <a:latin typeface="Times New Roman"/>
                <a:cs typeface="Times New Roman"/>
              </a:rPr>
              <a:t>.</a:t>
            </a:r>
            <a:r>
              <a:rPr sz="1404" spc="118" dirty="0">
                <a:solidFill>
                  <a:srgbClr val="FF0000"/>
                </a:solidFill>
                <a:latin typeface="Times New Roman"/>
                <a:cs typeface="Times New Roman"/>
              </a:rPr>
              <a:t>o</a:t>
            </a:r>
            <a:r>
              <a:rPr sz="1404" spc="59" dirty="0">
                <a:solidFill>
                  <a:srgbClr val="FF0000"/>
                </a:solidFill>
                <a:latin typeface="Times New Roman"/>
                <a:cs typeface="Times New Roman"/>
              </a:rPr>
              <a:t>r</a:t>
            </a:r>
            <a:r>
              <a:rPr sz="1404" spc="109" dirty="0">
                <a:solidFill>
                  <a:srgbClr val="FF0000"/>
                </a:solidFill>
                <a:latin typeface="Times New Roman"/>
                <a:cs typeface="Times New Roman"/>
              </a:rPr>
              <a:t>g</a:t>
            </a:r>
            <a:endParaRPr sz="1404">
              <a:latin typeface="Times New Roman"/>
              <a:cs typeface="Times New Roman"/>
            </a:endParaRPr>
          </a:p>
        </p:txBody>
      </p:sp>
      <p:sp>
        <p:nvSpPr>
          <p:cNvPr id="16" name="object 16"/>
          <p:cNvSpPr txBox="1"/>
          <p:nvPr/>
        </p:nvSpPr>
        <p:spPr>
          <a:xfrm>
            <a:off x="10171444" y="2106877"/>
            <a:ext cx="227258" cy="1231218"/>
          </a:xfrm>
          <a:prstGeom prst="rect">
            <a:avLst/>
          </a:prstGeom>
        </p:spPr>
        <p:txBody>
          <a:bodyPr vert="horz" wrap="square" lIns="0" tIns="0" rIns="0" bIns="0" rtlCol="0">
            <a:noAutofit/>
          </a:bodyPr>
          <a:lstStyle/>
          <a:p>
            <a:pPr marL="11506"/>
            <a:r>
              <a:rPr sz="1404" spc="95" dirty="0">
                <a:solidFill>
                  <a:srgbClr val="006FC0"/>
                </a:solidFill>
                <a:latin typeface="Times New Roman"/>
                <a:cs typeface="Times New Roman"/>
              </a:rPr>
              <a:t>50</a:t>
            </a:r>
            <a:endParaRPr sz="1404" dirty="0">
              <a:latin typeface="Times New Roman"/>
              <a:cs typeface="Times New Roman"/>
            </a:endParaRPr>
          </a:p>
          <a:p>
            <a:pPr>
              <a:lnSpc>
                <a:spcPts val="906"/>
              </a:lnSpc>
              <a:spcBef>
                <a:spcPts val="61"/>
              </a:spcBef>
            </a:pPr>
            <a:endParaRPr sz="906" dirty="0"/>
          </a:p>
          <a:p>
            <a:pPr marL="11506"/>
            <a:r>
              <a:rPr sz="1404" spc="95" dirty="0">
                <a:solidFill>
                  <a:srgbClr val="006FC0"/>
                </a:solidFill>
                <a:latin typeface="Times New Roman"/>
                <a:cs typeface="Times New Roman"/>
              </a:rPr>
              <a:t>50</a:t>
            </a:r>
            <a:endParaRPr sz="1404" dirty="0">
              <a:latin typeface="Times New Roman"/>
              <a:cs typeface="Times New Roman"/>
            </a:endParaRPr>
          </a:p>
          <a:p>
            <a:pPr>
              <a:lnSpc>
                <a:spcPts val="906"/>
              </a:lnSpc>
              <a:spcBef>
                <a:spcPts val="61"/>
              </a:spcBef>
            </a:pPr>
            <a:endParaRPr sz="906" dirty="0"/>
          </a:p>
          <a:p>
            <a:pPr marL="11506"/>
            <a:r>
              <a:rPr sz="1404" spc="95" dirty="0">
                <a:solidFill>
                  <a:srgbClr val="006FC0"/>
                </a:solidFill>
                <a:latin typeface="Times New Roman"/>
                <a:cs typeface="Times New Roman"/>
              </a:rPr>
              <a:t>90</a:t>
            </a:r>
            <a:endParaRPr sz="1404" dirty="0">
              <a:latin typeface="Times New Roman"/>
              <a:cs typeface="Times New Roman"/>
            </a:endParaRPr>
          </a:p>
          <a:p>
            <a:pPr>
              <a:lnSpc>
                <a:spcPts val="906"/>
              </a:lnSpc>
              <a:spcBef>
                <a:spcPts val="61"/>
              </a:spcBef>
            </a:pPr>
            <a:endParaRPr sz="906" dirty="0"/>
          </a:p>
          <a:p>
            <a:pPr marL="11506"/>
            <a:r>
              <a:rPr sz="1404" spc="95" dirty="0">
                <a:solidFill>
                  <a:srgbClr val="006FC0"/>
                </a:solidFill>
                <a:latin typeface="Times New Roman"/>
                <a:cs typeface="Times New Roman"/>
              </a:rPr>
              <a:t>35</a:t>
            </a:r>
            <a:endParaRPr sz="1404" dirty="0">
              <a:latin typeface="Times New Roman"/>
              <a:cs typeface="Times New Roman"/>
            </a:endParaRPr>
          </a:p>
        </p:txBody>
      </p:sp>
      <p:sp>
        <p:nvSpPr>
          <p:cNvPr id="17" name="object 17"/>
          <p:cNvSpPr txBox="1"/>
          <p:nvPr/>
        </p:nvSpPr>
        <p:spPr>
          <a:xfrm>
            <a:off x="2067499" y="3621696"/>
            <a:ext cx="3412891" cy="732978"/>
          </a:xfrm>
          <a:prstGeom prst="rect">
            <a:avLst/>
          </a:prstGeom>
        </p:spPr>
        <p:txBody>
          <a:bodyPr vert="horz" wrap="square" lIns="0" tIns="0" rIns="0" bIns="0" rtlCol="0">
            <a:noAutofit/>
          </a:bodyPr>
          <a:lstStyle/>
          <a:p>
            <a:pPr marL="11506" marR="460822">
              <a:lnSpc>
                <a:spcPct val="101899"/>
              </a:lnSpc>
            </a:pPr>
            <a:r>
              <a:rPr sz="1404" spc="-113" dirty="0">
                <a:solidFill>
                  <a:srgbClr val="006FC0"/>
                </a:solidFill>
                <a:latin typeface="Times New Roman"/>
                <a:cs typeface="Times New Roman"/>
              </a:rPr>
              <a:t>I</a:t>
            </a:r>
            <a:r>
              <a:rPr sz="1404" spc="109" dirty="0">
                <a:solidFill>
                  <a:srgbClr val="006FC0"/>
                </a:solidFill>
                <a:latin typeface="Times New Roman"/>
                <a:cs typeface="Times New Roman"/>
              </a:rPr>
              <a:t>n</a:t>
            </a:r>
            <a:r>
              <a:rPr sz="1404" spc="54" dirty="0">
                <a:solidFill>
                  <a:srgbClr val="006FC0"/>
                </a:solidFill>
                <a:latin typeface="Times New Roman"/>
                <a:cs typeface="Times New Roman"/>
              </a:rPr>
              <a:t>s</a:t>
            </a:r>
            <a:r>
              <a:rPr sz="1404" spc="159" dirty="0">
                <a:solidFill>
                  <a:srgbClr val="006FC0"/>
                </a:solidFill>
                <a:latin typeface="Times New Roman"/>
                <a:cs typeface="Times New Roman"/>
              </a:rPr>
              <a:t>t</a:t>
            </a:r>
            <a:r>
              <a:rPr sz="1404" spc="-63" dirty="0">
                <a:solidFill>
                  <a:srgbClr val="006FC0"/>
                </a:solidFill>
                <a:latin typeface="Times New Roman"/>
                <a:cs typeface="Times New Roman"/>
              </a:rPr>
              <a:t>i</a:t>
            </a:r>
            <a:r>
              <a:rPr sz="1404" spc="159" dirty="0">
                <a:solidFill>
                  <a:srgbClr val="006FC0"/>
                </a:solidFill>
                <a:latin typeface="Times New Roman"/>
                <a:cs typeface="Times New Roman"/>
              </a:rPr>
              <a:t>t</a:t>
            </a:r>
            <a:r>
              <a:rPr sz="1404" spc="109" dirty="0">
                <a:solidFill>
                  <a:srgbClr val="006FC0"/>
                </a:solidFill>
                <a:latin typeface="Times New Roman"/>
                <a:cs typeface="Times New Roman"/>
              </a:rPr>
              <a:t>u</a:t>
            </a:r>
            <a:r>
              <a:rPr sz="1404" spc="159" dirty="0">
                <a:solidFill>
                  <a:srgbClr val="006FC0"/>
                </a:solidFill>
                <a:latin typeface="Times New Roman"/>
                <a:cs typeface="Times New Roman"/>
              </a:rPr>
              <a:t>t</a:t>
            </a:r>
            <a:r>
              <a:rPr sz="1404" spc="149" dirty="0">
                <a:solidFill>
                  <a:srgbClr val="006FC0"/>
                </a:solidFill>
                <a:latin typeface="Times New Roman"/>
                <a:cs typeface="Times New Roman"/>
              </a:rPr>
              <a:t>e</a:t>
            </a:r>
            <a:r>
              <a:rPr sz="1404" spc="-14" dirty="0">
                <a:solidFill>
                  <a:srgbClr val="006FC0"/>
                </a:solidFill>
                <a:latin typeface="Times New Roman"/>
                <a:cs typeface="Times New Roman"/>
              </a:rPr>
              <a:t> </a:t>
            </a:r>
            <a:r>
              <a:rPr sz="1404" spc="118" dirty="0">
                <a:solidFill>
                  <a:srgbClr val="006FC0"/>
                </a:solidFill>
                <a:latin typeface="Times New Roman"/>
                <a:cs typeface="Times New Roman"/>
              </a:rPr>
              <a:t>o</a:t>
            </a:r>
            <a:r>
              <a:rPr sz="1404" spc="63" dirty="0">
                <a:solidFill>
                  <a:srgbClr val="006FC0"/>
                </a:solidFill>
                <a:latin typeface="Times New Roman"/>
                <a:cs typeface="Times New Roman"/>
              </a:rPr>
              <a:t>f</a:t>
            </a:r>
            <a:r>
              <a:rPr sz="1404" spc="-18" dirty="0">
                <a:solidFill>
                  <a:srgbClr val="006FC0"/>
                </a:solidFill>
                <a:latin typeface="Times New Roman"/>
                <a:cs typeface="Times New Roman"/>
              </a:rPr>
              <a:t> </a:t>
            </a:r>
            <a:r>
              <a:rPr sz="1404" spc="-72" dirty="0">
                <a:solidFill>
                  <a:srgbClr val="006FC0"/>
                </a:solidFill>
                <a:latin typeface="Times New Roman"/>
                <a:cs typeface="Times New Roman"/>
              </a:rPr>
              <a:t>E</a:t>
            </a:r>
            <a:r>
              <a:rPr sz="1404" spc="-27" dirty="0">
                <a:solidFill>
                  <a:srgbClr val="006FC0"/>
                </a:solidFill>
                <a:latin typeface="Times New Roman"/>
                <a:cs typeface="Times New Roman"/>
              </a:rPr>
              <a:t>l</a:t>
            </a:r>
            <a:r>
              <a:rPr sz="1404" spc="149" dirty="0">
                <a:solidFill>
                  <a:srgbClr val="006FC0"/>
                </a:solidFill>
                <a:latin typeface="Times New Roman"/>
                <a:cs typeface="Times New Roman"/>
              </a:rPr>
              <a:t>e</a:t>
            </a:r>
            <a:r>
              <a:rPr sz="1404" spc="23" dirty="0">
                <a:solidFill>
                  <a:srgbClr val="006FC0"/>
                </a:solidFill>
                <a:latin typeface="Times New Roman"/>
                <a:cs typeface="Times New Roman"/>
              </a:rPr>
              <a:t>c</a:t>
            </a:r>
            <a:r>
              <a:rPr sz="1404" spc="159" dirty="0">
                <a:solidFill>
                  <a:srgbClr val="006FC0"/>
                </a:solidFill>
                <a:latin typeface="Times New Roman"/>
                <a:cs typeface="Times New Roman"/>
              </a:rPr>
              <a:t>t</a:t>
            </a:r>
            <a:r>
              <a:rPr sz="1404" spc="59" dirty="0">
                <a:solidFill>
                  <a:srgbClr val="006FC0"/>
                </a:solidFill>
                <a:latin typeface="Times New Roman"/>
                <a:cs typeface="Times New Roman"/>
              </a:rPr>
              <a:t>r</a:t>
            </a:r>
            <a:r>
              <a:rPr sz="1404" spc="-63" dirty="0">
                <a:solidFill>
                  <a:srgbClr val="006FC0"/>
                </a:solidFill>
                <a:latin typeface="Times New Roman"/>
                <a:cs typeface="Times New Roman"/>
              </a:rPr>
              <a:t>i</a:t>
            </a:r>
            <a:r>
              <a:rPr sz="1404" spc="23" dirty="0">
                <a:solidFill>
                  <a:srgbClr val="006FC0"/>
                </a:solidFill>
                <a:latin typeface="Times New Roman"/>
                <a:cs typeface="Times New Roman"/>
              </a:rPr>
              <a:t>c</a:t>
            </a:r>
            <a:r>
              <a:rPr sz="1404" spc="100" dirty="0">
                <a:solidFill>
                  <a:srgbClr val="006FC0"/>
                </a:solidFill>
                <a:latin typeface="Times New Roman"/>
                <a:cs typeface="Times New Roman"/>
              </a:rPr>
              <a:t>a</a:t>
            </a:r>
            <a:r>
              <a:rPr sz="1404" spc="-32" dirty="0">
                <a:solidFill>
                  <a:srgbClr val="006FC0"/>
                </a:solidFill>
                <a:latin typeface="Times New Roman"/>
                <a:cs typeface="Times New Roman"/>
              </a:rPr>
              <a:t>l</a:t>
            </a:r>
            <a:r>
              <a:rPr sz="1404" spc="-9" dirty="0">
                <a:solidFill>
                  <a:srgbClr val="006FC0"/>
                </a:solidFill>
                <a:latin typeface="Times New Roman"/>
                <a:cs typeface="Times New Roman"/>
              </a:rPr>
              <a:t> </a:t>
            </a:r>
            <a:r>
              <a:rPr sz="1404" spc="100" dirty="0">
                <a:solidFill>
                  <a:srgbClr val="006FC0"/>
                </a:solidFill>
                <a:latin typeface="Times New Roman"/>
                <a:cs typeface="Times New Roman"/>
              </a:rPr>
              <a:t>a</a:t>
            </a:r>
            <a:r>
              <a:rPr sz="1404" spc="109" dirty="0">
                <a:solidFill>
                  <a:srgbClr val="006FC0"/>
                </a:solidFill>
                <a:latin typeface="Times New Roman"/>
                <a:cs typeface="Times New Roman"/>
              </a:rPr>
              <a:t>n</a:t>
            </a:r>
            <a:r>
              <a:rPr sz="1404" spc="122" dirty="0">
                <a:solidFill>
                  <a:srgbClr val="006FC0"/>
                </a:solidFill>
                <a:latin typeface="Times New Roman"/>
                <a:cs typeface="Times New Roman"/>
              </a:rPr>
              <a:t>d</a:t>
            </a:r>
            <a:r>
              <a:rPr sz="1404" spc="-32" dirty="0">
                <a:solidFill>
                  <a:srgbClr val="006FC0"/>
                </a:solidFill>
                <a:latin typeface="Times New Roman"/>
                <a:cs typeface="Times New Roman"/>
              </a:rPr>
              <a:t> </a:t>
            </a:r>
            <a:r>
              <a:rPr sz="1404" spc="-72" dirty="0">
                <a:solidFill>
                  <a:srgbClr val="006FC0"/>
                </a:solidFill>
                <a:latin typeface="Times New Roman"/>
                <a:cs typeface="Times New Roman"/>
              </a:rPr>
              <a:t>E</a:t>
            </a:r>
            <a:r>
              <a:rPr sz="1404" spc="-27" dirty="0">
                <a:solidFill>
                  <a:srgbClr val="006FC0"/>
                </a:solidFill>
                <a:latin typeface="Times New Roman"/>
                <a:cs typeface="Times New Roman"/>
              </a:rPr>
              <a:t>l</a:t>
            </a:r>
            <a:r>
              <a:rPr sz="1404" spc="149" dirty="0">
                <a:solidFill>
                  <a:srgbClr val="006FC0"/>
                </a:solidFill>
                <a:latin typeface="Times New Roman"/>
                <a:cs typeface="Times New Roman"/>
              </a:rPr>
              <a:t>e</a:t>
            </a:r>
            <a:r>
              <a:rPr sz="1404" spc="23" dirty="0">
                <a:solidFill>
                  <a:srgbClr val="006FC0"/>
                </a:solidFill>
                <a:latin typeface="Times New Roman"/>
                <a:cs typeface="Times New Roman"/>
              </a:rPr>
              <a:t>c</a:t>
            </a:r>
            <a:r>
              <a:rPr sz="1404" spc="159" dirty="0">
                <a:solidFill>
                  <a:srgbClr val="006FC0"/>
                </a:solidFill>
                <a:latin typeface="Times New Roman"/>
                <a:cs typeface="Times New Roman"/>
              </a:rPr>
              <a:t>t</a:t>
            </a:r>
            <a:r>
              <a:rPr sz="1404" spc="59" dirty="0">
                <a:solidFill>
                  <a:srgbClr val="006FC0"/>
                </a:solidFill>
                <a:latin typeface="Times New Roman"/>
                <a:cs typeface="Times New Roman"/>
              </a:rPr>
              <a:t>r</a:t>
            </a:r>
            <a:r>
              <a:rPr sz="1404" spc="118" dirty="0">
                <a:solidFill>
                  <a:srgbClr val="006FC0"/>
                </a:solidFill>
                <a:latin typeface="Times New Roman"/>
                <a:cs typeface="Times New Roman"/>
              </a:rPr>
              <a:t>o</a:t>
            </a:r>
            <a:r>
              <a:rPr sz="1404" spc="109" dirty="0">
                <a:solidFill>
                  <a:srgbClr val="006FC0"/>
                </a:solidFill>
                <a:latin typeface="Times New Roman"/>
                <a:cs typeface="Times New Roman"/>
              </a:rPr>
              <a:t>n</a:t>
            </a:r>
            <a:r>
              <a:rPr sz="1404" spc="-63" dirty="0">
                <a:solidFill>
                  <a:srgbClr val="006FC0"/>
                </a:solidFill>
                <a:latin typeface="Times New Roman"/>
                <a:cs typeface="Times New Roman"/>
              </a:rPr>
              <a:t>i</a:t>
            </a:r>
            <a:r>
              <a:rPr sz="1404" spc="23" dirty="0">
                <a:solidFill>
                  <a:srgbClr val="006FC0"/>
                </a:solidFill>
                <a:latin typeface="Times New Roman"/>
                <a:cs typeface="Times New Roman"/>
              </a:rPr>
              <a:t>c</a:t>
            </a:r>
            <a:r>
              <a:rPr sz="1404" spc="59" dirty="0">
                <a:solidFill>
                  <a:srgbClr val="006FC0"/>
                </a:solidFill>
                <a:latin typeface="Times New Roman"/>
                <a:cs typeface="Times New Roman"/>
              </a:rPr>
              <a:t>s</a:t>
            </a:r>
            <a:r>
              <a:rPr sz="1404" spc="36" dirty="0">
                <a:solidFill>
                  <a:srgbClr val="006FC0"/>
                </a:solidFill>
                <a:latin typeface="Times New Roman"/>
                <a:cs typeface="Times New Roman"/>
              </a:rPr>
              <a:t> </a:t>
            </a:r>
            <a:r>
              <a:rPr sz="1404" spc="-72" dirty="0">
                <a:solidFill>
                  <a:srgbClr val="006FC0"/>
                </a:solidFill>
                <a:latin typeface="Times New Roman"/>
                <a:cs typeface="Times New Roman"/>
              </a:rPr>
              <a:t>E</a:t>
            </a:r>
            <a:r>
              <a:rPr sz="1404" spc="109" dirty="0">
                <a:solidFill>
                  <a:srgbClr val="006FC0"/>
                </a:solidFill>
                <a:latin typeface="Times New Roman"/>
                <a:cs typeface="Times New Roman"/>
              </a:rPr>
              <a:t>n</a:t>
            </a:r>
            <a:r>
              <a:rPr sz="1404" spc="103" dirty="0">
                <a:solidFill>
                  <a:srgbClr val="006FC0"/>
                </a:solidFill>
                <a:latin typeface="Times New Roman"/>
                <a:cs typeface="Times New Roman"/>
              </a:rPr>
              <a:t>g</a:t>
            </a:r>
            <a:r>
              <a:rPr sz="1404" spc="-63" dirty="0">
                <a:solidFill>
                  <a:srgbClr val="006FC0"/>
                </a:solidFill>
                <a:latin typeface="Times New Roman"/>
                <a:cs typeface="Times New Roman"/>
              </a:rPr>
              <a:t>i</a:t>
            </a:r>
            <a:r>
              <a:rPr sz="1404" spc="109" dirty="0">
                <a:solidFill>
                  <a:srgbClr val="006FC0"/>
                </a:solidFill>
                <a:latin typeface="Times New Roman"/>
                <a:cs typeface="Times New Roman"/>
              </a:rPr>
              <a:t>n</a:t>
            </a:r>
            <a:r>
              <a:rPr sz="1404" spc="149" dirty="0">
                <a:solidFill>
                  <a:srgbClr val="006FC0"/>
                </a:solidFill>
                <a:latin typeface="Times New Roman"/>
                <a:cs typeface="Times New Roman"/>
              </a:rPr>
              <a:t>ee</a:t>
            </a:r>
            <a:r>
              <a:rPr sz="1404" spc="59" dirty="0">
                <a:solidFill>
                  <a:srgbClr val="006FC0"/>
                </a:solidFill>
                <a:latin typeface="Times New Roman"/>
                <a:cs typeface="Times New Roman"/>
              </a:rPr>
              <a:t>rs</a:t>
            </a:r>
            <a:r>
              <a:rPr sz="1404" spc="-5" dirty="0">
                <a:solidFill>
                  <a:srgbClr val="006FC0"/>
                </a:solidFill>
                <a:latin typeface="Times New Roman"/>
                <a:cs typeface="Times New Roman"/>
              </a:rPr>
              <a:t> </a:t>
            </a:r>
            <a:r>
              <a:rPr sz="1404" spc="-32" dirty="0">
                <a:solidFill>
                  <a:srgbClr val="006FC0"/>
                </a:solidFill>
                <a:latin typeface="Times New Roman"/>
                <a:cs typeface="Times New Roman"/>
              </a:rPr>
              <a:t>(</a:t>
            </a:r>
            <a:r>
              <a:rPr sz="1404" spc="-113" dirty="0">
                <a:solidFill>
                  <a:srgbClr val="006FC0"/>
                </a:solidFill>
                <a:latin typeface="Times New Roman"/>
                <a:cs typeface="Times New Roman"/>
              </a:rPr>
              <a:t>I</a:t>
            </a:r>
            <a:r>
              <a:rPr sz="1404" spc="-72" dirty="0">
                <a:solidFill>
                  <a:srgbClr val="006FC0"/>
                </a:solidFill>
                <a:latin typeface="Times New Roman"/>
                <a:cs typeface="Times New Roman"/>
              </a:rPr>
              <a:t>EEE</a:t>
            </a:r>
            <a:r>
              <a:rPr sz="1404" spc="-32" dirty="0">
                <a:solidFill>
                  <a:srgbClr val="006FC0"/>
                </a:solidFill>
                <a:latin typeface="Times New Roman"/>
                <a:cs typeface="Times New Roman"/>
              </a:rPr>
              <a:t>)</a:t>
            </a:r>
            <a:endParaRPr sz="1404">
              <a:latin typeface="Times New Roman"/>
              <a:cs typeface="Times New Roman"/>
            </a:endParaRPr>
          </a:p>
          <a:p>
            <a:pPr>
              <a:lnSpc>
                <a:spcPts val="589"/>
              </a:lnSpc>
              <a:spcBef>
                <a:spcPts val="8"/>
              </a:spcBef>
            </a:pPr>
            <a:endParaRPr sz="589"/>
          </a:p>
          <a:p>
            <a:pPr marL="11506"/>
            <a:r>
              <a:rPr sz="1404" spc="-113" dirty="0">
                <a:solidFill>
                  <a:srgbClr val="006FC0"/>
                </a:solidFill>
                <a:latin typeface="Times New Roman"/>
                <a:cs typeface="Times New Roman"/>
              </a:rPr>
              <a:t>A</a:t>
            </a:r>
            <a:r>
              <a:rPr sz="1404" spc="127" dirty="0">
                <a:solidFill>
                  <a:srgbClr val="006FC0"/>
                </a:solidFill>
                <a:latin typeface="Times New Roman"/>
                <a:cs typeface="Times New Roman"/>
              </a:rPr>
              <a:t>m</a:t>
            </a:r>
            <a:r>
              <a:rPr sz="1404" spc="149" dirty="0">
                <a:solidFill>
                  <a:srgbClr val="006FC0"/>
                </a:solidFill>
                <a:latin typeface="Times New Roman"/>
                <a:cs typeface="Times New Roman"/>
              </a:rPr>
              <a:t>e</a:t>
            </a:r>
            <a:r>
              <a:rPr sz="1404" spc="59" dirty="0">
                <a:solidFill>
                  <a:srgbClr val="006FC0"/>
                </a:solidFill>
                <a:latin typeface="Times New Roman"/>
                <a:cs typeface="Times New Roman"/>
              </a:rPr>
              <a:t>r</a:t>
            </a:r>
            <a:r>
              <a:rPr sz="1404" spc="-63" dirty="0">
                <a:solidFill>
                  <a:srgbClr val="006FC0"/>
                </a:solidFill>
                <a:latin typeface="Times New Roman"/>
                <a:cs typeface="Times New Roman"/>
              </a:rPr>
              <a:t>i</a:t>
            </a:r>
            <a:r>
              <a:rPr sz="1404" spc="23" dirty="0">
                <a:solidFill>
                  <a:srgbClr val="006FC0"/>
                </a:solidFill>
                <a:latin typeface="Times New Roman"/>
                <a:cs typeface="Times New Roman"/>
              </a:rPr>
              <a:t>c</a:t>
            </a:r>
            <a:r>
              <a:rPr sz="1404" spc="100" dirty="0">
                <a:solidFill>
                  <a:srgbClr val="006FC0"/>
                </a:solidFill>
                <a:latin typeface="Times New Roman"/>
                <a:cs typeface="Times New Roman"/>
              </a:rPr>
              <a:t>a</a:t>
            </a:r>
            <a:r>
              <a:rPr sz="1404" spc="103" dirty="0">
                <a:solidFill>
                  <a:srgbClr val="006FC0"/>
                </a:solidFill>
                <a:latin typeface="Times New Roman"/>
                <a:cs typeface="Times New Roman"/>
              </a:rPr>
              <a:t>n</a:t>
            </a:r>
            <a:r>
              <a:rPr sz="1404" spc="-9" dirty="0">
                <a:solidFill>
                  <a:srgbClr val="006FC0"/>
                </a:solidFill>
                <a:latin typeface="Times New Roman"/>
                <a:cs typeface="Times New Roman"/>
              </a:rPr>
              <a:t> </a:t>
            </a:r>
            <a:r>
              <a:rPr sz="1404" spc="-50" dirty="0">
                <a:solidFill>
                  <a:srgbClr val="006FC0"/>
                </a:solidFill>
                <a:latin typeface="Times New Roman"/>
                <a:cs typeface="Times New Roman"/>
              </a:rPr>
              <a:t>S</a:t>
            </a:r>
            <a:r>
              <a:rPr sz="1404" spc="118" dirty="0">
                <a:solidFill>
                  <a:srgbClr val="006FC0"/>
                </a:solidFill>
                <a:latin typeface="Times New Roman"/>
                <a:cs typeface="Times New Roman"/>
              </a:rPr>
              <a:t>o</a:t>
            </a:r>
            <a:r>
              <a:rPr sz="1404" spc="23" dirty="0">
                <a:solidFill>
                  <a:srgbClr val="006FC0"/>
                </a:solidFill>
                <a:latin typeface="Times New Roman"/>
                <a:cs typeface="Times New Roman"/>
              </a:rPr>
              <a:t>c</a:t>
            </a:r>
            <a:r>
              <a:rPr sz="1404" spc="-63" dirty="0">
                <a:solidFill>
                  <a:srgbClr val="006FC0"/>
                </a:solidFill>
                <a:latin typeface="Times New Roman"/>
                <a:cs typeface="Times New Roman"/>
              </a:rPr>
              <a:t>i</a:t>
            </a:r>
            <a:r>
              <a:rPr sz="1404" spc="149" dirty="0">
                <a:solidFill>
                  <a:srgbClr val="006FC0"/>
                </a:solidFill>
                <a:latin typeface="Times New Roman"/>
                <a:cs typeface="Times New Roman"/>
              </a:rPr>
              <a:t>e</a:t>
            </a:r>
            <a:r>
              <a:rPr sz="1404" spc="159" dirty="0">
                <a:solidFill>
                  <a:srgbClr val="006FC0"/>
                </a:solidFill>
                <a:latin typeface="Times New Roman"/>
                <a:cs typeface="Times New Roman"/>
              </a:rPr>
              <a:t>t</a:t>
            </a:r>
            <a:r>
              <a:rPr sz="1404" spc="-32" dirty="0">
                <a:solidFill>
                  <a:srgbClr val="006FC0"/>
                </a:solidFill>
                <a:latin typeface="Times New Roman"/>
                <a:cs typeface="Times New Roman"/>
              </a:rPr>
              <a:t>y</a:t>
            </a:r>
            <a:r>
              <a:rPr sz="1404" spc="-18" dirty="0">
                <a:solidFill>
                  <a:srgbClr val="006FC0"/>
                </a:solidFill>
                <a:latin typeface="Times New Roman"/>
                <a:cs typeface="Times New Roman"/>
              </a:rPr>
              <a:t> </a:t>
            </a:r>
            <a:r>
              <a:rPr sz="1404" spc="118" dirty="0">
                <a:solidFill>
                  <a:srgbClr val="006FC0"/>
                </a:solidFill>
                <a:latin typeface="Times New Roman"/>
                <a:cs typeface="Times New Roman"/>
              </a:rPr>
              <a:t>o</a:t>
            </a:r>
            <a:r>
              <a:rPr sz="1404" spc="63" dirty="0">
                <a:solidFill>
                  <a:srgbClr val="006FC0"/>
                </a:solidFill>
                <a:latin typeface="Times New Roman"/>
                <a:cs typeface="Times New Roman"/>
              </a:rPr>
              <a:t>f</a:t>
            </a:r>
            <a:r>
              <a:rPr sz="1404" spc="-18" dirty="0">
                <a:solidFill>
                  <a:srgbClr val="006FC0"/>
                </a:solidFill>
                <a:latin typeface="Times New Roman"/>
                <a:cs typeface="Times New Roman"/>
              </a:rPr>
              <a:t> </a:t>
            </a:r>
            <a:r>
              <a:rPr sz="1404" spc="-77" dirty="0">
                <a:solidFill>
                  <a:srgbClr val="006FC0"/>
                </a:solidFill>
                <a:latin typeface="Times New Roman"/>
                <a:cs typeface="Times New Roman"/>
              </a:rPr>
              <a:t>C</a:t>
            </a:r>
            <a:r>
              <a:rPr sz="1404" spc="-63" dirty="0">
                <a:solidFill>
                  <a:srgbClr val="006FC0"/>
                </a:solidFill>
                <a:latin typeface="Times New Roman"/>
                <a:cs typeface="Times New Roman"/>
              </a:rPr>
              <a:t>i</a:t>
            </a:r>
            <a:r>
              <a:rPr sz="1404" spc="-9" dirty="0">
                <a:solidFill>
                  <a:srgbClr val="006FC0"/>
                </a:solidFill>
                <a:latin typeface="Times New Roman"/>
                <a:cs typeface="Times New Roman"/>
              </a:rPr>
              <a:t>v</a:t>
            </a:r>
            <a:r>
              <a:rPr sz="1404" spc="-63" dirty="0">
                <a:solidFill>
                  <a:srgbClr val="006FC0"/>
                </a:solidFill>
                <a:latin typeface="Times New Roman"/>
                <a:cs typeface="Times New Roman"/>
              </a:rPr>
              <a:t>i</a:t>
            </a:r>
            <a:r>
              <a:rPr sz="1404" spc="-32" dirty="0">
                <a:solidFill>
                  <a:srgbClr val="006FC0"/>
                </a:solidFill>
                <a:latin typeface="Times New Roman"/>
                <a:cs typeface="Times New Roman"/>
              </a:rPr>
              <a:t>l </a:t>
            </a:r>
            <a:r>
              <a:rPr sz="1404" spc="-72" dirty="0">
                <a:solidFill>
                  <a:srgbClr val="006FC0"/>
                </a:solidFill>
                <a:latin typeface="Times New Roman"/>
                <a:cs typeface="Times New Roman"/>
              </a:rPr>
              <a:t>E</a:t>
            </a:r>
            <a:r>
              <a:rPr sz="1404" spc="109" dirty="0">
                <a:solidFill>
                  <a:srgbClr val="006FC0"/>
                </a:solidFill>
                <a:latin typeface="Times New Roman"/>
                <a:cs typeface="Times New Roman"/>
              </a:rPr>
              <a:t>n</a:t>
            </a:r>
            <a:r>
              <a:rPr sz="1404" spc="103" dirty="0">
                <a:solidFill>
                  <a:srgbClr val="006FC0"/>
                </a:solidFill>
                <a:latin typeface="Times New Roman"/>
                <a:cs typeface="Times New Roman"/>
              </a:rPr>
              <a:t>g</a:t>
            </a:r>
            <a:r>
              <a:rPr sz="1404" spc="-63" dirty="0">
                <a:solidFill>
                  <a:srgbClr val="006FC0"/>
                </a:solidFill>
                <a:latin typeface="Times New Roman"/>
                <a:cs typeface="Times New Roman"/>
              </a:rPr>
              <a:t>i</a:t>
            </a:r>
            <a:r>
              <a:rPr sz="1404" spc="109" dirty="0">
                <a:solidFill>
                  <a:srgbClr val="006FC0"/>
                </a:solidFill>
                <a:latin typeface="Times New Roman"/>
                <a:cs typeface="Times New Roman"/>
              </a:rPr>
              <a:t>n</a:t>
            </a:r>
            <a:r>
              <a:rPr sz="1404" spc="149" dirty="0">
                <a:solidFill>
                  <a:srgbClr val="006FC0"/>
                </a:solidFill>
                <a:latin typeface="Times New Roman"/>
                <a:cs typeface="Times New Roman"/>
              </a:rPr>
              <a:t>ee</a:t>
            </a:r>
            <a:r>
              <a:rPr sz="1404" spc="59" dirty="0">
                <a:solidFill>
                  <a:srgbClr val="006FC0"/>
                </a:solidFill>
                <a:latin typeface="Times New Roman"/>
                <a:cs typeface="Times New Roman"/>
              </a:rPr>
              <a:t>rs</a:t>
            </a:r>
            <a:r>
              <a:rPr sz="1404" spc="-5" dirty="0">
                <a:solidFill>
                  <a:srgbClr val="006FC0"/>
                </a:solidFill>
                <a:latin typeface="Times New Roman"/>
                <a:cs typeface="Times New Roman"/>
              </a:rPr>
              <a:t> </a:t>
            </a:r>
            <a:r>
              <a:rPr sz="1404" spc="-32" dirty="0">
                <a:solidFill>
                  <a:srgbClr val="006FC0"/>
                </a:solidFill>
                <a:latin typeface="Times New Roman"/>
                <a:cs typeface="Times New Roman"/>
              </a:rPr>
              <a:t>(</a:t>
            </a:r>
            <a:r>
              <a:rPr sz="1404" spc="-113" dirty="0">
                <a:solidFill>
                  <a:srgbClr val="006FC0"/>
                </a:solidFill>
                <a:latin typeface="Times New Roman"/>
                <a:cs typeface="Times New Roman"/>
              </a:rPr>
              <a:t>A</a:t>
            </a:r>
            <a:r>
              <a:rPr sz="1404" spc="-50" dirty="0">
                <a:solidFill>
                  <a:srgbClr val="006FC0"/>
                </a:solidFill>
                <a:latin typeface="Times New Roman"/>
                <a:cs typeface="Times New Roman"/>
              </a:rPr>
              <a:t>S</a:t>
            </a:r>
            <a:r>
              <a:rPr sz="1404" spc="-72" dirty="0">
                <a:solidFill>
                  <a:srgbClr val="006FC0"/>
                </a:solidFill>
                <a:latin typeface="Times New Roman"/>
                <a:cs typeface="Times New Roman"/>
              </a:rPr>
              <a:t>CE</a:t>
            </a:r>
            <a:r>
              <a:rPr sz="1404" spc="-32" dirty="0">
                <a:solidFill>
                  <a:srgbClr val="006FC0"/>
                </a:solidFill>
                <a:latin typeface="Times New Roman"/>
                <a:cs typeface="Times New Roman"/>
              </a:rPr>
              <a:t>)</a:t>
            </a:r>
            <a:endParaRPr sz="1404">
              <a:latin typeface="Times New Roman"/>
              <a:cs typeface="Times New Roman"/>
            </a:endParaRPr>
          </a:p>
        </p:txBody>
      </p:sp>
      <p:sp>
        <p:nvSpPr>
          <p:cNvPr id="18" name="object 18"/>
          <p:cNvSpPr txBox="1"/>
          <p:nvPr/>
        </p:nvSpPr>
        <p:spPr>
          <a:xfrm>
            <a:off x="5618930" y="3625763"/>
            <a:ext cx="684649" cy="220353"/>
          </a:xfrm>
          <a:prstGeom prst="rect">
            <a:avLst/>
          </a:prstGeom>
        </p:spPr>
        <p:txBody>
          <a:bodyPr vert="horz" wrap="square" lIns="0" tIns="0" rIns="0" bIns="0" rtlCol="0">
            <a:noAutofit/>
          </a:bodyPr>
          <a:lstStyle/>
          <a:p>
            <a:pPr marL="11506"/>
            <a:r>
              <a:rPr sz="1404" spc="-63" dirty="0">
                <a:solidFill>
                  <a:srgbClr val="006FC0"/>
                </a:solidFill>
                <a:latin typeface="Times New Roman"/>
                <a:cs typeface="Times New Roman"/>
              </a:rPr>
              <a:t>i</a:t>
            </a:r>
            <a:r>
              <a:rPr sz="1404" spc="149" dirty="0">
                <a:solidFill>
                  <a:srgbClr val="006FC0"/>
                </a:solidFill>
                <a:latin typeface="Times New Roman"/>
                <a:cs typeface="Times New Roman"/>
              </a:rPr>
              <a:t>eee</a:t>
            </a:r>
            <a:r>
              <a:rPr sz="1404" spc="-9" dirty="0">
                <a:solidFill>
                  <a:srgbClr val="006FC0"/>
                </a:solidFill>
                <a:latin typeface="Times New Roman"/>
                <a:cs typeface="Times New Roman"/>
              </a:rPr>
              <a:t>.</a:t>
            </a:r>
            <a:r>
              <a:rPr sz="1404" spc="118" dirty="0">
                <a:solidFill>
                  <a:srgbClr val="006FC0"/>
                </a:solidFill>
                <a:latin typeface="Times New Roman"/>
                <a:cs typeface="Times New Roman"/>
              </a:rPr>
              <a:t>o</a:t>
            </a:r>
            <a:r>
              <a:rPr sz="1404" spc="59" dirty="0">
                <a:solidFill>
                  <a:srgbClr val="006FC0"/>
                </a:solidFill>
                <a:latin typeface="Times New Roman"/>
                <a:cs typeface="Times New Roman"/>
              </a:rPr>
              <a:t>r</a:t>
            </a:r>
            <a:r>
              <a:rPr sz="1404" spc="109" dirty="0">
                <a:solidFill>
                  <a:srgbClr val="006FC0"/>
                </a:solidFill>
                <a:latin typeface="Times New Roman"/>
                <a:cs typeface="Times New Roman"/>
              </a:rPr>
              <a:t>g</a:t>
            </a:r>
            <a:endParaRPr sz="1404">
              <a:latin typeface="Times New Roman"/>
              <a:cs typeface="Times New Roman"/>
            </a:endParaRPr>
          </a:p>
        </p:txBody>
      </p:sp>
      <p:sp>
        <p:nvSpPr>
          <p:cNvPr id="19" name="object 19"/>
          <p:cNvSpPr txBox="1"/>
          <p:nvPr/>
        </p:nvSpPr>
        <p:spPr>
          <a:xfrm>
            <a:off x="10069264" y="3625763"/>
            <a:ext cx="329667" cy="220353"/>
          </a:xfrm>
          <a:prstGeom prst="rect">
            <a:avLst/>
          </a:prstGeom>
        </p:spPr>
        <p:txBody>
          <a:bodyPr vert="horz" wrap="square" lIns="0" tIns="0" rIns="0" bIns="0" rtlCol="0">
            <a:noAutofit/>
          </a:bodyPr>
          <a:lstStyle/>
          <a:p>
            <a:pPr marL="11506"/>
            <a:r>
              <a:rPr sz="1404" spc="95" dirty="0">
                <a:solidFill>
                  <a:srgbClr val="006FC0"/>
                </a:solidFill>
                <a:latin typeface="Times New Roman"/>
                <a:cs typeface="Times New Roman"/>
              </a:rPr>
              <a:t>217</a:t>
            </a:r>
            <a:endParaRPr sz="1404">
              <a:latin typeface="Times New Roman"/>
              <a:cs typeface="Times New Roman"/>
            </a:endParaRPr>
          </a:p>
        </p:txBody>
      </p:sp>
      <p:sp>
        <p:nvSpPr>
          <p:cNvPr id="20" name="object 20"/>
          <p:cNvSpPr txBox="1"/>
          <p:nvPr/>
        </p:nvSpPr>
        <p:spPr>
          <a:xfrm>
            <a:off x="5618930" y="4133899"/>
            <a:ext cx="695581" cy="220353"/>
          </a:xfrm>
          <a:prstGeom prst="rect">
            <a:avLst/>
          </a:prstGeom>
        </p:spPr>
        <p:txBody>
          <a:bodyPr vert="horz" wrap="square" lIns="0" tIns="0" rIns="0" bIns="0" rtlCol="0">
            <a:noAutofit/>
          </a:bodyPr>
          <a:lstStyle/>
          <a:p>
            <a:pPr marL="11506"/>
            <a:r>
              <a:rPr sz="1404" spc="100" dirty="0">
                <a:solidFill>
                  <a:srgbClr val="006FC0"/>
                </a:solidFill>
                <a:latin typeface="Times New Roman"/>
                <a:cs typeface="Times New Roman"/>
              </a:rPr>
              <a:t>a</a:t>
            </a:r>
            <a:r>
              <a:rPr sz="1404" spc="54" dirty="0">
                <a:solidFill>
                  <a:srgbClr val="006FC0"/>
                </a:solidFill>
                <a:latin typeface="Times New Roman"/>
                <a:cs typeface="Times New Roman"/>
              </a:rPr>
              <a:t>s</a:t>
            </a:r>
            <a:r>
              <a:rPr sz="1404" spc="23" dirty="0">
                <a:solidFill>
                  <a:srgbClr val="006FC0"/>
                </a:solidFill>
                <a:latin typeface="Times New Roman"/>
                <a:cs typeface="Times New Roman"/>
              </a:rPr>
              <a:t>c</a:t>
            </a:r>
            <a:r>
              <a:rPr sz="1404" spc="149" dirty="0">
                <a:solidFill>
                  <a:srgbClr val="006FC0"/>
                </a:solidFill>
                <a:latin typeface="Times New Roman"/>
                <a:cs typeface="Times New Roman"/>
              </a:rPr>
              <a:t>e</a:t>
            </a:r>
            <a:r>
              <a:rPr sz="1404" spc="-9" dirty="0">
                <a:solidFill>
                  <a:srgbClr val="006FC0"/>
                </a:solidFill>
                <a:latin typeface="Times New Roman"/>
                <a:cs typeface="Times New Roman"/>
              </a:rPr>
              <a:t>.</a:t>
            </a:r>
            <a:r>
              <a:rPr sz="1404" spc="118" dirty="0">
                <a:solidFill>
                  <a:srgbClr val="006FC0"/>
                </a:solidFill>
                <a:latin typeface="Times New Roman"/>
                <a:cs typeface="Times New Roman"/>
              </a:rPr>
              <a:t>o</a:t>
            </a:r>
            <a:r>
              <a:rPr sz="1404" spc="59" dirty="0">
                <a:solidFill>
                  <a:srgbClr val="006FC0"/>
                </a:solidFill>
                <a:latin typeface="Times New Roman"/>
                <a:cs typeface="Times New Roman"/>
              </a:rPr>
              <a:t>r</a:t>
            </a:r>
            <a:r>
              <a:rPr sz="1404" spc="109" dirty="0">
                <a:solidFill>
                  <a:srgbClr val="006FC0"/>
                </a:solidFill>
                <a:latin typeface="Times New Roman"/>
                <a:cs typeface="Times New Roman"/>
              </a:rPr>
              <a:t>g</a:t>
            </a:r>
            <a:endParaRPr sz="1404">
              <a:latin typeface="Times New Roman"/>
              <a:cs typeface="Times New Roman"/>
            </a:endParaRPr>
          </a:p>
        </p:txBody>
      </p:sp>
      <p:sp>
        <p:nvSpPr>
          <p:cNvPr id="21" name="object 21"/>
          <p:cNvSpPr txBox="1"/>
          <p:nvPr/>
        </p:nvSpPr>
        <p:spPr>
          <a:xfrm>
            <a:off x="6977642" y="4133899"/>
            <a:ext cx="1204177" cy="220353"/>
          </a:xfrm>
          <a:prstGeom prst="rect">
            <a:avLst/>
          </a:prstGeom>
        </p:spPr>
        <p:txBody>
          <a:bodyPr vert="horz" wrap="square" lIns="0" tIns="0" rIns="0" bIns="0" rtlCol="0">
            <a:noAutofit/>
          </a:bodyPr>
          <a:lstStyle/>
          <a:p>
            <a:pPr marL="11506"/>
            <a:r>
              <a:rPr sz="1404" spc="100" dirty="0">
                <a:solidFill>
                  <a:srgbClr val="FF0000"/>
                </a:solidFill>
                <a:latin typeface="Times New Roman"/>
                <a:cs typeface="Times New Roman"/>
              </a:rPr>
              <a:t>a</a:t>
            </a:r>
            <a:r>
              <a:rPr sz="1404" spc="54" dirty="0">
                <a:solidFill>
                  <a:srgbClr val="FF0000"/>
                </a:solidFill>
                <a:latin typeface="Times New Roman"/>
                <a:cs typeface="Times New Roman"/>
              </a:rPr>
              <a:t>s</a:t>
            </a:r>
            <a:r>
              <a:rPr sz="1404" spc="23" dirty="0">
                <a:solidFill>
                  <a:srgbClr val="FF0000"/>
                </a:solidFill>
                <a:latin typeface="Times New Roman"/>
                <a:cs typeface="Times New Roman"/>
              </a:rPr>
              <a:t>c</a:t>
            </a:r>
            <a:r>
              <a:rPr sz="1404" spc="149" dirty="0">
                <a:solidFill>
                  <a:srgbClr val="FF0000"/>
                </a:solidFill>
                <a:latin typeface="Times New Roman"/>
                <a:cs typeface="Times New Roman"/>
              </a:rPr>
              <a:t>e</a:t>
            </a:r>
            <a:r>
              <a:rPr sz="1404" spc="-27" dirty="0">
                <a:solidFill>
                  <a:srgbClr val="FF0000"/>
                </a:solidFill>
                <a:latin typeface="Times New Roman"/>
                <a:cs typeface="Times New Roman"/>
              </a:rPr>
              <a:t>l</a:t>
            </a:r>
            <a:r>
              <a:rPr sz="1404" spc="-63" dirty="0">
                <a:solidFill>
                  <a:srgbClr val="FF0000"/>
                </a:solidFill>
                <a:latin typeface="Times New Roman"/>
                <a:cs typeface="Times New Roman"/>
              </a:rPr>
              <a:t>i</a:t>
            </a:r>
            <a:r>
              <a:rPr sz="1404" spc="118" dirty="0">
                <a:solidFill>
                  <a:srgbClr val="FF0000"/>
                </a:solidFill>
                <a:latin typeface="Times New Roman"/>
                <a:cs typeface="Times New Roman"/>
              </a:rPr>
              <a:t>b</a:t>
            </a:r>
            <a:r>
              <a:rPr sz="1404" spc="59" dirty="0">
                <a:solidFill>
                  <a:srgbClr val="FF0000"/>
                </a:solidFill>
                <a:latin typeface="Times New Roman"/>
                <a:cs typeface="Times New Roman"/>
              </a:rPr>
              <a:t>r</a:t>
            </a:r>
            <a:r>
              <a:rPr sz="1404" spc="100" dirty="0">
                <a:solidFill>
                  <a:srgbClr val="FF0000"/>
                </a:solidFill>
                <a:latin typeface="Times New Roman"/>
                <a:cs typeface="Times New Roman"/>
              </a:rPr>
              <a:t>a</a:t>
            </a:r>
            <a:r>
              <a:rPr sz="1404" spc="59" dirty="0">
                <a:solidFill>
                  <a:srgbClr val="FF0000"/>
                </a:solidFill>
                <a:latin typeface="Times New Roman"/>
                <a:cs typeface="Times New Roman"/>
              </a:rPr>
              <a:t>r</a:t>
            </a:r>
            <a:r>
              <a:rPr sz="1404" spc="-36" dirty="0">
                <a:solidFill>
                  <a:srgbClr val="FF0000"/>
                </a:solidFill>
                <a:latin typeface="Times New Roman"/>
                <a:cs typeface="Times New Roman"/>
              </a:rPr>
              <a:t>y</a:t>
            </a:r>
            <a:r>
              <a:rPr sz="1404" spc="-9" dirty="0">
                <a:solidFill>
                  <a:srgbClr val="FF0000"/>
                </a:solidFill>
                <a:latin typeface="Times New Roman"/>
                <a:cs typeface="Times New Roman"/>
              </a:rPr>
              <a:t>.</a:t>
            </a:r>
            <a:r>
              <a:rPr sz="1404" spc="118" dirty="0">
                <a:solidFill>
                  <a:srgbClr val="FF0000"/>
                </a:solidFill>
                <a:latin typeface="Times New Roman"/>
                <a:cs typeface="Times New Roman"/>
              </a:rPr>
              <a:t>o</a:t>
            </a:r>
            <a:r>
              <a:rPr sz="1404" spc="59" dirty="0">
                <a:solidFill>
                  <a:srgbClr val="FF0000"/>
                </a:solidFill>
                <a:latin typeface="Times New Roman"/>
                <a:cs typeface="Times New Roman"/>
              </a:rPr>
              <a:t>r</a:t>
            </a:r>
            <a:r>
              <a:rPr sz="1404" spc="109" dirty="0">
                <a:solidFill>
                  <a:srgbClr val="FF0000"/>
                </a:solidFill>
                <a:latin typeface="Times New Roman"/>
                <a:cs typeface="Times New Roman"/>
              </a:rPr>
              <a:t>g</a:t>
            </a:r>
            <a:endParaRPr sz="1404">
              <a:latin typeface="Times New Roman"/>
              <a:cs typeface="Times New Roman"/>
            </a:endParaRPr>
          </a:p>
        </p:txBody>
      </p:sp>
      <p:sp>
        <p:nvSpPr>
          <p:cNvPr id="22" name="object 22"/>
          <p:cNvSpPr txBox="1"/>
          <p:nvPr/>
        </p:nvSpPr>
        <p:spPr>
          <a:xfrm>
            <a:off x="10171444" y="4133899"/>
            <a:ext cx="227258" cy="220353"/>
          </a:xfrm>
          <a:prstGeom prst="rect">
            <a:avLst/>
          </a:prstGeom>
        </p:spPr>
        <p:txBody>
          <a:bodyPr vert="horz" wrap="square" lIns="0" tIns="0" rIns="0" bIns="0" rtlCol="0">
            <a:noAutofit/>
          </a:bodyPr>
          <a:lstStyle/>
          <a:p>
            <a:pPr marL="11506"/>
            <a:r>
              <a:rPr sz="1404" spc="95" dirty="0">
                <a:solidFill>
                  <a:srgbClr val="006FC0"/>
                </a:solidFill>
                <a:latin typeface="Times New Roman"/>
                <a:cs typeface="Times New Roman"/>
              </a:rPr>
              <a:t>38</a:t>
            </a:r>
            <a:endParaRPr sz="1404" dirty="0">
              <a:latin typeface="Times New Roman"/>
              <a:cs typeface="Times New Roman"/>
            </a:endParaRPr>
          </a:p>
        </p:txBody>
      </p:sp>
      <p:sp>
        <p:nvSpPr>
          <p:cNvPr id="23" name="object 23"/>
          <p:cNvSpPr txBox="1"/>
          <p:nvPr/>
        </p:nvSpPr>
        <p:spPr>
          <a:xfrm>
            <a:off x="2067500" y="4711151"/>
            <a:ext cx="3047553" cy="443008"/>
          </a:xfrm>
          <a:prstGeom prst="rect">
            <a:avLst/>
          </a:prstGeom>
        </p:spPr>
        <p:txBody>
          <a:bodyPr vert="horz" wrap="square" lIns="0" tIns="0" rIns="0" bIns="0" rtlCol="0">
            <a:noAutofit/>
          </a:bodyPr>
          <a:lstStyle/>
          <a:p>
            <a:pPr marL="11506" marR="11506">
              <a:lnSpc>
                <a:spcPct val="101899"/>
              </a:lnSpc>
            </a:pPr>
            <a:r>
              <a:rPr sz="1404" spc="-113" dirty="0">
                <a:solidFill>
                  <a:srgbClr val="006FC0"/>
                </a:solidFill>
                <a:latin typeface="Times New Roman"/>
                <a:cs typeface="Times New Roman"/>
              </a:rPr>
              <a:t>A</a:t>
            </a:r>
            <a:r>
              <a:rPr sz="1404" spc="54" dirty="0">
                <a:solidFill>
                  <a:srgbClr val="006FC0"/>
                </a:solidFill>
                <a:latin typeface="Times New Roman"/>
                <a:cs typeface="Times New Roman"/>
              </a:rPr>
              <a:t>ss</a:t>
            </a:r>
            <a:r>
              <a:rPr sz="1404" spc="118" dirty="0">
                <a:solidFill>
                  <a:srgbClr val="006FC0"/>
                </a:solidFill>
                <a:latin typeface="Times New Roman"/>
                <a:cs typeface="Times New Roman"/>
              </a:rPr>
              <a:t>o</a:t>
            </a:r>
            <a:r>
              <a:rPr sz="1404" spc="23" dirty="0">
                <a:solidFill>
                  <a:srgbClr val="006FC0"/>
                </a:solidFill>
                <a:latin typeface="Times New Roman"/>
                <a:cs typeface="Times New Roman"/>
              </a:rPr>
              <a:t>c</a:t>
            </a:r>
            <a:r>
              <a:rPr sz="1404" spc="-63" dirty="0">
                <a:solidFill>
                  <a:srgbClr val="006FC0"/>
                </a:solidFill>
                <a:latin typeface="Times New Roman"/>
                <a:cs typeface="Times New Roman"/>
              </a:rPr>
              <a:t>i</a:t>
            </a:r>
            <a:r>
              <a:rPr sz="1404" spc="100" dirty="0">
                <a:solidFill>
                  <a:srgbClr val="006FC0"/>
                </a:solidFill>
                <a:latin typeface="Times New Roman"/>
                <a:cs typeface="Times New Roman"/>
              </a:rPr>
              <a:t>a</a:t>
            </a:r>
            <a:r>
              <a:rPr sz="1404" spc="159" dirty="0">
                <a:solidFill>
                  <a:srgbClr val="006FC0"/>
                </a:solidFill>
                <a:latin typeface="Times New Roman"/>
                <a:cs typeface="Times New Roman"/>
              </a:rPr>
              <a:t>t</a:t>
            </a:r>
            <a:r>
              <a:rPr sz="1404" spc="-63" dirty="0">
                <a:solidFill>
                  <a:srgbClr val="006FC0"/>
                </a:solidFill>
                <a:latin typeface="Times New Roman"/>
                <a:cs typeface="Times New Roman"/>
              </a:rPr>
              <a:t>i</a:t>
            </a:r>
            <a:r>
              <a:rPr sz="1404" spc="118" dirty="0">
                <a:solidFill>
                  <a:srgbClr val="006FC0"/>
                </a:solidFill>
                <a:latin typeface="Times New Roman"/>
                <a:cs typeface="Times New Roman"/>
              </a:rPr>
              <a:t>o</a:t>
            </a:r>
            <a:r>
              <a:rPr sz="1404" spc="103" dirty="0">
                <a:solidFill>
                  <a:srgbClr val="006FC0"/>
                </a:solidFill>
                <a:latin typeface="Times New Roman"/>
                <a:cs typeface="Times New Roman"/>
              </a:rPr>
              <a:t>n</a:t>
            </a:r>
            <a:r>
              <a:rPr sz="1404" spc="9" dirty="0">
                <a:solidFill>
                  <a:srgbClr val="006FC0"/>
                </a:solidFill>
                <a:latin typeface="Times New Roman"/>
                <a:cs typeface="Times New Roman"/>
              </a:rPr>
              <a:t> </a:t>
            </a:r>
            <a:r>
              <a:rPr sz="1404" spc="59" dirty="0">
                <a:solidFill>
                  <a:srgbClr val="006FC0"/>
                </a:solidFill>
                <a:latin typeface="Times New Roman"/>
                <a:cs typeface="Times New Roman"/>
              </a:rPr>
              <a:t>f</a:t>
            </a:r>
            <a:r>
              <a:rPr sz="1404" spc="118" dirty="0">
                <a:solidFill>
                  <a:srgbClr val="006FC0"/>
                </a:solidFill>
                <a:latin typeface="Times New Roman"/>
                <a:cs typeface="Times New Roman"/>
              </a:rPr>
              <a:t>o</a:t>
            </a:r>
            <a:r>
              <a:rPr sz="1404" spc="59" dirty="0">
                <a:solidFill>
                  <a:srgbClr val="006FC0"/>
                </a:solidFill>
                <a:latin typeface="Times New Roman"/>
                <a:cs typeface="Times New Roman"/>
              </a:rPr>
              <a:t>r</a:t>
            </a:r>
            <a:r>
              <a:rPr sz="1404" spc="-18" dirty="0">
                <a:solidFill>
                  <a:srgbClr val="006FC0"/>
                </a:solidFill>
                <a:latin typeface="Times New Roman"/>
                <a:cs typeface="Times New Roman"/>
              </a:rPr>
              <a:t> </a:t>
            </a:r>
            <a:r>
              <a:rPr sz="1404" spc="-77" dirty="0">
                <a:solidFill>
                  <a:srgbClr val="006FC0"/>
                </a:solidFill>
                <a:latin typeface="Times New Roman"/>
                <a:cs typeface="Times New Roman"/>
              </a:rPr>
              <a:t>C</a:t>
            </a:r>
            <a:r>
              <a:rPr sz="1404" spc="118" dirty="0">
                <a:solidFill>
                  <a:srgbClr val="006FC0"/>
                </a:solidFill>
                <a:latin typeface="Times New Roman"/>
                <a:cs typeface="Times New Roman"/>
              </a:rPr>
              <a:t>o</a:t>
            </a:r>
            <a:r>
              <a:rPr sz="1404" spc="127" dirty="0">
                <a:solidFill>
                  <a:srgbClr val="006FC0"/>
                </a:solidFill>
                <a:latin typeface="Times New Roman"/>
                <a:cs typeface="Times New Roman"/>
              </a:rPr>
              <a:t>m</a:t>
            </a:r>
            <a:r>
              <a:rPr sz="1404" spc="118" dirty="0">
                <a:solidFill>
                  <a:srgbClr val="006FC0"/>
                </a:solidFill>
                <a:latin typeface="Times New Roman"/>
                <a:cs typeface="Times New Roman"/>
              </a:rPr>
              <a:t>p</a:t>
            </a:r>
            <a:r>
              <a:rPr sz="1404" spc="109" dirty="0">
                <a:solidFill>
                  <a:srgbClr val="006FC0"/>
                </a:solidFill>
                <a:latin typeface="Times New Roman"/>
                <a:cs typeface="Times New Roman"/>
              </a:rPr>
              <a:t>u</a:t>
            </a:r>
            <a:r>
              <a:rPr sz="1404" spc="159" dirty="0">
                <a:solidFill>
                  <a:srgbClr val="006FC0"/>
                </a:solidFill>
                <a:latin typeface="Times New Roman"/>
                <a:cs typeface="Times New Roman"/>
              </a:rPr>
              <a:t>t</a:t>
            </a:r>
            <a:r>
              <a:rPr sz="1404" spc="-63" dirty="0">
                <a:solidFill>
                  <a:srgbClr val="006FC0"/>
                </a:solidFill>
                <a:latin typeface="Times New Roman"/>
                <a:cs typeface="Times New Roman"/>
              </a:rPr>
              <a:t>i</a:t>
            </a:r>
            <a:r>
              <a:rPr sz="1404" spc="109" dirty="0">
                <a:solidFill>
                  <a:srgbClr val="006FC0"/>
                </a:solidFill>
                <a:latin typeface="Times New Roman"/>
                <a:cs typeface="Times New Roman"/>
              </a:rPr>
              <a:t>ng</a:t>
            </a:r>
            <a:r>
              <a:rPr sz="1404" spc="5" dirty="0">
                <a:solidFill>
                  <a:srgbClr val="006FC0"/>
                </a:solidFill>
                <a:latin typeface="Times New Roman"/>
                <a:cs typeface="Times New Roman"/>
              </a:rPr>
              <a:t> </a:t>
            </a:r>
            <a:r>
              <a:rPr sz="1404" spc="-32" dirty="0">
                <a:solidFill>
                  <a:srgbClr val="006FC0"/>
                </a:solidFill>
                <a:latin typeface="Times New Roman"/>
                <a:cs typeface="Times New Roman"/>
              </a:rPr>
              <a:t>M</a:t>
            </a:r>
            <a:r>
              <a:rPr sz="1404" spc="100" dirty="0">
                <a:solidFill>
                  <a:srgbClr val="006FC0"/>
                </a:solidFill>
                <a:latin typeface="Times New Roman"/>
                <a:cs typeface="Times New Roman"/>
              </a:rPr>
              <a:t>a</a:t>
            </a:r>
            <a:r>
              <a:rPr sz="1404" spc="23" dirty="0">
                <a:solidFill>
                  <a:srgbClr val="006FC0"/>
                </a:solidFill>
                <a:latin typeface="Times New Roman"/>
                <a:cs typeface="Times New Roman"/>
              </a:rPr>
              <a:t>c</a:t>
            </a:r>
            <a:r>
              <a:rPr sz="1404" spc="109" dirty="0">
                <a:solidFill>
                  <a:srgbClr val="006FC0"/>
                </a:solidFill>
                <a:latin typeface="Times New Roman"/>
                <a:cs typeface="Times New Roman"/>
              </a:rPr>
              <a:t>h</a:t>
            </a:r>
            <a:r>
              <a:rPr sz="1404" spc="-63" dirty="0">
                <a:solidFill>
                  <a:srgbClr val="006FC0"/>
                </a:solidFill>
                <a:latin typeface="Times New Roman"/>
                <a:cs typeface="Times New Roman"/>
              </a:rPr>
              <a:t>i</a:t>
            </a:r>
            <a:r>
              <a:rPr sz="1404" spc="109" dirty="0">
                <a:solidFill>
                  <a:srgbClr val="006FC0"/>
                </a:solidFill>
                <a:latin typeface="Times New Roman"/>
                <a:cs typeface="Times New Roman"/>
              </a:rPr>
              <a:t>n</a:t>
            </a:r>
            <a:r>
              <a:rPr sz="1404" spc="149" dirty="0">
                <a:solidFill>
                  <a:srgbClr val="006FC0"/>
                </a:solidFill>
                <a:latin typeface="Times New Roman"/>
                <a:cs typeface="Times New Roman"/>
              </a:rPr>
              <a:t>e</a:t>
            </a:r>
            <a:r>
              <a:rPr sz="1404" spc="59" dirty="0">
                <a:solidFill>
                  <a:srgbClr val="006FC0"/>
                </a:solidFill>
                <a:latin typeface="Times New Roman"/>
                <a:cs typeface="Times New Roman"/>
              </a:rPr>
              <a:t>r</a:t>
            </a:r>
            <a:r>
              <a:rPr sz="1404" spc="-32" dirty="0">
                <a:solidFill>
                  <a:srgbClr val="006FC0"/>
                </a:solidFill>
                <a:latin typeface="Times New Roman"/>
                <a:cs typeface="Times New Roman"/>
              </a:rPr>
              <a:t>y</a:t>
            </a:r>
            <a:r>
              <a:rPr sz="1404" spc="-18" dirty="0">
                <a:solidFill>
                  <a:srgbClr val="006FC0"/>
                </a:solidFill>
                <a:latin typeface="Times New Roman"/>
                <a:cs typeface="Times New Roman"/>
              </a:rPr>
              <a:t> </a:t>
            </a:r>
            <a:r>
              <a:rPr sz="1404" spc="-32" dirty="0">
                <a:solidFill>
                  <a:srgbClr val="006FC0"/>
                </a:solidFill>
                <a:latin typeface="Times New Roman"/>
                <a:cs typeface="Times New Roman"/>
              </a:rPr>
              <a:t>(</a:t>
            </a:r>
            <a:r>
              <a:rPr sz="1404" spc="-113" dirty="0">
                <a:solidFill>
                  <a:srgbClr val="006FC0"/>
                </a:solidFill>
                <a:latin typeface="Times New Roman"/>
                <a:cs typeface="Times New Roman"/>
              </a:rPr>
              <a:t>A</a:t>
            </a:r>
            <a:r>
              <a:rPr sz="1404" spc="-77" dirty="0">
                <a:solidFill>
                  <a:srgbClr val="006FC0"/>
                </a:solidFill>
                <a:latin typeface="Times New Roman"/>
                <a:cs typeface="Times New Roman"/>
              </a:rPr>
              <a:t>C</a:t>
            </a:r>
            <a:r>
              <a:rPr sz="1404" spc="-32" dirty="0">
                <a:solidFill>
                  <a:srgbClr val="006FC0"/>
                </a:solidFill>
                <a:latin typeface="Times New Roman"/>
                <a:cs typeface="Times New Roman"/>
              </a:rPr>
              <a:t>M)</a:t>
            </a:r>
            <a:endParaRPr sz="1404">
              <a:latin typeface="Times New Roman"/>
              <a:cs typeface="Times New Roman"/>
            </a:endParaRPr>
          </a:p>
        </p:txBody>
      </p:sp>
      <p:sp>
        <p:nvSpPr>
          <p:cNvPr id="24" name="object 24"/>
          <p:cNvSpPr txBox="1"/>
          <p:nvPr/>
        </p:nvSpPr>
        <p:spPr>
          <a:xfrm>
            <a:off x="5618930" y="4715218"/>
            <a:ext cx="674869" cy="220353"/>
          </a:xfrm>
          <a:prstGeom prst="rect">
            <a:avLst/>
          </a:prstGeom>
        </p:spPr>
        <p:txBody>
          <a:bodyPr vert="horz" wrap="square" lIns="0" tIns="0" rIns="0" bIns="0" rtlCol="0">
            <a:noAutofit/>
          </a:bodyPr>
          <a:lstStyle/>
          <a:p>
            <a:pPr marL="11506"/>
            <a:r>
              <a:rPr sz="1404" spc="100" dirty="0">
                <a:solidFill>
                  <a:srgbClr val="006FC0"/>
                </a:solidFill>
                <a:latin typeface="Times New Roman"/>
                <a:cs typeface="Times New Roman"/>
              </a:rPr>
              <a:t>a</a:t>
            </a:r>
            <a:r>
              <a:rPr sz="1404" spc="23" dirty="0">
                <a:solidFill>
                  <a:srgbClr val="006FC0"/>
                </a:solidFill>
                <a:latin typeface="Times New Roman"/>
                <a:cs typeface="Times New Roman"/>
              </a:rPr>
              <a:t>c</a:t>
            </a:r>
            <a:r>
              <a:rPr sz="1404" spc="127" dirty="0">
                <a:solidFill>
                  <a:srgbClr val="006FC0"/>
                </a:solidFill>
                <a:latin typeface="Times New Roman"/>
                <a:cs typeface="Times New Roman"/>
              </a:rPr>
              <a:t>m</a:t>
            </a:r>
            <a:r>
              <a:rPr sz="1404" spc="-9" dirty="0">
                <a:solidFill>
                  <a:srgbClr val="006FC0"/>
                </a:solidFill>
                <a:latin typeface="Times New Roman"/>
                <a:cs typeface="Times New Roman"/>
              </a:rPr>
              <a:t>.</a:t>
            </a:r>
            <a:r>
              <a:rPr sz="1404" spc="118" dirty="0">
                <a:solidFill>
                  <a:srgbClr val="006FC0"/>
                </a:solidFill>
                <a:latin typeface="Times New Roman"/>
                <a:cs typeface="Times New Roman"/>
              </a:rPr>
              <a:t>o</a:t>
            </a:r>
            <a:r>
              <a:rPr sz="1404" spc="59" dirty="0">
                <a:solidFill>
                  <a:srgbClr val="006FC0"/>
                </a:solidFill>
                <a:latin typeface="Times New Roman"/>
                <a:cs typeface="Times New Roman"/>
              </a:rPr>
              <a:t>r</a:t>
            </a:r>
            <a:r>
              <a:rPr sz="1404" spc="109" dirty="0">
                <a:solidFill>
                  <a:srgbClr val="006FC0"/>
                </a:solidFill>
                <a:latin typeface="Times New Roman"/>
                <a:cs typeface="Times New Roman"/>
              </a:rPr>
              <a:t>g</a:t>
            </a:r>
            <a:endParaRPr sz="1404">
              <a:latin typeface="Times New Roman"/>
              <a:cs typeface="Times New Roman"/>
            </a:endParaRPr>
          </a:p>
        </p:txBody>
      </p:sp>
      <p:sp>
        <p:nvSpPr>
          <p:cNvPr id="25" name="object 25"/>
          <p:cNvSpPr txBox="1"/>
          <p:nvPr/>
        </p:nvSpPr>
        <p:spPr>
          <a:xfrm>
            <a:off x="6977642" y="4715218"/>
            <a:ext cx="871058" cy="220353"/>
          </a:xfrm>
          <a:prstGeom prst="rect">
            <a:avLst/>
          </a:prstGeom>
        </p:spPr>
        <p:txBody>
          <a:bodyPr vert="horz" wrap="square" lIns="0" tIns="0" rIns="0" bIns="0" rtlCol="0">
            <a:noAutofit/>
          </a:bodyPr>
          <a:lstStyle/>
          <a:p>
            <a:pPr marL="11506"/>
            <a:r>
              <a:rPr sz="1404" spc="118" dirty="0">
                <a:solidFill>
                  <a:srgbClr val="FF0000"/>
                </a:solidFill>
                <a:latin typeface="Times New Roman"/>
                <a:cs typeface="Times New Roman"/>
              </a:rPr>
              <a:t>d</a:t>
            </a:r>
            <a:r>
              <a:rPr sz="1404" spc="-27" dirty="0">
                <a:solidFill>
                  <a:srgbClr val="FF0000"/>
                </a:solidFill>
                <a:latin typeface="Times New Roman"/>
                <a:cs typeface="Times New Roman"/>
              </a:rPr>
              <a:t>l</a:t>
            </a:r>
            <a:r>
              <a:rPr sz="1404" spc="-9" dirty="0">
                <a:solidFill>
                  <a:srgbClr val="FF0000"/>
                </a:solidFill>
                <a:latin typeface="Times New Roman"/>
                <a:cs typeface="Times New Roman"/>
              </a:rPr>
              <a:t>.</a:t>
            </a:r>
            <a:r>
              <a:rPr sz="1404" spc="100" dirty="0">
                <a:solidFill>
                  <a:srgbClr val="FF0000"/>
                </a:solidFill>
                <a:latin typeface="Times New Roman"/>
                <a:cs typeface="Times New Roman"/>
              </a:rPr>
              <a:t>a</a:t>
            </a:r>
            <a:r>
              <a:rPr sz="1404" spc="23" dirty="0">
                <a:solidFill>
                  <a:srgbClr val="FF0000"/>
                </a:solidFill>
                <a:latin typeface="Times New Roman"/>
                <a:cs typeface="Times New Roman"/>
              </a:rPr>
              <a:t>c</a:t>
            </a:r>
            <a:r>
              <a:rPr sz="1404" spc="127" dirty="0">
                <a:solidFill>
                  <a:srgbClr val="FF0000"/>
                </a:solidFill>
                <a:latin typeface="Times New Roman"/>
                <a:cs typeface="Times New Roman"/>
              </a:rPr>
              <a:t>m</a:t>
            </a:r>
            <a:r>
              <a:rPr sz="1404" spc="-9" dirty="0">
                <a:solidFill>
                  <a:srgbClr val="FF0000"/>
                </a:solidFill>
                <a:latin typeface="Times New Roman"/>
                <a:cs typeface="Times New Roman"/>
              </a:rPr>
              <a:t>.</a:t>
            </a:r>
            <a:r>
              <a:rPr sz="1404" spc="118" dirty="0">
                <a:solidFill>
                  <a:srgbClr val="FF0000"/>
                </a:solidFill>
                <a:latin typeface="Times New Roman"/>
                <a:cs typeface="Times New Roman"/>
              </a:rPr>
              <a:t>o</a:t>
            </a:r>
            <a:r>
              <a:rPr sz="1404" spc="59" dirty="0">
                <a:solidFill>
                  <a:srgbClr val="FF0000"/>
                </a:solidFill>
                <a:latin typeface="Times New Roman"/>
                <a:cs typeface="Times New Roman"/>
              </a:rPr>
              <a:t>r</a:t>
            </a:r>
            <a:r>
              <a:rPr sz="1404" spc="109" dirty="0">
                <a:solidFill>
                  <a:srgbClr val="FF0000"/>
                </a:solidFill>
                <a:latin typeface="Times New Roman"/>
                <a:cs typeface="Times New Roman"/>
              </a:rPr>
              <a:t>g</a:t>
            </a:r>
            <a:endParaRPr sz="1404" dirty="0">
              <a:latin typeface="Times New Roman"/>
              <a:cs typeface="Times New Roman"/>
            </a:endParaRPr>
          </a:p>
        </p:txBody>
      </p:sp>
      <p:sp>
        <p:nvSpPr>
          <p:cNvPr id="26" name="object 26"/>
          <p:cNvSpPr/>
          <p:nvPr/>
        </p:nvSpPr>
        <p:spPr>
          <a:xfrm>
            <a:off x="2005824" y="5255345"/>
            <a:ext cx="1151592" cy="452904"/>
          </a:xfrm>
          <a:prstGeom prst="rect">
            <a:avLst/>
          </a:prstGeom>
          <a:blipFill>
            <a:blip r:embed="rId6" cstate="print"/>
            <a:stretch>
              <a:fillRect/>
            </a:stretch>
          </a:blipFill>
        </p:spPr>
        <p:txBody>
          <a:bodyPr wrap="square" lIns="0" tIns="0" rIns="0" bIns="0" rtlCol="0">
            <a:noAutofit/>
          </a:bodyPr>
          <a:lstStyle/>
          <a:p>
            <a:endParaRPr sz="1631"/>
          </a:p>
        </p:txBody>
      </p:sp>
      <p:sp>
        <p:nvSpPr>
          <p:cNvPr id="27" name="object 27"/>
          <p:cNvSpPr/>
          <p:nvPr/>
        </p:nvSpPr>
        <p:spPr>
          <a:xfrm>
            <a:off x="4257918" y="5218064"/>
            <a:ext cx="537133" cy="454284"/>
          </a:xfrm>
          <a:prstGeom prst="rect">
            <a:avLst/>
          </a:prstGeom>
          <a:blipFill>
            <a:blip r:embed="rId7" cstate="print"/>
            <a:stretch>
              <a:fillRect/>
            </a:stretch>
          </a:blipFill>
        </p:spPr>
        <p:txBody>
          <a:bodyPr wrap="square" lIns="0" tIns="0" rIns="0" bIns="0" rtlCol="0">
            <a:noAutofit/>
          </a:bodyPr>
          <a:lstStyle/>
          <a:p>
            <a:endParaRPr sz="1631"/>
          </a:p>
        </p:txBody>
      </p:sp>
      <p:sp>
        <p:nvSpPr>
          <p:cNvPr id="28" name="object 28"/>
          <p:cNvSpPr/>
          <p:nvPr/>
        </p:nvSpPr>
        <p:spPr>
          <a:xfrm>
            <a:off x="5699479" y="5274676"/>
            <a:ext cx="1150210" cy="356247"/>
          </a:xfrm>
          <a:prstGeom prst="rect">
            <a:avLst/>
          </a:prstGeom>
          <a:blipFill>
            <a:blip r:embed="rId8" cstate="print"/>
            <a:stretch>
              <a:fillRect/>
            </a:stretch>
          </a:blipFill>
        </p:spPr>
        <p:txBody>
          <a:bodyPr wrap="square" lIns="0" tIns="0" rIns="0" bIns="0" rtlCol="0">
            <a:noAutofit/>
          </a:bodyPr>
          <a:lstStyle/>
          <a:p>
            <a:endParaRPr sz="1631"/>
          </a:p>
        </p:txBody>
      </p:sp>
      <p:sp>
        <p:nvSpPr>
          <p:cNvPr id="29" name="object 29"/>
          <p:cNvSpPr/>
          <p:nvPr/>
        </p:nvSpPr>
        <p:spPr>
          <a:xfrm>
            <a:off x="7755497" y="5236014"/>
            <a:ext cx="1274483" cy="492948"/>
          </a:xfrm>
          <a:prstGeom prst="rect">
            <a:avLst/>
          </a:prstGeom>
          <a:blipFill>
            <a:blip r:embed="rId9" cstate="print"/>
            <a:stretch>
              <a:fillRect/>
            </a:stretch>
          </a:blipFill>
        </p:spPr>
        <p:txBody>
          <a:bodyPr wrap="square" lIns="0" tIns="0" rIns="0" bIns="0" rtlCol="0">
            <a:noAutofit/>
          </a:bodyPr>
          <a:lstStyle/>
          <a:p>
            <a:endParaRPr sz="1631"/>
          </a:p>
        </p:txBody>
      </p:sp>
      <p:sp>
        <p:nvSpPr>
          <p:cNvPr id="30" name="object 30"/>
          <p:cNvSpPr/>
          <p:nvPr/>
        </p:nvSpPr>
        <p:spPr>
          <a:xfrm>
            <a:off x="9934409" y="5216683"/>
            <a:ext cx="505374" cy="505374"/>
          </a:xfrm>
          <a:prstGeom prst="rect">
            <a:avLst/>
          </a:prstGeom>
          <a:blipFill>
            <a:blip r:embed="rId10" cstate="print"/>
            <a:stretch>
              <a:fillRect/>
            </a:stretch>
          </a:blipFill>
        </p:spPr>
        <p:txBody>
          <a:bodyPr wrap="square" lIns="0" tIns="0" rIns="0" bIns="0" rtlCol="0">
            <a:noAutofit/>
          </a:bodyPr>
          <a:lstStyle/>
          <a:p>
            <a:endParaRPr sz="1631"/>
          </a:p>
        </p:txBody>
      </p:sp>
      <p:sp>
        <p:nvSpPr>
          <p:cNvPr id="32" name="Kotak Teks 31">
            <a:extLst>
              <a:ext uri="{FF2B5EF4-FFF2-40B4-BE49-F238E27FC236}">
                <a16:creationId xmlns:a16="http://schemas.microsoft.com/office/drawing/2014/main" id="{154BD768-AA53-47B8-B983-F8C2A9FF0829}"/>
              </a:ext>
            </a:extLst>
          </p:cNvPr>
          <p:cNvSpPr txBox="1"/>
          <p:nvPr/>
        </p:nvSpPr>
        <p:spPr>
          <a:xfrm>
            <a:off x="10056590" y="4711151"/>
            <a:ext cx="473866" cy="307777"/>
          </a:xfrm>
          <a:prstGeom prst="rect">
            <a:avLst/>
          </a:prstGeom>
          <a:noFill/>
        </p:spPr>
        <p:txBody>
          <a:bodyPr wrap="square">
            <a:spAutoFit/>
          </a:bodyPr>
          <a:lstStyle/>
          <a:p>
            <a:r>
              <a:rPr lang="en-US" sz="1400" b="0" i="0" dirty="0">
                <a:solidFill>
                  <a:srgbClr val="333333"/>
                </a:solidFill>
                <a:effectLst/>
                <a:latin typeface="Merriweather Sans" pitchFamily="2" charset="0"/>
              </a:rPr>
              <a:t>50</a:t>
            </a:r>
            <a:endParaRPr lang="en-US" sz="1400" dirty="0"/>
          </a:p>
        </p:txBody>
      </p:sp>
      <p:sp>
        <p:nvSpPr>
          <p:cNvPr id="33" name="Kotak Teks 32">
            <a:extLst>
              <a:ext uri="{FF2B5EF4-FFF2-40B4-BE49-F238E27FC236}">
                <a16:creationId xmlns:a16="http://schemas.microsoft.com/office/drawing/2014/main" id="{526D80D3-DD81-456F-85FD-579853AF435D}"/>
              </a:ext>
            </a:extLst>
          </p:cNvPr>
          <p:cNvSpPr txBox="1"/>
          <p:nvPr/>
        </p:nvSpPr>
        <p:spPr>
          <a:xfrm>
            <a:off x="10544175" y="6427461"/>
            <a:ext cx="1514475" cy="276999"/>
          </a:xfrm>
          <a:prstGeom prst="rect">
            <a:avLst/>
          </a:prstGeom>
          <a:noFill/>
        </p:spPr>
        <p:txBody>
          <a:bodyPr wrap="square">
            <a:spAutoFit/>
          </a:bodyPr>
          <a:lstStyle/>
          <a:p>
            <a:r>
              <a:rPr lang="en-US" sz="1200" b="0" i="0" dirty="0" err="1">
                <a:solidFill>
                  <a:srgbClr val="006FC0"/>
                </a:solidFill>
                <a:effectLst/>
                <a:latin typeface="Times New Roman" panose="02020603050405020304" pitchFamily="18" charset="0"/>
              </a:rPr>
              <a:t>Harliansyah</a:t>
            </a:r>
            <a:r>
              <a:rPr lang="en-US" sz="1200" b="0" i="0" dirty="0">
                <a:solidFill>
                  <a:srgbClr val="006FC0"/>
                </a:solidFill>
                <a:effectLst/>
                <a:latin typeface="Times New Roman" panose="02020603050405020304" pitchFamily="18" charset="0"/>
              </a:rPr>
              <a:t> (2021)</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41FA020F-7DBC-40D8-B7A6-49971FAD0207}"/>
              </a:ext>
            </a:extLst>
          </p:cNvPr>
          <p:cNvSpPr txBox="1"/>
          <p:nvPr/>
        </p:nvSpPr>
        <p:spPr>
          <a:xfrm>
            <a:off x="6348154" y="3050451"/>
            <a:ext cx="5695950" cy="1569660"/>
          </a:xfrm>
          <a:prstGeom prst="rect">
            <a:avLst/>
          </a:prstGeom>
          <a:noFill/>
        </p:spPr>
        <p:txBody>
          <a:bodyPr wrap="square">
            <a:spAutoFit/>
          </a:bodyPr>
          <a:lstStyle/>
          <a:p>
            <a:pPr algn="just"/>
            <a:r>
              <a:rPr lang="en-US" sz="2400" dirty="0">
                <a:latin typeface="Book Antiqua" panose="02040602050305030304" pitchFamily="18" charset="0"/>
              </a:rPr>
              <a:t>The slides present the concepts and platform of electronic resources, and explore its opportunities, challenges and future in academic libraries</a:t>
            </a:r>
          </a:p>
        </p:txBody>
      </p:sp>
      <p:sp>
        <p:nvSpPr>
          <p:cNvPr id="3" name="TextBox 7">
            <a:extLst>
              <a:ext uri="{FF2B5EF4-FFF2-40B4-BE49-F238E27FC236}">
                <a16:creationId xmlns:a16="http://schemas.microsoft.com/office/drawing/2014/main" id="{7B79745F-F100-445E-89C4-429880A9CB0E}"/>
              </a:ext>
            </a:extLst>
          </p:cNvPr>
          <p:cNvSpPr txBox="1"/>
          <p:nvPr/>
        </p:nvSpPr>
        <p:spPr>
          <a:xfrm>
            <a:off x="6348154" y="1924179"/>
            <a:ext cx="4104283" cy="830997"/>
          </a:xfrm>
          <a:prstGeom prst="rect">
            <a:avLst/>
          </a:prstGeom>
          <a:noFill/>
        </p:spPr>
        <p:txBody>
          <a:bodyPr wrap="square" rtlCol="0" anchor="ctr">
            <a:spAutoFit/>
          </a:bodyPr>
          <a:lstStyle/>
          <a:p>
            <a:r>
              <a:rPr lang="en-US" altLang="ko-KR" sz="4800" b="1" dirty="0">
                <a:latin typeface="+mj-lt"/>
                <a:cs typeface="Arial" pitchFamily="34" charset="0"/>
              </a:rPr>
              <a:t>Description</a:t>
            </a:r>
            <a:endParaRPr lang="ko-KR" altLang="en-US" sz="4800" b="1" dirty="0">
              <a:latin typeface="+mj-lt"/>
              <a:cs typeface="Arial" pitchFamily="34" charset="0"/>
            </a:endParaRPr>
          </a:p>
        </p:txBody>
      </p:sp>
    </p:spTree>
    <p:extLst>
      <p:ext uri="{BB962C8B-B14F-4D97-AF65-F5344CB8AC3E}">
        <p14:creationId xmlns:p14="http://schemas.microsoft.com/office/powerpoint/2010/main" val="3783930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Teks 1">
            <a:extLst>
              <a:ext uri="{FF2B5EF4-FFF2-40B4-BE49-F238E27FC236}">
                <a16:creationId xmlns:a16="http://schemas.microsoft.com/office/drawing/2014/main" id="{E19750C1-CA5F-4DBE-B359-25E166A0694A}"/>
              </a:ext>
            </a:extLst>
          </p:cNvPr>
          <p:cNvSpPr>
            <a:spLocks noGrp="1"/>
          </p:cNvSpPr>
          <p:nvPr>
            <p:ph type="body" sz="quarter" idx="10"/>
          </p:nvPr>
        </p:nvSpPr>
        <p:spPr/>
        <p:txBody>
          <a:bodyPr/>
          <a:lstStyle/>
          <a:p>
            <a:r>
              <a:rPr lang="en-US" dirty="0"/>
              <a:t>Access to e-Resources</a:t>
            </a:r>
          </a:p>
        </p:txBody>
      </p:sp>
      <p:sp>
        <p:nvSpPr>
          <p:cNvPr id="3" name="Tampungan Gambar 2">
            <a:extLst>
              <a:ext uri="{FF2B5EF4-FFF2-40B4-BE49-F238E27FC236}">
                <a16:creationId xmlns:a16="http://schemas.microsoft.com/office/drawing/2014/main" id="{0F2C84DE-C958-404D-8ECC-A8EB6B24C6F7}"/>
              </a:ext>
            </a:extLst>
          </p:cNvPr>
          <p:cNvSpPr>
            <a:spLocks noGrp="1"/>
          </p:cNvSpPr>
          <p:nvPr>
            <p:ph type="pic" idx="14"/>
          </p:nvPr>
        </p:nvSpPr>
        <p:spPr/>
      </p:sp>
      <p:sp>
        <p:nvSpPr>
          <p:cNvPr id="5" name="Kotak Teks 4">
            <a:extLst>
              <a:ext uri="{FF2B5EF4-FFF2-40B4-BE49-F238E27FC236}">
                <a16:creationId xmlns:a16="http://schemas.microsoft.com/office/drawing/2014/main" id="{3F7119B5-E847-4646-A043-C2AEFF30DE7E}"/>
              </a:ext>
            </a:extLst>
          </p:cNvPr>
          <p:cNvSpPr txBox="1"/>
          <p:nvPr/>
        </p:nvSpPr>
        <p:spPr>
          <a:xfrm>
            <a:off x="5133975" y="2033784"/>
            <a:ext cx="6096000" cy="757130"/>
          </a:xfrm>
          <a:prstGeom prst="rect">
            <a:avLst/>
          </a:prstGeom>
          <a:noFill/>
        </p:spPr>
        <p:txBody>
          <a:bodyPr wrap="square">
            <a:spAutoFit/>
          </a:bodyPr>
          <a:lstStyle/>
          <a:p>
            <a:pPr marL="285750" indent="-285750">
              <a:lnSpc>
                <a:spcPct val="80000"/>
              </a:lnSpc>
              <a:buFont typeface="Wingdings" panose="05000000000000000000" pitchFamily="2" charset="2"/>
              <a:buChar char="ü"/>
            </a:pPr>
            <a:r>
              <a:rPr lang="en-US" altLang="ko-KR" sz="1800" dirty="0">
                <a:cs typeface="Arial" pitchFamily="34" charset="0"/>
              </a:rPr>
              <a:t>Username &amp; password</a:t>
            </a:r>
          </a:p>
          <a:p>
            <a:pPr marL="285750" indent="-285750">
              <a:lnSpc>
                <a:spcPct val="80000"/>
              </a:lnSpc>
              <a:buFont typeface="Wingdings" panose="05000000000000000000" pitchFamily="2" charset="2"/>
              <a:buChar char="ü"/>
            </a:pPr>
            <a:r>
              <a:rPr lang="en-US" altLang="ko-KR" dirty="0">
                <a:cs typeface="Arial" pitchFamily="34" charset="0"/>
              </a:rPr>
              <a:t>IP Address</a:t>
            </a:r>
          </a:p>
          <a:p>
            <a:pPr marL="285750" indent="-285750">
              <a:lnSpc>
                <a:spcPct val="80000"/>
              </a:lnSpc>
              <a:buFont typeface="Wingdings" panose="05000000000000000000" pitchFamily="2" charset="2"/>
              <a:buChar char="ü"/>
            </a:pPr>
            <a:r>
              <a:rPr lang="en-US" altLang="ko-KR" dirty="0">
                <a:cs typeface="Arial" pitchFamily="34" charset="0"/>
              </a:rPr>
              <a:t>URLs and local proxy server</a:t>
            </a:r>
            <a:endParaRPr lang="en-US" altLang="ko-KR" sz="1800" dirty="0">
              <a:cs typeface="Arial" pitchFamily="34" charset="0"/>
            </a:endParaRPr>
          </a:p>
        </p:txBody>
      </p:sp>
    </p:spTree>
    <p:extLst>
      <p:ext uri="{BB962C8B-B14F-4D97-AF65-F5344CB8AC3E}">
        <p14:creationId xmlns:p14="http://schemas.microsoft.com/office/powerpoint/2010/main" val="4003837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ambar 1">
            <a:extLst>
              <a:ext uri="{FF2B5EF4-FFF2-40B4-BE49-F238E27FC236}">
                <a16:creationId xmlns:a16="http://schemas.microsoft.com/office/drawing/2014/main" id="{6B4937C6-4472-41A8-A495-4AD1E5F3435B}"/>
              </a:ext>
            </a:extLst>
          </p:cNvPr>
          <p:cNvPicPr>
            <a:picLocks noChangeAspect="1"/>
          </p:cNvPicPr>
          <p:nvPr/>
        </p:nvPicPr>
        <p:blipFill>
          <a:blip r:embed="rId2"/>
          <a:stretch>
            <a:fillRect/>
          </a:stretch>
        </p:blipFill>
        <p:spPr>
          <a:xfrm>
            <a:off x="3133724" y="342900"/>
            <a:ext cx="8982075" cy="6448425"/>
          </a:xfrm>
          <a:prstGeom prst="rect">
            <a:avLst/>
          </a:prstGeom>
        </p:spPr>
      </p:pic>
      <p:sp>
        <p:nvSpPr>
          <p:cNvPr id="3" name="TextBox 16">
            <a:extLst>
              <a:ext uri="{FF2B5EF4-FFF2-40B4-BE49-F238E27FC236}">
                <a16:creationId xmlns:a16="http://schemas.microsoft.com/office/drawing/2014/main" id="{FBA85854-01D3-4BF6-834A-82B00294A7CB}"/>
              </a:ext>
            </a:extLst>
          </p:cNvPr>
          <p:cNvSpPr txBox="1"/>
          <p:nvPr/>
        </p:nvSpPr>
        <p:spPr>
          <a:xfrm>
            <a:off x="76201" y="268754"/>
            <a:ext cx="5019674" cy="1200329"/>
          </a:xfrm>
          <a:prstGeom prst="rect">
            <a:avLst/>
          </a:prstGeom>
          <a:noFill/>
        </p:spPr>
        <p:txBody>
          <a:bodyPr wrap="square" rtlCol="0">
            <a:spAutoFit/>
          </a:bodyPr>
          <a:lstStyle/>
          <a:p>
            <a:pPr algn="r"/>
            <a:r>
              <a:rPr lang="en-US" sz="3600" b="0" i="0" dirty="0">
                <a:solidFill>
                  <a:srgbClr val="0070C0"/>
                </a:solidFill>
                <a:effectLst/>
                <a:latin typeface="Sabon-Roman"/>
              </a:rPr>
              <a:t>Roles of Electronic Resources Librarians (ERL)</a:t>
            </a:r>
            <a:endParaRPr lang="ko-KR" altLang="en-US" sz="3600" b="1" i="1" dirty="0">
              <a:solidFill>
                <a:srgbClr val="0070C0"/>
              </a:solidFill>
              <a:cs typeface="Arial" pitchFamily="34" charset="0"/>
            </a:endParaRPr>
          </a:p>
        </p:txBody>
      </p:sp>
      <p:sp>
        <p:nvSpPr>
          <p:cNvPr id="5" name="TextBox 4">
            <a:extLst>
              <a:ext uri="{FF2B5EF4-FFF2-40B4-BE49-F238E27FC236}">
                <a16:creationId xmlns:a16="http://schemas.microsoft.com/office/drawing/2014/main" id="{FE7EDC40-81D6-4522-B805-C0AF75D48D61}"/>
              </a:ext>
            </a:extLst>
          </p:cNvPr>
          <p:cNvSpPr txBox="1"/>
          <p:nvPr/>
        </p:nvSpPr>
        <p:spPr>
          <a:xfrm>
            <a:off x="342900" y="1829928"/>
            <a:ext cx="3431658" cy="923330"/>
          </a:xfrm>
          <a:prstGeom prst="rect">
            <a:avLst/>
          </a:prstGeom>
          <a:noFill/>
        </p:spPr>
        <p:txBody>
          <a:bodyPr wrap="square">
            <a:spAutoFit/>
          </a:bodyPr>
          <a:lstStyle/>
          <a:p>
            <a:r>
              <a:rPr lang="en-US" b="0" i="0" dirty="0">
                <a:solidFill>
                  <a:srgbClr val="000000"/>
                </a:solidFill>
                <a:effectLst/>
                <a:latin typeface="Arial" panose="020B0604020202020204" pitchFamily="34" charset="0"/>
              </a:rPr>
              <a:t>Electronic resources require librarians to take on new roles, tasks, and responsibilities. </a:t>
            </a:r>
            <a:endParaRPr lang="en-ID" dirty="0"/>
          </a:p>
        </p:txBody>
      </p:sp>
      <p:sp>
        <p:nvSpPr>
          <p:cNvPr id="7" name="TextBox 6">
            <a:extLst>
              <a:ext uri="{FF2B5EF4-FFF2-40B4-BE49-F238E27FC236}">
                <a16:creationId xmlns:a16="http://schemas.microsoft.com/office/drawing/2014/main" id="{2BB0E423-920C-4F29-B1D3-C959934ACAD9}"/>
              </a:ext>
            </a:extLst>
          </p:cNvPr>
          <p:cNvSpPr txBox="1"/>
          <p:nvPr/>
        </p:nvSpPr>
        <p:spPr>
          <a:xfrm>
            <a:off x="10539523" y="6145768"/>
            <a:ext cx="1741082" cy="369332"/>
          </a:xfrm>
          <a:prstGeom prst="rect">
            <a:avLst/>
          </a:prstGeom>
          <a:noFill/>
        </p:spPr>
        <p:txBody>
          <a:bodyPr wrap="square">
            <a:spAutoFit/>
          </a:bodyPr>
          <a:lstStyle/>
          <a:p>
            <a:r>
              <a:rPr lang="en-US" b="0" i="0" dirty="0">
                <a:solidFill>
                  <a:srgbClr val="000000"/>
                </a:solidFill>
                <a:effectLst/>
                <a:latin typeface="Arial" panose="020B0604020202020204" pitchFamily="34" charset="0"/>
              </a:rPr>
              <a:t>Patra (2019) </a:t>
            </a:r>
            <a:endParaRPr lang="en-ID" dirty="0"/>
          </a:p>
        </p:txBody>
      </p:sp>
    </p:spTree>
    <p:extLst>
      <p:ext uri="{BB962C8B-B14F-4D97-AF65-F5344CB8AC3E}">
        <p14:creationId xmlns:p14="http://schemas.microsoft.com/office/powerpoint/2010/main" val="36983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Kotak Teks 1">
            <a:extLst>
              <a:ext uri="{FF2B5EF4-FFF2-40B4-BE49-F238E27FC236}">
                <a16:creationId xmlns:a16="http://schemas.microsoft.com/office/drawing/2014/main" id="{66B0FFF7-C931-4C89-84AF-402DA55A7FA1}"/>
              </a:ext>
            </a:extLst>
          </p:cNvPr>
          <p:cNvSpPr txBox="1"/>
          <p:nvPr/>
        </p:nvSpPr>
        <p:spPr>
          <a:xfrm>
            <a:off x="1828800" y="3375769"/>
            <a:ext cx="5534026" cy="2308324"/>
          </a:xfrm>
          <a:prstGeom prst="rect">
            <a:avLst/>
          </a:prstGeom>
          <a:noFill/>
        </p:spPr>
        <p:txBody>
          <a:bodyPr wrap="square">
            <a:spAutoFit/>
          </a:bodyPr>
          <a:lstStyle/>
          <a:p>
            <a:r>
              <a:rPr lang="en-US" sz="2400" dirty="0">
                <a:solidFill>
                  <a:srgbClr val="FF0000"/>
                </a:solidFill>
              </a:rPr>
              <a:t>"To ask why we need libraries at all, when there is so much information available elsewhere, is about as sensible as asking if roadmaps are necessary now that there are so very many roads."</a:t>
            </a:r>
          </a:p>
        </p:txBody>
      </p:sp>
      <p:sp>
        <p:nvSpPr>
          <p:cNvPr id="3" name="Kotak Teks 2">
            <a:extLst>
              <a:ext uri="{FF2B5EF4-FFF2-40B4-BE49-F238E27FC236}">
                <a16:creationId xmlns:a16="http://schemas.microsoft.com/office/drawing/2014/main" id="{4D5D1B2A-7569-4CF0-B48F-D20EB1D5BF64}"/>
              </a:ext>
            </a:extLst>
          </p:cNvPr>
          <p:cNvSpPr txBox="1"/>
          <p:nvPr/>
        </p:nvSpPr>
        <p:spPr>
          <a:xfrm>
            <a:off x="5772149" y="5773738"/>
            <a:ext cx="2085976" cy="369332"/>
          </a:xfrm>
          <a:prstGeom prst="rect">
            <a:avLst/>
          </a:prstGeom>
          <a:noFill/>
        </p:spPr>
        <p:txBody>
          <a:bodyPr wrap="square">
            <a:spAutoFit/>
          </a:bodyPr>
          <a:lstStyle/>
          <a:p>
            <a:r>
              <a:rPr lang="en-US" i="0" u="none" strike="noStrike" dirty="0">
                <a:solidFill>
                  <a:srgbClr val="FFFF00"/>
                </a:solidFill>
                <a:effectLst/>
                <a:latin typeface="Myanmar Text" panose="020B0502040204020203" pitchFamily="34" charset="0"/>
                <a:cs typeface="Myanmar Text" panose="020B0502040204020203" pitchFamily="34" charset="0"/>
              </a:rPr>
              <a:t>Jon Bing (2014)</a:t>
            </a:r>
            <a:endParaRPr lang="en-US" dirty="0">
              <a:solidFill>
                <a:srgbClr val="FFFF00"/>
              </a:solidFill>
              <a:latin typeface="Myanmar Text" panose="020B0502040204020203" pitchFamily="34" charset="0"/>
              <a:cs typeface="Myanmar Text" panose="020B0502040204020203" pitchFamily="34" charset="0"/>
            </a:endParaRPr>
          </a:p>
        </p:txBody>
      </p:sp>
      <p:sp>
        <p:nvSpPr>
          <p:cNvPr id="4" name="Text Placeholder 1">
            <a:extLst>
              <a:ext uri="{FF2B5EF4-FFF2-40B4-BE49-F238E27FC236}">
                <a16:creationId xmlns:a16="http://schemas.microsoft.com/office/drawing/2014/main" id="{FC81C3B0-6D98-453D-AC73-8808EDFE3621}"/>
              </a:ext>
            </a:extLst>
          </p:cNvPr>
          <p:cNvSpPr txBox="1">
            <a:spLocks/>
          </p:cNvSpPr>
          <p:nvPr/>
        </p:nvSpPr>
        <p:spPr>
          <a:xfrm>
            <a:off x="971229" y="615734"/>
            <a:ext cx="6886896" cy="21084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4400" dirty="0">
                <a:solidFill>
                  <a:srgbClr val="FFFF00"/>
                </a:solidFill>
              </a:rPr>
              <a:t>Open Access E-Resources:</a:t>
            </a:r>
          </a:p>
          <a:p>
            <a:pPr marL="0" indent="0">
              <a:buNone/>
            </a:pPr>
            <a:r>
              <a:rPr lang="en-US" altLang="ko-KR" sz="3600" i="1" dirty="0">
                <a:solidFill>
                  <a:srgbClr val="00B0F0"/>
                </a:solidFill>
              </a:rPr>
              <a:t>Trend, Opportunities, &amp; Challenges</a:t>
            </a:r>
            <a:endParaRPr lang="ko-KR" altLang="en-US" sz="3600" i="1" dirty="0">
              <a:solidFill>
                <a:srgbClr val="00B0F0"/>
              </a:solidFill>
            </a:endParaRPr>
          </a:p>
        </p:txBody>
      </p:sp>
    </p:spTree>
    <p:extLst>
      <p:ext uri="{BB962C8B-B14F-4D97-AF65-F5344CB8AC3E}">
        <p14:creationId xmlns:p14="http://schemas.microsoft.com/office/powerpoint/2010/main" val="3129840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6A0178-8220-4B0C-A031-C02995D9E6E3}"/>
              </a:ext>
            </a:extLst>
          </p:cNvPr>
          <p:cNvSpPr txBox="1">
            <a:spLocks/>
          </p:cNvSpPr>
          <p:nvPr/>
        </p:nvSpPr>
        <p:spPr>
          <a:xfrm>
            <a:off x="6096000" y="149009"/>
            <a:ext cx="5457825" cy="11940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600" dirty="0"/>
              <a:t>Open Access Resources</a:t>
            </a:r>
            <a:endParaRPr lang="ko-KR" altLang="en-US" sz="3600" dirty="0"/>
          </a:p>
        </p:txBody>
      </p:sp>
      <p:sp>
        <p:nvSpPr>
          <p:cNvPr id="4" name="Kotak Teks 3">
            <a:extLst>
              <a:ext uri="{FF2B5EF4-FFF2-40B4-BE49-F238E27FC236}">
                <a16:creationId xmlns:a16="http://schemas.microsoft.com/office/drawing/2014/main" id="{95B41D3A-1F67-4879-A119-7D4213CC1AFC}"/>
              </a:ext>
            </a:extLst>
          </p:cNvPr>
          <p:cNvSpPr txBox="1"/>
          <p:nvPr/>
        </p:nvSpPr>
        <p:spPr>
          <a:xfrm>
            <a:off x="7134225" y="1343025"/>
            <a:ext cx="4419600" cy="646331"/>
          </a:xfrm>
          <a:prstGeom prst="rect">
            <a:avLst/>
          </a:prstGeom>
          <a:noFill/>
        </p:spPr>
        <p:txBody>
          <a:bodyPr wrap="square">
            <a:spAutoFit/>
          </a:bodyPr>
          <a:lstStyle/>
          <a:p>
            <a:r>
              <a:rPr lang="en-US" b="0" i="0" dirty="0">
                <a:solidFill>
                  <a:srgbClr val="333333"/>
                </a:solidFill>
                <a:effectLst/>
                <a:latin typeface="Arial" panose="020B0604020202020204" pitchFamily="34" charset="0"/>
              </a:rPr>
              <a:t>Open Access refers to resources that are freely available for viewing and/or use</a:t>
            </a:r>
            <a:endParaRPr lang="en-US" dirty="0"/>
          </a:p>
        </p:txBody>
      </p:sp>
      <p:sp>
        <p:nvSpPr>
          <p:cNvPr id="6" name="Kotak Teks 5">
            <a:extLst>
              <a:ext uri="{FF2B5EF4-FFF2-40B4-BE49-F238E27FC236}">
                <a16:creationId xmlns:a16="http://schemas.microsoft.com/office/drawing/2014/main" id="{FCE4266E-9C3A-416E-98AA-35C912FF25B3}"/>
              </a:ext>
            </a:extLst>
          </p:cNvPr>
          <p:cNvSpPr txBox="1"/>
          <p:nvPr/>
        </p:nvSpPr>
        <p:spPr>
          <a:xfrm>
            <a:off x="6610350" y="2710262"/>
            <a:ext cx="4943475" cy="923330"/>
          </a:xfrm>
          <a:prstGeom prst="rect">
            <a:avLst/>
          </a:prstGeom>
          <a:noFill/>
        </p:spPr>
        <p:txBody>
          <a:bodyPr wrap="square">
            <a:spAutoFit/>
          </a:bodyPr>
          <a:lstStyle/>
          <a:p>
            <a:r>
              <a:rPr lang="en-US" b="1" i="0" dirty="0">
                <a:solidFill>
                  <a:srgbClr val="0070C0"/>
                </a:solidFill>
                <a:effectLst/>
                <a:latin typeface="Arial" panose="020B0604020202020204" pitchFamily="34" charset="0"/>
              </a:rPr>
              <a:t>Open Access is not related to the quality </a:t>
            </a:r>
            <a:r>
              <a:rPr lang="en-US" b="0" i="0" dirty="0">
                <a:solidFill>
                  <a:srgbClr val="333333"/>
                </a:solidFill>
                <a:effectLst/>
                <a:latin typeface="Arial" panose="020B0604020202020204" pitchFamily="34" charset="0"/>
              </a:rPr>
              <a:t>of materials or the peer-review/non-peer-review status of the publications</a:t>
            </a:r>
            <a:endParaRPr lang="en-US" dirty="0"/>
          </a:p>
        </p:txBody>
      </p:sp>
      <p:sp>
        <p:nvSpPr>
          <p:cNvPr id="8" name="Kotak Teks 7">
            <a:extLst>
              <a:ext uri="{FF2B5EF4-FFF2-40B4-BE49-F238E27FC236}">
                <a16:creationId xmlns:a16="http://schemas.microsoft.com/office/drawing/2014/main" id="{23E6E411-CF39-4936-8A2C-158A379B30F5}"/>
              </a:ext>
            </a:extLst>
          </p:cNvPr>
          <p:cNvSpPr txBox="1"/>
          <p:nvPr/>
        </p:nvSpPr>
        <p:spPr>
          <a:xfrm>
            <a:off x="5543550" y="4816165"/>
            <a:ext cx="4943475" cy="1754326"/>
          </a:xfrm>
          <a:prstGeom prst="rect">
            <a:avLst/>
          </a:prstGeom>
          <a:noFill/>
        </p:spPr>
        <p:txBody>
          <a:bodyPr wrap="square">
            <a:spAutoFit/>
          </a:bodyPr>
          <a:lstStyle/>
          <a:p>
            <a:r>
              <a:rPr lang="en-US" b="1" i="0" dirty="0">
                <a:solidFill>
                  <a:srgbClr val="FF0000"/>
                </a:solidFill>
                <a:effectLst/>
                <a:latin typeface="Arial" panose="020B0604020202020204" pitchFamily="34" charset="0"/>
              </a:rPr>
              <a:t>Open Access </a:t>
            </a:r>
            <a:r>
              <a:rPr lang="en-US" b="0" i="0" dirty="0">
                <a:solidFill>
                  <a:srgbClr val="333333"/>
                </a:solidFill>
                <a:effectLst/>
                <a:latin typeface="Arial" panose="020B0604020202020204" pitchFamily="34" charset="0"/>
              </a:rPr>
              <a:t>differs from </a:t>
            </a:r>
            <a:r>
              <a:rPr lang="en-US" b="1" i="0" dirty="0">
                <a:solidFill>
                  <a:srgbClr val="0070C0"/>
                </a:solidFill>
                <a:effectLst/>
                <a:latin typeface="Arial" panose="020B0604020202020204" pitchFamily="34" charset="0"/>
              </a:rPr>
              <a:t>Open Source or Open Licensed</a:t>
            </a:r>
            <a:r>
              <a:rPr lang="en-US" b="0" i="0" dirty="0">
                <a:solidFill>
                  <a:srgbClr val="333333"/>
                </a:solidFill>
                <a:effectLst/>
                <a:latin typeface="Arial" panose="020B0604020202020204" pitchFamily="34" charset="0"/>
              </a:rPr>
              <a:t> in that the primary use of Open Access materials will be viewing or reading, while Open Source materials are available for modification of the underlying software or text.</a:t>
            </a:r>
            <a:endParaRPr lang="en-US" dirty="0"/>
          </a:p>
        </p:txBody>
      </p:sp>
      <p:sp>
        <p:nvSpPr>
          <p:cNvPr id="12" name="Kotak Teks 11">
            <a:extLst>
              <a:ext uri="{FF2B5EF4-FFF2-40B4-BE49-F238E27FC236}">
                <a16:creationId xmlns:a16="http://schemas.microsoft.com/office/drawing/2014/main" id="{D00A05F8-9F6E-4296-8342-EB3DC27FD58F}"/>
              </a:ext>
            </a:extLst>
          </p:cNvPr>
          <p:cNvSpPr txBox="1"/>
          <p:nvPr/>
        </p:nvSpPr>
        <p:spPr>
          <a:xfrm>
            <a:off x="9020174" y="6570491"/>
            <a:ext cx="3343275" cy="276999"/>
          </a:xfrm>
          <a:prstGeom prst="rect">
            <a:avLst/>
          </a:prstGeom>
          <a:noFill/>
        </p:spPr>
        <p:txBody>
          <a:bodyPr wrap="square">
            <a:spAutoFit/>
          </a:bodyPr>
          <a:lstStyle/>
          <a:p>
            <a:r>
              <a:rPr lang="en-US" sz="1200" dirty="0"/>
              <a:t>https://libguides.southernct.edu/openaccess</a:t>
            </a:r>
          </a:p>
        </p:txBody>
      </p:sp>
    </p:spTree>
    <p:extLst>
      <p:ext uri="{BB962C8B-B14F-4D97-AF65-F5344CB8AC3E}">
        <p14:creationId xmlns:p14="http://schemas.microsoft.com/office/powerpoint/2010/main" val="2503085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apezoid 18">
            <a:extLst>
              <a:ext uri="{FF2B5EF4-FFF2-40B4-BE49-F238E27FC236}">
                <a16:creationId xmlns:a16="http://schemas.microsoft.com/office/drawing/2014/main" id="{12EE96DA-B8E1-4988-8CD3-FA2608EE4E35}"/>
              </a:ext>
            </a:extLst>
          </p:cNvPr>
          <p:cNvSpPr/>
          <p:nvPr/>
        </p:nvSpPr>
        <p:spPr>
          <a:xfrm rot="18835027">
            <a:off x="-299887" y="226245"/>
            <a:ext cx="1229012" cy="247273"/>
          </a:xfrm>
          <a:prstGeom prst="trapezoid">
            <a:avLst>
              <a:gd name="adj" fmla="val 104056"/>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D3569421-D400-4086-A2F8-B171AAA6482E}"/>
              </a:ext>
            </a:extLst>
          </p:cNvPr>
          <p:cNvSpPr/>
          <p:nvPr/>
        </p:nvSpPr>
        <p:spPr>
          <a:xfrm rot="18840000">
            <a:off x="-387953" y="713782"/>
            <a:ext cx="2268150" cy="87944"/>
          </a:xfrm>
          <a:prstGeom prst="trapezoid">
            <a:avLst>
              <a:gd name="adj" fmla="val 117003"/>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1A4E1692-19ED-4EAD-9B6C-049FE34FEF6C}"/>
              </a:ext>
            </a:extLst>
          </p:cNvPr>
          <p:cNvSpPr/>
          <p:nvPr/>
        </p:nvSpPr>
        <p:spPr>
          <a:xfrm rot="18840000">
            <a:off x="-665493" y="1059597"/>
            <a:ext cx="3645757" cy="255185"/>
          </a:xfrm>
          <a:prstGeom prst="trapezoid">
            <a:avLst>
              <a:gd name="adj" fmla="val 117003"/>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5172D5DD-6B30-428E-9C8A-1241563235E4}"/>
              </a:ext>
            </a:extLst>
          </p:cNvPr>
          <p:cNvSpPr/>
          <p:nvPr/>
        </p:nvSpPr>
        <p:spPr>
          <a:xfrm rot="18840000">
            <a:off x="-1060794" y="2003303"/>
            <a:ext cx="6202264" cy="241295"/>
          </a:xfrm>
          <a:prstGeom prst="trapezoid">
            <a:avLst>
              <a:gd name="adj" fmla="val 117003"/>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0D991AFB-9ADC-4E92-AB46-508C89D5383B}"/>
              </a:ext>
            </a:extLst>
          </p:cNvPr>
          <p:cNvSpPr/>
          <p:nvPr/>
        </p:nvSpPr>
        <p:spPr>
          <a:xfrm rot="18840000">
            <a:off x="-887233" y="1317047"/>
            <a:ext cx="4753844" cy="442209"/>
          </a:xfrm>
          <a:prstGeom prst="trapezoid">
            <a:avLst>
              <a:gd name="adj" fmla="val 100196"/>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12">
            <a:extLst>
              <a:ext uri="{FF2B5EF4-FFF2-40B4-BE49-F238E27FC236}">
                <a16:creationId xmlns:a16="http://schemas.microsoft.com/office/drawing/2014/main" id="{4D449ACB-F85E-49CD-A33E-0CC6834D4039}"/>
              </a:ext>
            </a:extLst>
          </p:cNvPr>
          <p:cNvSpPr txBox="1">
            <a:spLocks/>
          </p:cNvSpPr>
          <p:nvPr/>
        </p:nvSpPr>
        <p:spPr>
          <a:xfrm>
            <a:off x="5759056" y="427799"/>
            <a:ext cx="6205693" cy="900990"/>
          </a:xfrm>
          <a:prstGeom prst="rect">
            <a:avLst/>
          </a:prstGeom>
          <a:solidFill>
            <a:schemeClr val="accent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3200" dirty="0"/>
              <a:t>Open Access: </a:t>
            </a:r>
            <a:r>
              <a:rPr lang="en-US" sz="3200" b="0" i="1" dirty="0">
                <a:solidFill>
                  <a:srgbClr val="FFC000"/>
                </a:solidFill>
              </a:rPr>
              <a:t>the Opportunities</a:t>
            </a:r>
          </a:p>
        </p:txBody>
      </p:sp>
      <p:sp>
        <p:nvSpPr>
          <p:cNvPr id="35" name="Text Placeholder 10">
            <a:extLst>
              <a:ext uri="{FF2B5EF4-FFF2-40B4-BE49-F238E27FC236}">
                <a16:creationId xmlns:a16="http://schemas.microsoft.com/office/drawing/2014/main" id="{FCFAF45D-ED89-43E6-8DFB-D9DA1C280184}"/>
              </a:ext>
            </a:extLst>
          </p:cNvPr>
          <p:cNvSpPr txBox="1">
            <a:spLocks/>
          </p:cNvSpPr>
          <p:nvPr/>
        </p:nvSpPr>
        <p:spPr>
          <a:xfrm rot="16200000">
            <a:off x="7658286" y="2456777"/>
            <a:ext cx="7435579" cy="1631847"/>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endParaRPr lang="en-US" altLang="ko-KR" sz="13334" b="1" dirty="0">
              <a:solidFill>
                <a:schemeClr val="accent1">
                  <a:lumMod val="20000"/>
                  <a:lumOff val="80000"/>
                </a:schemeClr>
              </a:solidFill>
              <a:latin typeface="+mj-lt"/>
              <a:cs typeface="Arial" pitchFamily="34" charset="0"/>
            </a:endParaRPr>
          </a:p>
        </p:txBody>
      </p:sp>
      <p:sp>
        <p:nvSpPr>
          <p:cNvPr id="20" name="Kotak Teks 19">
            <a:extLst>
              <a:ext uri="{FF2B5EF4-FFF2-40B4-BE49-F238E27FC236}">
                <a16:creationId xmlns:a16="http://schemas.microsoft.com/office/drawing/2014/main" id="{D241E98E-DDE1-49C9-80E0-FBC8A89320F4}"/>
              </a:ext>
            </a:extLst>
          </p:cNvPr>
          <p:cNvSpPr txBox="1"/>
          <p:nvPr/>
        </p:nvSpPr>
        <p:spPr>
          <a:xfrm>
            <a:off x="5895962" y="2076451"/>
            <a:ext cx="5819788" cy="2862322"/>
          </a:xfrm>
          <a:prstGeom prst="rect">
            <a:avLst/>
          </a:prstGeom>
          <a:noFill/>
        </p:spPr>
        <p:txBody>
          <a:bodyPr wrap="square">
            <a:spAutoFit/>
          </a:bodyPr>
          <a:lstStyle/>
          <a:p>
            <a:r>
              <a:rPr lang="en-US" sz="2000" b="0" i="0" dirty="0">
                <a:solidFill>
                  <a:srgbClr val="111111"/>
                </a:solidFill>
                <a:effectLst/>
                <a:latin typeface="Verdana" panose="020B0604030504040204" pitchFamily="34" charset="0"/>
              </a:rPr>
              <a:t>Open access to the scholarly literature is a public good that will </a:t>
            </a:r>
            <a:r>
              <a:rPr lang="en-US" sz="2000" b="0" i="0" dirty="0">
                <a:solidFill>
                  <a:srgbClr val="0070C0"/>
                </a:solidFill>
                <a:effectLst/>
                <a:latin typeface="Verdana" panose="020B0604030504040204" pitchFamily="34" charset="0"/>
              </a:rPr>
              <a:t>“accelerate research, enrich education, share the learning of the rich with the poor and the poor with the rich, make this literature as useful as it can be, and lay the foundation for uniting humanity in a common intellectual conversation and quest for knowledge</a:t>
            </a:r>
            <a:r>
              <a:rPr lang="en-US" sz="2000" b="0" i="0" dirty="0">
                <a:solidFill>
                  <a:srgbClr val="111111"/>
                </a:solidFill>
                <a:effectLst/>
                <a:latin typeface="Verdana" panose="020B0604030504040204" pitchFamily="34" charset="0"/>
              </a:rPr>
              <a:t>” (Budapest Open Access Initiative, 2002).</a:t>
            </a:r>
            <a:endParaRPr lang="en-US" sz="2000" dirty="0"/>
          </a:p>
        </p:txBody>
      </p:sp>
      <p:sp>
        <p:nvSpPr>
          <p:cNvPr id="21" name="Kotak Teks 20">
            <a:extLst>
              <a:ext uri="{FF2B5EF4-FFF2-40B4-BE49-F238E27FC236}">
                <a16:creationId xmlns:a16="http://schemas.microsoft.com/office/drawing/2014/main" id="{7731DF24-1F63-4287-B0EB-A0B920168876}"/>
              </a:ext>
            </a:extLst>
          </p:cNvPr>
          <p:cNvSpPr txBox="1"/>
          <p:nvPr/>
        </p:nvSpPr>
        <p:spPr>
          <a:xfrm>
            <a:off x="8491269" y="6430718"/>
            <a:ext cx="3815018" cy="276999"/>
          </a:xfrm>
          <a:prstGeom prst="rect">
            <a:avLst/>
          </a:prstGeom>
          <a:noFill/>
        </p:spPr>
        <p:txBody>
          <a:bodyPr wrap="square">
            <a:spAutoFit/>
          </a:bodyPr>
          <a:lstStyle/>
          <a:p>
            <a:r>
              <a:rPr lang="en-US" sz="1200" dirty="0"/>
              <a:t>https://sustainingknowledgecommons.org/about/</a:t>
            </a:r>
          </a:p>
        </p:txBody>
      </p:sp>
      <p:sp>
        <p:nvSpPr>
          <p:cNvPr id="4" name="Tampungan Gambar 3">
            <a:extLst>
              <a:ext uri="{FF2B5EF4-FFF2-40B4-BE49-F238E27FC236}">
                <a16:creationId xmlns:a16="http://schemas.microsoft.com/office/drawing/2014/main" id="{224F2D3E-F424-4C7D-AF76-F8DD412AE6D3}"/>
              </a:ext>
            </a:extLst>
          </p:cNvPr>
          <p:cNvSpPr>
            <a:spLocks noGrp="1"/>
          </p:cNvSpPr>
          <p:nvPr>
            <p:ph type="pic" idx="13"/>
          </p:nvPr>
        </p:nvSpPr>
        <p:spPr/>
      </p:sp>
    </p:spTree>
    <p:extLst>
      <p:ext uri="{BB962C8B-B14F-4D97-AF65-F5344CB8AC3E}">
        <p14:creationId xmlns:p14="http://schemas.microsoft.com/office/powerpoint/2010/main" val="2473585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ambar 2">
            <a:extLst>
              <a:ext uri="{FF2B5EF4-FFF2-40B4-BE49-F238E27FC236}">
                <a16:creationId xmlns:a16="http://schemas.microsoft.com/office/drawing/2014/main" id="{6EB1E932-CA67-4A15-BCAE-0A61084C2A5D}"/>
              </a:ext>
            </a:extLst>
          </p:cNvPr>
          <p:cNvPicPr>
            <a:picLocks noChangeAspect="1"/>
          </p:cNvPicPr>
          <p:nvPr/>
        </p:nvPicPr>
        <p:blipFill rotWithShape="1">
          <a:blip r:embed="rId2"/>
          <a:srcRect l="11171" t="4559"/>
          <a:stretch/>
        </p:blipFill>
        <p:spPr>
          <a:xfrm>
            <a:off x="3195515" y="657225"/>
            <a:ext cx="8777410" cy="5638800"/>
          </a:xfrm>
          <a:prstGeom prst="rect">
            <a:avLst/>
          </a:prstGeom>
        </p:spPr>
      </p:pic>
      <p:sp>
        <p:nvSpPr>
          <p:cNvPr id="4" name="Kotak Teks 3">
            <a:extLst>
              <a:ext uri="{FF2B5EF4-FFF2-40B4-BE49-F238E27FC236}">
                <a16:creationId xmlns:a16="http://schemas.microsoft.com/office/drawing/2014/main" id="{418F6AA9-151C-4F54-88DE-B582682AB3E2}"/>
              </a:ext>
            </a:extLst>
          </p:cNvPr>
          <p:cNvSpPr txBox="1"/>
          <p:nvPr/>
        </p:nvSpPr>
        <p:spPr>
          <a:xfrm>
            <a:off x="330994" y="1961971"/>
            <a:ext cx="2431256" cy="1200329"/>
          </a:xfrm>
          <a:prstGeom prst="rect">
            <a:avLst/>
          </a:prstGeom>
          <a:noFill/>
        </p:spPr>
        <p:txBody>
          <a:bodyPr wrap="square">
            <a:spAutoFit/>
          </a:bodyPr>
          <a:lstStyle/>
          <a:p>
            <a:r>
              <a:rPr lang="en-US" sz="2400" dirty="0"/>
              <a:t>Open Access Journal  Database</a:t>
            </a:r>
          </a:p>
        </p:txBody>
      </p:sp>
    </p:spTree>
    <p:extLst>
      <p:ext uri="{BB962C8B-B14F-4D97-AF65-F5344CB8AC3E}">
        <p14:creationId xmlns:p14="http://schemas.microsoft.com/office/powerpoint/2010/main" val="1122928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ambar 2">
            <a:extLst>
              <a:ext uri="{FF2B5EF4-FFF2-40B4-BE49-F238E27FC236}">
                <a16:creationId xmlns:a16="http://schemas.microsoft.com/office/drawing/2014/main" id="{9667FA2E-2B96-49C6-8F1F-B2B6BF40C342}"/>
              </a:ext>
            </a:extLst>
          </p:cNvPr>
          <p:cNvPicPr>
            <a:picLocks noChangeAspect="1"/>
          </p:cNvPicPr>
          <p:nvPr/>
        </p:nvPicPr>
        <p:blipFill rotWithShape="1">
          <a:blip r:embed="rId2"/>
          <a:srcRect l="10937" t="4706" r="14297"/>
          <a:stretch/>
        </p:blipFill>
        <p:spPr>
          <a:xfrm>
            <a:off x="2390775" y="809624"/>
            <a:ext cx="9115425" cy="5514975"/>
          </a:xfrm>
          <a:prstGeom prst="rect">
            <a:avLst/>
          </a:prstGeom>
        </p:spPr>
      </p:pic>
      <p:sp>
        <p:nvSpPr>
          <p:cNvPr id="4" name="Kotak Teks 3">
            <a:extLst>
              <a:ext uri="{FF2B5EF4-FFF2-40B4-BE49-F238E27FC236}">
                <a16:creationId xmlns:a16="http://schemas.microsoft.com/office/drawing/2014/main" id="{696268C1-7489-4E79-B423-B3028DF314CB}"/>
              </a:ext>
            </a:extLst>
          </p:cNvPr>
          <p:cNvSpPr txBox="1"/>
          <p:nvPr/>
        </p:nvSpPr>
        <p:spPr>
          <a:xfrm>
            <a:off x="330994" y="1961971"/>
            <a:ext cx="2431256" cy="830997"/>
          </a:xfrm>
          <a:prstGeom prst="rect">
            <a:avLst/>
          </a:prstGeom>
          <a:noFill/>
        </p:spPr>
        <p:txBody>
          <a:bodyPr wrap="square">
            <a:spAutoFit/>
          </a:bodyPr>
          <a:lstStyle/>
          <a:p>
            <a:r>
              <a:rPr lang="en-US" sz="2400" dirty="0"/>
              <a:t>Open Access Journals</a:t>
            </a:r>
          </a:p>
        </p:txBody>
      </p:sp>
    </p:spTree>
    <p:extLst>
      <p:ext uri="{BB962C8B-B14F-4D97-AF65-F5344CB8AC3E}">
        <p14:creationId xmlns:p14="http://schemas.microsoft.com/office/powerpoint/2010/main" val="1867819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tak Teks 3">
            <a:extLst>
              <a:ext uri="{FF2B5EF4-FFF2-40B4-BE49-F238E27FC236}">
                <a16:creationId xmlns:a16="http://schemas.microsoft.com/office/drawing/2014/main" id="{696268C1-7489-4E79-B423-B3028DF314CB}"/>
              </a:ext>
            </a:extLst>
          </p:cNvPr>
          <p:cNvSpPr txBox="1"/>
          <p:nvPr/>
        </p:nvSpPr>
        <p:spPr>
          <a:xfrm>
            <a:off x="330994" y="1961971"/>
            <a:ext cx="2431256" cy="1569660"/>
          </a:xfrm>
          <a:prstGeom prst="rect">
            <a:avLst/>
          </a:prstGeom>
          <a:noFill/>
        </p:spPr>
        <p:txBody>
          <a:bodyPr wrap="square">
            <a:spAutoFit/>
          </a:bodyPr>
          <a:lstStyle/>
          <a:p>
            <a:r>
              <a:rPr lang="en-US" sz="2400" dirty="0"/>
              <a:t>Open Access Journals from commercial publisher</a:t>
            </a:r>
          </a:p>
        </p:txBody>
      </p:sp>
      <p:pic>
        <p:nvPicPr>
          <p:cNvPr id="5" name="Gambar 4">
            <a:extLst>
              <a:ext uri="{FF2B5EF4-FFF2-40B4-BE49-F238E27FC236}">
                <a16:creationId xmlns:a16="http://schemas.microsoft.com/office/drawing/2014/main" id="{F7EE32C2-075D-4499-B8CB-7203F196A8EE}"/>
              </a:ext>
            </a:extLst>
          </p:cNvPr>
          <p:cNvPicPr>
            <a:picLocks noChangeAspect="1"/>
          </p:cNvPicPr>
          <p:nvPr/>
        </p:nvPicPr>
        <p:blipFill rotWithShape="1">
          <a:blip r:embed="rId2"/>
          <a:srcRect l="11171" t="4412" r="16642"/>
          <a:stretch/>
        </p:blipFill>
        <p:spPr>
          <a:xfrm>
            <a:off x="2876550" y="333375"/>
            <a:ext cx="8801100" cy="6191250"/>
          </a:xfrm>
          <a:prstGeom prst="rect">
            <a:avLst/>
          </a:prstGeom>
        </p:spPr>
      </p:pic>
    </p:spTree>
    <p:extLst>
      <p:ext uri="{BB962C8B-B14F-4D97-AF65-F5344CB8AC3E}">
        <p14:creationId xmlns:p14="http://schemas.microsoft.com/office/powerpoint/2010/main" val="1219096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tak Teks 3">
            <a:extLst>
              <a:ext uri="{FF2B5EF4-FFF2-40B4-BE49-F238E27FC236}">
                <a16:creationId xmlns:a16="http://schemas.microsoft.com/office/drawing/2014/main" id="{696268C1-7489-4E79-B423-B3028DF314CB}"/>
              </a:ext>
            </a:extLst>
          </p:cNvPr>
          <p:cNvSpPr txBox="1"/>
          <p:nvPr/>
        </p:nvSpPr>
        <p:spPr>
          <a:xfrm>
            <a:off x="330994" y="1961971"/>
            <a:ext cx="2431256" cy="1569660"/>
          </a:xfrm>
          <a:prstGeom prst="rect">
            <a:avLst/>
          </a:prstGeom>
          <a:noFill/>
        </p:spPr>
        <p:txBody>
          <a:bodyPr wrap="square">
            <a:spAutoFit/>
          </a:bodyPr>
          <a:lstStyle/>
          <a:p>
            <a:r>
              <a:rPr lang="en-US" sz="2400" dirty="0"/>
              <a:t>Open Access Journals from commercial publisher</a:t>
            </a:r>
          </a:p>
        </p:txBody>
      </p:sp>
      <p:pic>
        <p:nvPicPr>
          <p:cNvPr id="3" name="Gambar 2">
            <a:extLst>
              <a:ext uri="{FF2B5EF4-FFF2-40B4-BE49-F238E27FC236}">
                <a16:creationId xmlns:a16="http://schemas.microsoft.com/office/drawing/2014/main" id="{E21E597A-E633-4A43-86F3-8EA4FF06BE1C}"/>
              </a:ext>
            </a:extLst>
          </p:cNvPr>
          <p:cNvPicPr>
            <a:picLocks noChangeAspect="1"/>
          </p:cNvPicPr>
          <p:nvPr/>
        </p:nvPicPr>
        <p:blipFill rotWithShape="1">
          <a:blip r:embed="rId2"/>
          <a:srcRect l="11250" t="4559" r="17890"/>
          <a:stretch/>
        </p:blipFill>
        <p:spPr>
          <a:xfrm>
            <a:off x="2933700" y="257174"/>
            <a:ext cx="8639175" cy="6181725"/>
          </a:xfrm>
          <a:prstGeom prst="rect">
            <a:avLst/>
          </a:prstGeom>
        </p:spPr>
      </p:pic>
    </p:spTree>
    <p:extLst>
      <p:ext uri="{BB962C8B-B14F-4D97-AF65-F5344CB8AC3E}">
        <p14:creationId xmlns:p14="http://schemas.microsoft.com/office/powerpoint/2010/main" val="326453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ambar 2">
            <a:extLst>
              <a:ext uri="{FF2B5EF4-FFF2-40B4-BE49-F238E27FC236}">
                <a16:creationId xmlns:a16="http://schemas.microsoft.com/office/drawing/2014/main" id="{6C81495E-2840-448C-B7F9-A54CD2CA80A3}"/>
              </a:ext>
            </a:extLst>
          </p:cNvPr>
          <p:cNvPicPr>
            <a:picLocks noChangeAspect="1"/>
          </p:cNvPicPr>
          <p:nvPr/>
        </p:nvPicPr>
        <p:blipFill rotWithShape="1">
          <a:blip r:embed="rId2"/>
          <a:srcRect l="3907" t="4853" r="4297" b="20441"/>
          <a:stretch/>
        </p:blipFill>
        <p:spPr>
          <a:xfrm>
            <a:off x="3670745" y="1238251"/>
            <a:ext cx="8173592" cy="4629150"/>
          </a:xfrm>
          <a:prstGeom prst="rect">
            <a:avLst/>
          </a:prstGeom>
        </p:spPr>
      </p:pic>
      <p:sp>
        <p:nvSpPr>
          <p:cNvPr id="4" name="Kotak Teks 3">
            <a:extLst>
              <a:ext uri="{FF2B5EF4-FFF2-40B4-BE49-F238E27FC236}">
                <a16:creationId xmlns:a16="http://schemas.microsoft.com/office/drawing/2014/main" id="{CBA58C78-8B14-4815-B2D9-62C4E6C76031}"/>
              </a:ext>
            </a:extLst>
          </p:cNvPr>
          <p:cNvSpPr txBox="1"/>
          <p:nvPr/>
        </p:nvSpPr>
        <p:spPr>
          <a:xfrm>
            <a:off x="330994" y="1961971"/>
            <a:ext cx="2431256" cy="830997"/>
          </a:xfrm>
          <a:prstGeom prst="rect">
            <a:avLst/>
          </a:prstGeom>
          <a:noFill/>
        </p:spPr>
        <p:txBody>
          <a:bodyPr wrap="square">
            <a:spAutoFit/>
          </a:bodyPr>
          <a:lstStyle/>
          <a:p>
            <a:r>
              <a:rPr lang="en-US" sz="2400" dirty="0"/>
              <a:t>Open Access Books</a:t>
            </a:r>
          </a:p>
        </p:txBody>
      </p:sp>
    </p:spTree>
    <p:extLst>
      <p:ext uri="{BB962C8B-B14F-4D97-AF65-F5344CB8AC3E}">
        <p14:creationId xmlns:p14="http://schemas.microsoft.com/office/powerpoint/2010/main" val="1295947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D6579FB-80AA-4EBF-AE14-BA4BC4C2CF12}"/>
              </a:ext>
            </a:extLst>
          </p:cNvPr>
          <p:cNvSpPr txBox="1"/>
          <p:nvPr/>
        </p:nvSpPr>
        <p:spPr>
          <a:xfrm>
            <a:off x="432735" y="531376"/>
            <a:ext cx="2893939" cy="923330"/>
          </a:xfrm>
          <a:prstGeom prst="rect">
            <a:avLst/>
          </a:prstGeom>
          <a:noFill/>
        </p:spPr>
        <p:txBody>
          <a:bodyPr wrap="square" rtlCol="0" anchor="ctr">
            <a:spAutoFit/>
          </a:bodyPr>
          <a:lstStyle/>
          <a:p>
            <a:r>
              <a:rPr lang="en-US" altLang="ko-KR" sz="5400" dirty="0">
                <a:solidFill>
                  <a:schemeClr val="bg1"/>
                </a:solidFill>
                <a:cs typeface="Arial" pitchFamily="34" charset="0"/>
              </a:rPr>
              <a:t>Agenda</a:t>
            </a:r>
            <a:endParaRPr lang="ko-KR" altLang="en-US" sz="5400" dirty="0">
              <a:solidFill>
                <a:schemeClr val="bg1"/>
              </a:solidFill>
              <a:cs typeface="Arial" pitchFamily="34" charset="0"/>
            </a:endParaRPr>
          </a:p>
        </p:txBody>
      </p:sp>
      <p:grpSp>
        <p:nvGrpSpPr>
          <p:cNvPr id="29" name="Group 28">
            <a:extLst>
              <a:ext uri="{FF2B5EF4-FFF2-40B4-BE49-F238E27FC236}">
                <a16:creationId xmlns:a16="http://schemas.microsoft.com/office/drawing/2014/main" id="{D0E51CCA-4FDE-43A6-AB2C-5AECD26FF2DD}"/>
              </a:ext>
            </a:extLst>
          </p:cNvPr>
          <p:cNvGrpSpPr/>
          <p:nvPr/>
        </p:nvGrpSpPr>
        <p:grpSpPr>
          <a:xfrm>
            <a:off x="6943725" y="441543"/>
            <a:ext cx="4522213" cy="1536990"/>
            <a:chOff x="7691620" y="794519"/>
            <a:chExt cx="4091089" cy="1536990"/>
          </a:xfrm>
        </p:grpSpPr>
        <p:sp>
          <p:nvSpPr>
            <p:cNvPr id="8" name="TextBox 7">
              <a:extLst>
                <a:ext uri="{FF2B5EF4-FFF2-40B4-BE49-F238E27FC236}">
                  <a16:creationId xmlns:a16="http://schemas.microsoft.com/office/drawing/2014/main" id="{EF747192-221C-428D-A887-46B73ADD638D}"/>
                </a:ext>
              </a:extLst>
            </p:cNvPr>
            <p:cNvSpPr txBox="1"/>
            <p:nvPr/>
          </p:nvSpPr>
          <p:spPr>
            <a:xfrm>
              <a:off x="7691620" y="1085014"/>
              <a:ext cx="3751443" cy="1246495"/>
            </a:xfrm>
            <a:prstGeom prst="rect">
              <a:avLst/>
            </a:prstGeom>
            <a:noFill/>
          </p:spPr>
          <p:txBody>
            <a:bodyPr wrap="square" lIns="108000" rIns="108000" rtlCol="0">
              <a:spAutoFit/>
            </a:bodyPr>
            <a:lstStyle/>
            <a:p>
              <a:r>
                <a:rPr lang="en-US" altLang="ko-KR" sz="2700" b="1" dirty="0">
                  <a:solidFill>
                    <a:schemeClr val="accent2">
                      <a:lumMod val="50000"/>
                    </a:schemeClr>
                  </a:solidFill>
                  <a:cs typeface="Arial" pitchFamily="34" charset="0"/>
                </a:rPr>
                <a:t>Introduction:</a:t>
              </a:r>
            </a:p>
            <a:p>
              <a:r>
                <a:rPr lang="en-US" altLang="ko-KR" sz="2400" i="1" dirty="0">
                  <a:solidFill>
                    <a:schemeClr val="accent2">
                      <a:lumMod val="50000"/>
                    </a:schemeClr>
                  </a:solidFill>
                  <a:cs typeface="Arial" pitchFamily="34" charset="0"/>
                </a:rPr>
                <a:t>Library, Resources, &amp; Education</a:t>
              </a:r>
              <a:endParaRPr lang="ko-KR" altLang="en-US" sz="2400" i="1" dirty="0">
                <a:solidFill>
                  <a:schemeClr val="accent2">
                    <a:lumMod val="50000"/>
                  </a:schemeClr>
                </a:solidFill>
                <a:cs typeface="Arial" pitchFamily="34" charset="0"/>
              </a:endParaRPr>
            </a:p>
          </p:txBody>
        </p:sp>
        <p:sp>
          <p:nvSpPr>
            <p:cNvPr id="9" name="TextBox 8">
              <a:extLst>
                <a:ext uri="{FF2B5EF4-FFF2-40B4-BE49-F238E27FC236}">
                  <a16:creationId xmlns:a16="http://schemas.microsoft.com/office/drawing/2014/main" id="{086E3690-88CE-40ED-A48E-C0F118702FF5}"/>
                </a:ext>
              </a:extLst>
            </p:cNvPr>
            <p:cNvSpPr txBox="1"/>
            <p:nvPr/>
          </p:nvSpPr>
          <p:spPr>
            <a:xfrm>
              <a:off x="10521739" y="794519"/>
              <a:ext cx="1260970" cy="1015663"/>
            </a:xfrm>
            <a:prstGeom prst="rect">
              <a:avLst/>
            </a:prstGeom>
            <a:noFill/>
          </p:spPr>
          <p:txBody>
            <a:bodyPr wrap="square" lIns="108000" rIns="108000" rtlCol="0">
              <a:spAutoFit/>
            </a:bodyPr>
            <a:lstStyle/>
            <a:p>
              <a:pPr algn="ctr"/>
              <a:r>
                <a:rPr lang="en-US" altLang="ko-KR" sz="6000" b="1" dirty="0">
                  <a:solidFill>
                    <a:schemeClr val="accent2">
                      <a:lumMod val="50000"/>
                    </a:schemeClr>
                  </a:solidFill>
                  <a:cs typeface="Arial" pitchFamily="34" charset="0"/>
                </a:rPr>
                <a:t>01</a:t>
              </a:r>
              <a:endParaRPr lang="ko-KR" altLang="en-US" sz="6000" b="1" dirty="0">
                <a:solidFill>
                  <a:schemeClr val="accent2">
                    <a:lumMod val="50000"/>
                  </a:schemeClr>
                </a:solidFill>
                <a:cs typeface="Arial" pitchFamily="34" charset="0"/>
              </a:endParaRPr>
            </a:p>
          </p:txBody>
        </p:sp>
      </p:grpSp>
      <p:grpSp>
        <p:nvGrpSpPr>
          <p:cNvPr id="27" name="Group 26">
            <a:extLst>
              <a:ext uri="{FF2B5EF4-FFF2-40B4-BE49-F238E27FC236}">
                <a16:creationId xmlns:a16="http://schemas.microsoft.com/office/drawing/2014/main" id="{216BAEE9-A2FB-4A66-8517-DEF4A8B9FDE7}"/>
              </a:ext>
            </a:extLst>
          </p:cNvPr>
          <p:cNvGrpSpPr/>
          <p:nvPr/>
        </p:nvGrpSpPr>
        <p:grpSpPr>
          <a:xfrm>
            <a:off x="6686550" y="1978533"/>
            <a:ext cx="4905375" cy="1167658"/>
            <a:chOff x="7691620" y="2011683"/>
            <a:chExt cx="4091089" cy="1167658"/>
          </a:xfrm>
        </p:grpSpPr>
        <p:sp>
          <p:nvSpPr>
            <p:cNvPr id="13" name="TextBox 12">
              <a:extLst>
                <a:ext uri="{FF2B5EF4-FFF2-40B4-BE49-F238E27FC236}">
                  <a16:creationId xmlns:a16="http://schemas.microsoft.com/office/drawing/2014/main" id="{06C6E048-054B-4C1A-874F-E0C8D99A82E3}"/>
                </a:ext>
              </a:extLst>
            </p:cNvPr>
            <p:cNvSpPr txBox="1"/>
            <p:nvPr/>
          </p:nvSpPr>
          <p:spPr>
            <a:xfrm>
              <a:off x="7691620" y="2302178"/>
              <a:ext cx="2980801" cy="877163"/>
            </a:xfrm>
            <a:prstGeom prst="rect">
              <a:avLst/>
            </a:prstGeom>
            <a:noFill/>
          </p:spPr>
          <p:txBody>
            <a:bodyPr wrap="square" lIns="108000" rIns="108000" rtlCol="0">
              <a:spAutoFit/>
            </a:bodyPr>
            <a:lstStyle/>
            <a:p>
              <a:r>
                <a:rPr lang="en-US" altLang="ko-KR" sz="2700" b="1" dirty="0">
                  <a:solidFill>
                    <a:schemeClr val="accent2">
                      <a:lumMod val="50000"/>
                    </a:schemeClr>
                  </a:solidFill>
                  <a:cs typeface="Arial" pitchFamily="34" charset="0"/>
                </a:rPr>
                <a:t>E-Resources: </a:t>
              </a:r>
              <a:r>
                <a:rPr lang="en-US" altLang="ko-KR" sz="2400" i="1" dirty="0">
                  <a:solidFill>
                    <a:schemeClr val="accent2">
                      <a:lumMod val="50000"/>
                    </a:schemeClr>
                  </a:solidFill>
                  <a:cs typeface="Arial" pitchFamily="34" charset="0"/>
                </a:rPr>
                <a:t>Concepts &amp; platforms</a:t>
              </a:r>
              <a:endParaRPr lang="ko-KR" altLang="en-US" sz="2400" i="1" dirty="0">
                <a:solidFill>
                  <a:schemeClr val="accent2">
                    <a:lumMod val="50000"/>
                  </a:schemeClr>
                </a:solidFill>
                <a:cs typeface="Arial" pitchFamily="34" charset="0"/>
              </a:endParaRPr>
            </a:p>
          </p:txBody>
        </p:sp>
        <p:sp>
          <p:nvSpPr>
            <p:cNvPr id="14" name="TextBox 13">
              <a:extLst>
                <a:ext uri="{FF2B5EF4-FFF2-40B4-BE49-F238E27FC236}">
                  <a16:creationId xmlns:a16="http://schemas.microsoft.com/office/drawing/2014/main" id="{F3C4D93A-2525-4BD2-979B-33469CDA4ED1}"/>
                </a:ext>
              </a:extLst>
            </p:cNvPr>
            <p:cNvSpPr txBox="1"/>
            <p:nvPr/>
          </p:nvSpPr>
          <p:spPr>
            <a:xfrm>
              <a:off x="10521739" y="2011683"/>
              <a:ext cx="1260970" cy="1015663"/>
            </a:xfrm>
            <a:prstGeom prst="rect">
              <a:avLst/>
            </a:prstGeom>
            <a:noFill/>
          </p:spPr>
          <p:txBody>
            <a:bodyPr wrap="square" lIns="108000" rIns="108000" rtlCol="0">
              <a:spAutoFit/>
            </a:bodyPr>
            <a:lstStyle/>
            <a:p>
              <a:pPr algn="ctr"/>
              <a:r>
                <a:rPr lang="en-US" altLang="ko-KR" sz="6000" b="1" dirty="0">
                  <a:solidFill>
                    <a:schemeClr val="accent2">
                      <a:lumMod val="50000"/>
                    </a:schemeClr>
                  </a:solidFill>
                  <a:cs typeface="Arial" pitchFamily="34" charset="0"/>
                </a:rPr>
                <a:t>02</a:t>
              </a:r>
              <a:endParaRPr lang="ko-KR" altLang="en-US" sz="6000" b="1" dirty="0">
                <a:solidFill>
                  <a:schemeClr val="accent2">
                    <a:lumMod val="50000"/>
                  </a:schemeClr>
                </a:solidFill>
                <a:cs typeface="Arial" pitchFamily="34" charset="0"/>
              </a:endParaRPr>
            </a:p>
          </p:txBody>
        </p:sp>
      </p:grpSp>
      <p:grpSp>
        <p:nvGrpSpPr>
          <p:cNvPr id="30" name="Group 29">
            <a:extLst>
              <a:ext uri="{FF2B5EF4-FFF2-40B4-BE49-F238E27FC236}">
                <a16:creationId xmlns:a16="http://schemas.microsoft.com/office/drawing/2014/main" id="{03373101-8740-486F-9914-C99066E51CD3}"/>
              </a:ext>
            </a:extLst>
          </p:cNvPr>
          <p:cNvGrpSpPr/>
          <p:nvPr/>
        </p:nvGrpSpPr>
        <p:grpSpPr>
          <a:xfrm>
            <a:off x="6000750" y="3409695"/>
            <a:ext cx="5772150" cy="1481172"/>
            <a:chOff x="7691620" y="3228847"/>
            <a:chExt cx="4091089" cy="1481172"/>
          </a:xfrm>
        </p:grpSpPr>
        <p:sp>
          <p:nvSpPr>
            <p:cNvPr id="18" name="TextBox 17">
              <a:extLst>
                <a:ext uri="{FF2B5EF4-FFF2-40B4-BE49-F238E27FC236}">
                  <a16:creationId xmlns:a16="http://schemas.microsoft.com/office/drawing/2014/main" id="{8994A1C0-D05D-4BAF-B441-695EB1930C78}"/>
                </a:ext>
              </a:extLst>
            </p:cNvPr>
            <p:cNvSpPr txBox="1"/>
            <p:nvPr/>
          </p:nvSpPr>
          <p:spPr>
            <a:xfrm>
              <a:off x="7691620" y="3463524"/>
              <a:ext cx="3185786" cy="1246495"/>
            </a:xfrm>
            <a:prstGeom prst="rect">
              <a:avLst/>
            </a:prstGeom>
            <a:noFill/>
          </p:spPr>
          <p:txBody>
            <a:bodyPr wrap="square" lIns="108000" rIns="108000" rtlCol="0">
              <a:spAutoFit/>
            </a:bodyPr>
            <a:lstStyle/>
            <a:p>
              <a:r>
                <a:rPr lang="en-US" altLang="ko-KR" sz="2700" b="1" dirty="0">
                  <a:solidFill>
                    <a:schemeClr val="accent2">
                      <a:lumMod val="50000"/>
                    </a:schemeClr>
                  </a:solidFill>
                  <a:cs typeface="Arial" pitchFamily="34" charset="0"/>
                </a:rPr>
                <a:t>E-Resources: </a:t>
              </a:r>
              <a:r>
                <a:rPr lang="en-US" altLang="ko-KR" sz="2400" i="1" dirty="0">
                  <a:solidFill>
                    <a:schemeClr val="accent2">
                      <a:lumMod val="50000"/>
                    </a:schemeClr>
                  </a:solidFill>
                  <a:cs typeface="Arial" pitchFamily="34" charset="0"/>
                </a:rPr>
                <a:t>the future, Opportunities, and Challenges for Academic Libraries</a:t>
              </a:r>
              <a:endParaRPr lang="ko-KR" altLang="en-US" sz="2400" i="1" dirty="0">
                <a:solidFill>
                  <a:schemeClr val="accent2">
                    <a:lumMod val="50000"/>
                  </a:schemeClr>
                </a:solidFill>
                <a:cs typeface="Arial" pitchFamily="34" charset="0"/>
              </a:endParaRPr>
            </a:p>
          </p:txBody>
        </p:sp>
        <p:sp>
          <p:nvSpPr>
            <p:cNvPr id="19" name="TextBox 18">
              <a:extLst>
                <a:ext uri="{FF2B5EF4-FFF2-40B4-BE49-F238E27FC236}">
                  <a16:creationId xmlns:a16="http://schemas.microsoft.com/office/drawing/2014/main" id="{9A6ABBE2-06B4-4738-ADDE-C87E486C457D}"/>
                </a:ext>
              </a:extLst>
            </p:cNvPr>
            <p:cNvSpPr txBox="1"/>
            <p:nvPr/>
          </p:nvSpPr>
          <p:spPr>
            <a:xfrm>
              <a:off x="10521739" y="3228847"/>
              <a:ext cx="1260970" cy="1015663"/>
            </a:xfrm>
            <a:prstGeom prst="rect">
              <a:avLst/>
            </a:prstGeom>
            <a:noFill/>
          </p:spPr>
          <p:txBody>
            <a:bodyPr wrap="square" lIns="108000" rIns="108000" rtlCol="0">
              <a:spAutoFit/>
            </a:bodyPr>
            <a:lstStyle/>
            <a:p>
              <a:pPr algn="ctr"/>
              <a:r>
                <a:rPr lang="en-US" altLang="ko-KR" sz="6000" b="1" dirty="0">
                  <a:solidFill>
                    <a:schemeClr val="accent2">
                      <a:lumMod val="50000"/>
                    </a:schemeClr>
                  </a:solidFill>
                  <a:cs typeface="Arial" pitchFamily="34" charset="0"/>
                </a:rPr>
                <a:t>03</a:t>
              </a:r>
              <a:endParaRPr lang="ko-KR" altLang="en-US" sz="6000" b="1" dirty="0">
                <a:solidFill>
                  <a:schemeClr val="accent2">
                    <a:lumMod val="50000"/>
                  </a:schemeClr>
                </a:solidFill>
                <a:cs typeface="Arial" pitchFamily="34" charset="0"/>
              </a:endParaRPr>
            </a:p>
          </p:txBody>
        </p:sp>
      </p:grpSp>
    </p:spTree>
    <p:extLst>
      <p:ext uri="{BB962C8B-B14F-4D97-AF65-F5344CB8AC3E}">
        <p14:creationId xmlns:p14="http://schemas.microsoft.com/office/powerpoint/2010/main" val="1874815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ambar 2">
            <a:extLst>
              <a:ext uri="{FF2B5EF4-FFF2-40B4-BE49-F238E27FC236}">
                <a16:creationId xmlns:a16="http://schemas.microsoft.com/office/drawing/2014/main" id="{E35BAED8-7972-4170-BF82-F4F259B5C67B}"/>
              </a:ext>
            </a:extLst>
          </p:cNvPr>
          <p:cNvPicPr>
            <a:picLocks noChangeAspect="1"/>
          </p:cNvPicPr>
          <p:nvPr/>
        </p:nvPicPr>
        <p:blipFill rotWithShape="1">
          <a:blip r:embed="rId2"/>
          <a:srcRect l="10938" t="4412" r="19922" b="6471"/>
          <a:stretch/>
        </p:blipFill>
        <p:spPr>
          <a:xfrm>
            <a:off x="3324225" y="542925"/>
            <a:ext cx="8429625" cy="5772150"/>
          </a:xfrm>
          <a:prstGeom prst="rect">
            <a:avLst/>
          </a:prstGeom>
        </p:spPr>
      </p:pic>
      <p:pic>
        <p:nvPicPr>
          <p:cNvPr id="4" name="Gambar 3">
            <a:extLst>
              <a:ext uri="{FF2B5EF4-FFF2-40B4-BE49-F238E27FC236}">
                <a16:creationId xmlns:a16="http://schemas.microsoft.com/office/drawing/2014/main" id="{B4633BC2-DA30-45EA-8602-E7281966D6AD}"/>
              </a:ext>
            </a:extLst>
          </p:cNvPr>
          <p:cNvPicPr>
            <a:picLocks noChangeAspect="1"/>
          </p:cNvPicPr>
          <p:nvPr/>
        </p:nvPicPr>
        <p:blipFill>
          <a:blip r:embed="rId3"/>
          <a:stretch>
            <a:fillRect/>
          </a:stretch>
        </p:blipFill>
        <p:spPr>
          <a:xfrm>
            <a:off x="438150" y="2180038"/>
            <a:ext cx="2523963" cy="1012024"/>
          </a:xfrm>
          <a:prstGeom prst="rect">
            <a:avLst/>
          </a:prstGeom>
        </p:spPr>
      </p:pic>
    </p:spTree>
    <p:extLst>
      <p:ext uri="{BB962C8B-B14F-4D97-AF65-F5344CB8AC3E}">
        <p14:creationId xmlns:p14="http://schemas.microsoft.com/office/powerpoint/2010/main" val="2314118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ambar 2">
            <a:extLst>
              <a:ext uri="{FF2B5EF4-FFF2-40B4-BE49-F238E27FC236}">
                <a16:creationId xmlns:a16="http://schemas.microsoft.com/office/drawing/2014/main" id="{7EA4CC84-F00A-4931-BAA3-0548F305C4E5}"/>
              </a:ext>
            </a:extLst>
          </p:cNvPr>
          <p:cNvPicPr>
            <a:picLocks noChangeAspect="1"/>
          </p:cNvPicPr>
          <p:nvPr/>
        </p:nvPicPr>
        <p:blipFill rotWithShape="1">
          <a:blip r:embed="rId2"/>
          <a:srcRect l="1406" t="4853" r="16718" b="17059"/>
          <a:stretch/>
        </p:blipFill>
        <p:spPr>
          <a:xfrm>
            <a:off x="1332979" y="1000124"/>
            <a:ext cx="10546164" cy="5343525"/>
          </a:xfrm>
          <a:prstGeom prst="rect">
            <a:avLst/>
          </a:prstGeom>
        </p:spPr>
      </p:pic>
      <p:pic>
        <p:nvPicPr>
          <p:cNvPr id="6" name="Gambar 5">
            <a:extLst>
              <a:ext uri="{FF2B5EF4-FFF2-40B4-BE49-F238E27FC236}">
                <a16:creationId xmlns:a16="http://schemas.microsoft.com/office/drawing/2014/main" id="{FE2A18CF-A7F7-42ED-A461-48136D7A72D3}"/>
              </a:ext>
            </a:extLst>
          </p:cNvPr>
          <p:cNvPicPr>
            <a:picLocks noChangeAspect="1"/>
          </p:cNvPicPr>
          <p:nvPr/>
        </p:nvPicPr>
        <p:blipFill>
          <a:blip r:embed="rId3"/>
          <a:stretch>
            <a:fillRect/>
          </a:stretch>
        </p:blipFill>
        <p:spPr>
          <a:xfrm>
            <a:off x="312857" y="217888"/>
            <a:ext cx="2523963" cy="1012024"/>
          </a:xfrm>
          <a:prstGeom prst="rect">
            <a:avLst/>
          </a:prstGeom>
        </p:spPr>
      </p:pic>
    </p:spTree>
    <p:extLst>
      <p:ext uri="{BB962C8B-B14F-4D97-AF65-F5344CB8AC3E}">
        <p14:creationId xmlns:p14="http://schemas.microsoft.com/office/powerpoint/2010/main" val="3145059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ambar 2">
            <a:extLst>
              <a:ext uri="{FF2B5EF4-FFF2-40B4-BE49-F238E27FC236}">
                <a16:creationId xmlns:a16="http://schemas.microsoft.com/office/drawing/2014/main" id="{7FE04922-5B52-4FCC-9026-89CC7E92D405}"/>
              </a:ext>
            </a:extLst>
          </p:cNvPr>
          <p:cNvPicPr>
            <a:picLocks noChangeAspect="1"/>
          </p:cNvPicPr>
          <p:nvPr/>
        </p:nvPicPr>
        <p:blipFill rotWithShape="1">
          <a:blip r:embed="rId2"/>
          <a:srcRect l="7578" t="4412" r="12734" b="10735"/>
          <a:stretch/>
        </p:blipFill>
        <p:spPr>
          <a:xfrm>
            <a:off x="3749184" y="1095375"/>
            <a:ext cx="7947515" cy="4495800"/>
          </a:xfrm>
          <a:prstGeom prst="rect">
            <a:avLst/>
          </a:prstGeom>
        </p:spPr>
      </p:pic>
      <p:sp>
        <p:nvSpPr>
          <p:cNvPr id="5" name="Kotak Teks 4">
            <a:extLst>
              <a:ext uri="{FF2B5EF4-FFF2-40B4-BE49-F238E27FC236}">
                <a16:creationId xmlns:a16="http://schemas.microsoft.com/office/drawing/2014/main" id="{CDE6956C-4544-4B98-B281-AA1637B8A45B}"/>
              </a:ext>
            </a:extLst>
          </p:cNvPr>
          <p:cNvSpPr txBox="1"/>
          <p:nvPr/>
        </p:nvSpPr>
        <p:spPr>
          <a:xfrm>
            <a:off x="4379666" y="243959"/>
            <a:ext cx="3697534" cy="369332"/>
          </a:xfrm>
          <a:prstGeom prst="rect">
            <a:avLst/>
          </a:prstGeom>
          <a:noFill/>
        </p:spPr>
        <p:txBody>
          <a:bodyPr wrap="square">
            <a:spAutoFit/>
          </a:bodyPr>
          <a:lstStyle/>
          <a:p>
            <a:r>
              <a:rPr lang="en-US" dirty="0"/>
              <a:t>https://v2.sherpa.ac.uk/opendoar/</a:t>
            </a:r>
          </a:p>
        </p:txBody>
      </p:sp>
      <p:sp>
        <p:nvSpPr>
          <p:cNvPr id="6" name="Kotak Teks 5">
            <a:extLst>
              <a:ext uri="{FF2B5EF4-FFF2-40B4-BE49-F238E27FC236}">
                <a16:creationId xmlns:a16="http://schemas.microsoft.com/office/drawing/2014/main" id="{7A062F02-F968-4F91-8570-84FC749F4394}"/>
              </a:ext>
            </a:extLst>
          </p:cNvPr>
          <p:cNvSpPr txBox="1"/>
          <p:nvPr/>
        </p:nvSpPr>
        <p:spPr>
          <a:xfrm>
            <a:off x="330994" y="1961971"/>
            <a:ext cx="2431256" cy="1200329"/>
          </a:xfrm>
          <a:prstGeom prst="rect">
            <a:avLst/>
          </a:prstGeom>
          <a:noFill/>
        </p:spPr>
        <p:txBody>
          <a:bodyPr wrap="square">
            <a:spAutoFit/>
          </a:bodyPr>
          <a:lstStyle/>
          <a:p>
            <a:r>
              <a:rPr lang="en-US" sz="2400" dirty="0"/>
              <a:t>Open Access Repositories Database</a:t>
            </a:r>
          </a:p>
        </p:txBody>
      </p:sp>
    </p:spTree>
    <p:extLst>
      <p:ext uri="{BB962C8B-B14F-4D97-AF65-F5344CB8AC3E}">
        <p14:creationId xmlns:p14="http://schemas.microsoft.com/office/powerpoint/2010/main" val="1930469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Kotak Teks 4">
            <a:extLst>
              <a:ext uri="{FF2B5EF4-FFF2-40B4-BE49-F238E27FC236}">
                <a16:creationId xmlns:a16="http://schemas.microsoft.com/office/drawing/2014/main" id="{CDE6956C-4544-4B98-B281-AA1637B8A45B}"/>
              </a:ext>
            </a:extLst>
          </p:cNvPr>
          <p:cNvSpPr txBox="1"/>
          <p:nvPr/>
        </p:nvSpPr>
        <p:spPr>
          <a:xfrm>
            <a:off x="4398716" y="85724"/>
            <a:ext cx="3697534" cy="369332"/>
          </a:xfrm>
          <a:prstGeom prst="rect">
            <a:avLst/>
          </a:prstGeom>
          <a:noFill/>
        </p:spPr>
        <p:txBody>
          <a:bodyPr wrap="square">
            <a:spAutoFit/>
          </a:bodyPr>
          <a:lstStyle/>
          <a:p>
            <a:r>
              <a:rPr lang="en-US" dirty="0"/>
              <a:t>roar.eprints.org</a:t>
            </a:r>
          </a:p>
        </p:txBody>
      </p:sp>
      <p:sp>
        <p:nvSpPr>
          <p:cNvPr id="6" name="Kotak Teks 5">
            <a:extLst>
              <a:ext uri="{FF2B5EF4-FFF2-40B4-BE49-F238E27FC236}">
                <a16:creationId xmlns:a16="http://schemas.microsoft.com/office/drawing/2014/main" id="{7A062F02-F968-4F91-8570-84FC749F4394}"/>
              </a:ext>
            </a:extLst>
          </p:cNvPr>
          <p:cNvSpPr txBox="1"/>
          <p:nvPr/>
        </p:nvSpPr>
        <p:spPr>
          <a:xfrm>
            <a:off x="330994" y="1961971"/>
            <a:ext cx="2431256" cy="1200329"/>
          </a:xfrm>
          <a:prstGeom prst="rect">
            <a:avLst/>
          </a:prstGeom>
          <a:noFill/>
        </p:spPr>
        <p:txBody>
          <a:bodyPr wrap="square">
            <a:spAutoFit/>
          </a:bodyPr>
          <a:lstStyle/>
          <a:p>
            <a:r>
              <a:rPr lang="en-US" sz="2400" dirty="0"/>
              <a:t>Open Access Repositories Database</a:t>
            </a:r>
          </a:p>
        </p:txBody>
      </p:sp>
      <p:pic>
        <p:nvPicPr>
          <p:cNvPr id="4" name="Gambar 3">
            <a:extLst>
              <a:ext uri="{FF2B5EF4-FFF2-40B4-BE49-F238E27FC236}">
                <a16:creationId xmlns:a16="http://schemas.microsoft.com/office/drawing/2014/main" id="{8B8417EF-F3A4-4418-BDC6-9556A192516E}"/>
              </a:ext>
            </a:extLst>
          </p:cNvPr>
          <p:cNvPicPr>
            <a:picLocks noChangeAspect="1"/>
          </p:cNvPicPr>
          <p:nvPr/>
        </p:nvPicPr>
        <p:blipFill rotWithShape="1">
          <a:blip r:embed="rId2"/>
          <a:srcRect t="5000" r="18828"/>
          <a:stretch/>
        </p:blipFill>
        <p:spPr>
          <a:xfrm>
            <a:off x="2628900" y="619126"/>
            <a:ext cx="9460706" cy="6153150"/>
          </a:xfrm>
          <a:prstGeom prst="rect">
            <a:avLst/>
          </a:prstGeom>
        </p:spPr>
      </p:pic>
    </p:spTree>
    <p:extLst>
      <p:ext uri="{BB962C8B-B14F-4D97-AF65-F5344CB8AC3E}">
        <p14:creationId xmlns:p14="http://schemas.microsoft.com/office/powerpoint/2010/main" val="1474367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3078-D040-41C6-82C5-EF46964E707F}"/>
              </a:ext>
            </a:extLst>
          </p:cNvPr>
          <p:cNvSpPr>
            <a:spLocks noGrp="1"/>
          </p:cNvSpPr>
          <p:nvPr>
            <p:ph type="title"/>
          </p:nvPr>
        </p:nvSpPr>
        <p:spPr>
          <a:xfrm>
            <a:off x="252919" y="1123837"/>
            <a:ext cx="2947482" cy="2648063"/>
          </a:xfrm>
        </p:spPr>
        <p:txBody>
          <a:bodyPr/>
          <a:lstStyle/>
          <a:p>
            <a:r>
              <a:rPr lang="en-US" sz="3600" dirty="0"/>
              <a:t>Electronic theses &amp; Dissertations (e-theses &amp; ETD)</a:t>
            </a:r>
            <a:endParaRPr lang="en-ID" sz="3600" dirty="0"/>
          </a:p>
        </p:txBody>
      </p:sp>
      <p:pic>
        <p:nvPicPr>
          <p:cNvPr id="5" name="Picture 4">
            <a:extLst>
              <a:ext uri="{FF2B5EF4-FFF2-40B4-BE49-F238E27FC236}">
                <a16:creationId xmlns:a16="http://schemas.microsoft.com/office/drawing/2014/main" id="{F8977433-E56D-4B08-8A2E-BFCBD429A0CD}"/>
              </a:ext>
            </a:extLst>
          </p:cNvPr>
          <p:cNvPicPr>
            <a:picLocks noChangeAspect="1"/>
          </p:cNvPicPr>
          <p:nvPr/>
        </p:nvPicPr>
        <p:blipFill>
          <a:blip r:embed="rId2"/>
          <a:stretch>
            <a:fillRect/>
          </a:stretch>
        </p:blipFill>
        <p:spPr>
          <a:xfrm>
            <a:off x="421979" y="4014490"/>
            <a:ext cx="2707646" cy="1910108"/>
          </a:xfrm>
          <a:prstGeom prst="rect">
            <a:avLst/>
          </a:prstGeom>
        </p:spPr>
      </p:pic>
      <p:pic>
        <p:nvPicPr>
          <p:cNvPr id="7" name="Picture 6">
            <a:extLst>
              <a:ext uri="{FF2B5EF4-FFF2-40B4-BE49-F238E27FC236}">
                <a16:creationId xmlns:a16="http://schemas.microsoft.com/office/drawing/2014/main" id="{06EDD307-47C3-4F31-BA03-6E7191A45498}"/>
              </a:ext>
            </a:extLst>
          </p:cNvPr>
          <p:cNvPicPr>
            <a:picLocks noChangeAspect="1"/>
          </p:cNvPicPr>
          <p:nvPr/>
        </p:nvPicPr>
        <p:blipFill>
          <a:blip r:embed="rId3"/>
          <a:stretch>
            <a:fillRect/>
          </a:stretch>
        </p:blipFill>
        <p:spPr>
          <a:xfrm>
            <a:off x="3734250" y="1560834"/>
            <a:ext cx="7200000" cy="2840982"/>
          </a:xfrm>
          <a:prstGeom prst="rect">
            <a:avLst/>
          </a:prstGeom>
        </p:spPr>
      </p:pic>
      <p:sp>
        <p:nvSpPr>
          <p:cNvPr id="9" name="TextBox 8">
            <a:extLst>
              <a:ext uri="{FF2B5EF4-FFF2-40B4-BE49-F238E27FC236}">
                <a16:creationId xmlns:a16="http://schemas.microsoft.com/office/drawing/2014/main" id="{6B723960-63CA-4B34-B09D-967075F342EC}"/>
              </a:ext>
            </a:extLst>
          </p:cNvPr>
          <p:cNvSpPr txBox="1"/>
          <p:nvPr/>
        </p:nvSpPr>
        <p:spPr>
          <a:xfrm>
            <a:off x="7853363" y="1191502"/>
            <a:ext cx="2100262" cy="369332"/>
          </a:xfrm>
          <a:prstGeom prst="rect">
            <a:avLst/>
          </a:prstGeom>
          <a:noFill/>
        </p:spPr>
        <p:txBody>
          <a:bodyPr wrap="square">
            <a:spAutoFit/>
          </a:bodyPr>
          <a:lstStyle/>
          <a:p>
            <a:r>
              <a:rPr lang="en-ID" dirty="0"/>
              <a:t>https://oatd.org/</a:t>
            </a:r>
          </a:p>
        </p:txBody>
      </p:sp>
      <p:sp>
        <p:nvSpPr>
          <p:cNvPr id="11" name="TextBox 10">
            <a:extLst>
              <a:ext uri="{FF2B5EF4-FFF2-40B4-BE49-F238E27FC236}">
                <a16:creationId xmlns:a16="http://schemas.microsoft.com/office/drawing/2014/main" id="{02CCF1A3-80D5-4272-8B59-AB6F7629C681}"/>
              </a:ext>
            </a:extLst>
          </p:cNvPr>
          <p:cNvSpPr txBox="1"/>
          <p:nvPr/>
        </p:nvSpPr>
        <p:spPr>
          <a:xfrm>
            <a:off x="3734250" y="4244459"/>
            <a:ext cx="3302794" cy="646331"/>
          </a:xfrm>
          <a:prstGeom prst="rect">
            <a:avLst/>
          </a:prstGeom>
          <a:noFill/>
        </p:spPr>
        <p:txBody>
          <a:bodyPr wrap="square">
            <a:spAutoFit/>
          </a:bodyPr>
          <a:lstStyle/>
          <a:p>
            <a:r>
              <a:rPr lang="en-ID" dirty="0"/>
              <a:t>https://pqdtopen.proquest.com/search.html</a:t>
            </a:r>
          </a:p>
        </p:txBody>
      </p:sp>
      <p:sp>
        <p:nvSpPr>
          <p:cNvPr id="12" name="TextBox 11">
            <a:extLst>
              <a:ext uri="{FF2B5EF4-FFF2-40B4-BE49-F238E27FC236}">
                <a16:creationId xmlns:a16="http://schemas.microsoft.com/office/drawing/2014/main" id="{9D27D189-9305-4172-B296-1174496326BB}"/>
              </a:ext>
            </a:extLst>
          </p:cNvPr>
          <p:cNvSpPr txBox="1"/>
          <p:nvPr/>
        </p:nvSpPr>
        <p:spPr>
          <a:xfrm>
            <a:off x="3620692" y="1191502"/>
            <a:ext cx="2731294" cy="369332"/>
          </a:xfrm>
          <a:prstGeom prst="rect">
            <a:avLst/>
          </a:prstGeom>
          <a:noFill/>
        </p:spPr>
        <p:txBody>
          <a:bodyPr wrap="square">
            <a:spAutoFit/>
          </a:bodyPr>
          <a:lstStyle/>
          <a:p>
            <a:r>
              <a:rPr lang="en-ID" dirty="0"/>
              <a:t>http://search.ndltd.org/</a:t>
            </a:r>
          </a:p>
        </p:txBody>
      </p:sp>
      <p:sp>
        <p:nvSpPr>
          <p:cNvPr id="8" name="object 10">
            <a:extLst>
              <a:ext uri="{FF2B5EF4-FFF2-40B4-BE49-F238E27FC236}">
                <a16:creationId xmlns:a16="http://schemas.microsoft.com/office/drawing/2014/main" id="{E836782B-4D38-42C3-9AD9-0263DF34E0BE}"/>
              </a:ext>
            </a:extLst>
          </p:cNvPr>
          <p:cNvSpPr txBox="1"/>
          <p:nvPr/>
        </p:nvSpPr>
        <p:spPr>
          <a:xfrm>
            <a:off x="7646540" y="4307909"/>
            <a:ext cx="2882900" cy="259715"/>
          </a:xfrm>
          <a:prstGeom prst="rect">
            <a:avLst/>
          </a:prstGeom>
        </p:spPr>
        <p:txBody>
          <a:bodyPr vert="horz" wrap="square" lIns="0" tIns="0" rIns="0" bIns="0" rtlCol="0">
            <a:noAutofit/>
          </a:bodyPr>
          <a:lstStyle/>
          <a:p>
            <a:pPr marL="12700">
              <a:lnSpc>
                <a:spcPct val="100000"/>
              </a:lnSpc>
            </a:pPr>
            <a:r>
              <a:rPr sz="1550" spc="5" dirty="0">
                <a:solidFill>
                  <a:srgbClr val="006FC0"/>
                </a:solidFill>
                <a:latin typeface="Calibri"/>
                <a:cs typeface="Calibri"/>
              </a:rPr>
              <a:t>b</a:t>
            </a:r>
            <a:r>
              <a:rPr sz="1550" spc="-5" dirty="0">
                <a:solidFill>
                  <a:srgbClr val="006FC0"/>
                </a:solidFill>
                <a:latin typeface="Calibri"/>
                <a:cs typeface="Calibri"/>
              </a:rPr>
              <a:t>i</a:t>
            </a:r>
            <a:r>
              <a:rPr sz="1550" spc="5" dirty="0">
                <a:solidFill>
                  <a:srgbClr val="006FC0"/>
                </a:solidFill>
                <a:latin typeface="Calibri"/>
                <a:cs typeface="Calibri"/>
              </a:rPr>
              <a:t>b</a:t>
            </a:r>
            <a:r>
              <a:rPr sz="1550" spc="-5" dirty="0">
                <a:solidFill>
                  <a:srgbClr val="006FC0"/>
                </a:solidFill>
                <a:latin typeface="Calibri"/>
                <a:cs typeface="Calibri"/>
              </a:rPr>
              <a:t>li</a:t>
            </a:r>
            <a:r>
              <a:rPr sz="1550" spc="0" dirty="0">
                <a:solidFill>
                  <a:srgbClr val="006FC0"/>
                </a:solidFill>
                <a:latin typeface="Calibri"/>
                <a:cs typeface="Calibri"/>
              </a:rPr>
              <a:t>o</a:t>
            </a:r>
            <a:r>
              <a:rPr sz="1550" spc="5" dirty="0">
                <a:solidFill>
                  <a:srgbClr val="006FC0"/>
                </a:solidFill>
                <a:latin typeface="Calibri"/>
                <a:cs typeface="Calibri"/>
              </a:rPr>
              <a:t>b</a:t>
            </a:r>
            <a:r>
              <a:rPr sz="1550" spc="0" dirty="0">
                <a:solidFill>
                  <a:srgbClr val="006FC0"/>
                </a:solidFill>
                <a:latin typeface="Calibri"/>
                <a:cs typeface="Calibri"/>
              </a:rPr>
              <a:t>o</a:t>
            </a:r>
            <a:r>
              <a:rPr sz="1550" spc="5" dirty="0">
                <a:solidFill>
                  <a:srgbClr val="006FC0"/>
                </a:solidFill>
                <a:latin typeface="Calibri"/>
                <a:cs typeface="Calibri"/>
              </a:rPr>
              <a:t>a</a:t>
            </a:r>
            <a:r>
              <a:rPr sz="1550" spc="-15" dirty="0">
                <a:solidFill>
                  <a:srgbClr val="006FC0"/>
                </a:solidFill>
                <a:latin typeface="Calibri"/>
                <a:cs typeface="Calibri"/>
              </a:rPr>
              <a:t>r</a:t>
            </a:r>
            <a:r>
              <a:rPr sz="1550" spc="5" dirty="0">
                <a:solidFill>
                  <a:srgbClr val="006FC0"/>
                </a:solidFill>
                <a:latin typeface="Calibri"/>
                <a:cs typeface="Calibri"/>
              </a:rPr>
              <a:t>d</a:t>
            </a:r>
            <a:r>
              <a:rPr sz="1550" spc="-5" dirty="0">
                <a:solidFill>
                  <a:srgbClr val="006FC0"/>
                </a:solidFill>
                <a:latin typeface="Calibri"/>
                <a:cs typeface="Calibri"/>
              </a:rPr>
              <a:t>.</a:t>
            </a:r>
            <a:r>
              <a:rPr sz="1550" spc="-15" dirty="0">
                <a:solidFill>
                  <a:srgbClr val="006FC0"/>
                </a:solidFill>
                <a:latin typeface="Calibri"/>
                <a:cs typeface="Calibri"/>
              </a:rPr>
              <a:t>c</a:t>
            </a:r>
            <a:r>
              <a:rPr sz="1550" spc="0" dirty="0">
                <a:solidFill>
                  <a:srgbClr val="006FC0"/>
                </a:solidFill>
                <a:latin typeface="Calibri"/>
                <a:cs typeface="Calibri"/>
              </a:rPr>
              <a:t>o</a:t>
            </a:r>
            <a:r>
              <a:rPr sz="1550" spc="10" dirty="0">
                <a:solidFill>
                  <a:srgbClr val="006FC0"/>
                </a:solidFill>
                <a:latin typeface="Calibri"/>
                <a:cs typeface="Calibri"/>
              </a:rPr>
              <a:t>m</a:t>
            </a:r>
            <a:r>
              <a:rPr sz="1550" spc="-10" dirty="0">
                <a:solidFill>
                  <a:srgbClr val="006FC0"/>
                </a:solidFill>
                <a:latin typeface="Calibri"/>
                <a:cs typeface="Calibri"/>
              </a:rPr>
              <a:t>/</a:t>
            </a:r>
            <a:r>
              <a:rPr sz="1550" spc="0" dirty="0">
                <a:solidFill>
                  <a:srgbClr val="FF0000"/>
                </a:solidFill>
                <a:latin typeface="Calibri"/>
                <a:cs typeface="Calibri"/>
              </a:rPr>
              <a:t>o</a:t>
            </a:r>
            <a:r>
              <a:rPr sz="1550" spc="5" dirty="0">
                <a:solidFill>
                  <a:srgbClr val="FF0000"/>
                </a:solidFill>
                <a:latin typeface="Calibri"/>
                <a:cs typeface="Calibri"/>
              </a:rPr>
              <a:t>p</a:t>
            </a:r>
            <a:r>
              <a:rPr sz="1550" spc="0" dirty="0">
                <a:solidFill>
                  <a:srgbClr val="FF0000"/>
                </a:solidFill>
                <a:latin typeface="Calibri"/>
                <a:cs typeface="Calibri"/>
              </a:rPr>
              <a:t>e</a:t>
            </a:r>
            <a:r>
              <a:rPr sz="1550" spc="15" dirty="0">
                <a:solidFill>
                  <a:srgbClr val="FF0000"/>
                </a:solidFill>
                <a:latin typeface="Calibri"/>
                <a:cs typeface="Calibri"/>
              </a:rPr>
              <a:t>n</a:t>
            </a:r>
            <a:r>
              <a:rPr sz="1550" spc="5" dirty="0">
                <a:solidFill>
                  <a:srgbClr val="FF0000"/>
                </a:solidFill>
                <a:latin typeface="Calibri"/>
                <a:cs typeface="Calibri"/>
              </a:rPr>
              <a:t>d</a:t>
            </a:r>
            <a:r>
              <a:rPr sz="1550" spc="-5" dirty="0">
                <a:solidFill>
                  <a:srgbClr val="FF0000"/>
                </a:solidFill>
                <a:latin typeface="Calibri"/>
                <a:cs typeface="Calibri"/>
              </a:rPr>
              <a:t>i</a:t>
            </a:r>
            <a:r>
              <a:rPr sz="1550" spc="0" dirty="0">
                <a:solidFill>
                  <a:srgbClr val="FF0000"/>
                </a:solidFill>
                <a:latin typeface="Calibri"/>
                <a:cs typeface="Calibri"/>
              </a:rPr>
              <a:t>s</a:t>
            </a:r>
            <a:r>
              <a:rPr sz="1550" spc="10" dirty="0">
                <a:solidFill>
                  <a:srgbClr val="FF0000"/>
                </a:solidFill>
                <a:latin typeface="Calibri"/>
                <a:cs typeface="Calibri"/>
              </a:rPr>
              <a:t>s</a:t>
            </a:r>
            <a:r>
              <a:rPr sz="1550" spc="0" dirty="0">
                <a:solidFill>
                  <a:srgbClr val="FF0000"/>
                </a:solidFill>
                <a:latin typeface="Calibri"/>
                <a:cs typeface="Calibri"/>
              </a:rPr>
              <a:t>e</a:t>
            </a:r>
            <a:r>
              <a:rPr sz="1550" spc="5" dirty="0">
                <a:solidFill>
                  <a:srgbClr val="FF0000"/>
                </a:solidFill>
                <a:latin typeface="Calibri"/>
                <a:cs typeface="Calibri"/>
              </a:rPr>
              <a:t>r</a:t>
            </a:r>
            <a:r>
              <a:rPr sz="1550" spc="-20" dirty="0">
                <a:solidFill>
                  <a:srgbClr val="FF0000"/>
                </a:solidFill>
                <a:latin typeface="Calibri"/>
                <a:cs typeface="Calibri"/>
              </a:rPr>
              <a:t>t</a:t>
            </a:r>
            <a:r>
              <a:rPr sz="1550" spc="-5" dirty="0">
                <a:solidFill>
                  <a:srgbClr val="FF0000"/>
                </a:solidFill>
                <a:latin typeface="Calibri"/>
                <a:cs typeface="Calibri"/>
              </a:rPr>
              <a:t>a</a:t>
            </a:r>
            <a:r>
              <a:rPr sz="1550" spc="5" dirty="0">
                <a:solidFill>
                  <a:srgbClr val="FF0000"/>
                </a:solidFill>
                <a:latin typeface="Calibri"/>
                <a:cs typeface="Calibri"/>
              </a:rPr>
              <a:t>t</a:t>
            </a:r>
            <a:r>
              <a:rPr sz="1550" spc="-5" dirty="0">
                <a:solidFill>
                  <a:srgbClr val="FF0000"/>
                </a:solidFill>
                <a:latin typeface="Calibri"/>
                <a:cs typeface="Calibri"/>
              </a:rPr>
              <a:t>i</a:t>
            </a:r>
            <a:r>
              <a:rPr sz="1550" spc="0" dirty="0">
                <a:solidFill>
                  <a:srgbClr val="FF0000"/>
                </a:solidFill>
                <a:latin typeface="Calibri"/>
                <a:cs typeface="Calibri"/>
              </a:rPr>
              <a:t>o</a:t>
            </a:r>
            <a:r>
              <a:rPr sz="1550" spc="15" dirty="0">
                <a:solidFill>
                  <a:srgbClr val="FF0000"/>
                </a:solidFill>
                <a:latin typeface="Calibri"/>
                <a:cs typeface="Calibri"/>
              </a:rPr>
              <a:t>n</a:t>
            </a:r>
            <a:r>
              <a:rPr sz="1550" spc="5" dirty="0">
                <a:solidFill>
                  <a:srgbClr val="FF0000"/>
                </a:solidFill>
                <a:latin typeface="Calibri"/>
                <a:cs typeface="Calibri"/>
              </a:rPr>
              <a:t>s</a:t>
            </a:r>
            <a:endParaRPr sz="1550" dirty="0">
              <a:latin typeface="Calibri"/>
              <a:cs typeface="Calibri"/>
            </a:endParaRPr>
          </a:p>
        </p:txBody>
      </p:sp>
      <p:sp>
        <p:nvSpPr>
          <p:cNvPr id="10" name="TextBox 9">
            <a:extLst>
              <a:ext uri="{FF2B5EF4-FFF2-40B4-BE49-F238E27FC236}">
                <a16:creationId xmlns:a16="http://schemas.microsoft.com/office/drawing/2014/main" id="{1C837D93-D2A9-4A45-AF52-B84CC0F27ACC}"/>
              </a:ext>
            </a:extLst>
          </p:cNvPr>
          <p:cNvSpPr txBox="1"/>
          <p:nvPr/>
        </p:nvSpPr>
        <p:spPr>
          <a:xfrm>
            <a:off x="4410075" y="5666498"/>
            <a:ext cx="6238875" cy="707886"/>
          </a:xfrm>
          <a:prstGeom prst="rect">
            <a:avLst/>
          </a:prstGeom>
          <a:noFill/>
        </p:spPr>
        <p:txBody>
          <a:bodyPr wrap="square" rtlCol="0">
            <a:spAutoFit/>
          </a:bodyPr>
          <a:lstStyle/>
          <a:p>
            <a:pPr algn="ctr"/>
            <a:r>
              <a:rPr lang="en-US" sz="2000" dirty="0">
                <a:solidFill>
                  <a:srgbClr val="0070C0"/>
                </a:solidFill>
              </a:rPr>
              <a:t>This e-theses &amp; ETD provide information previous studies conducted by others</a:t>
            </a:r>
            <a:endParaRPr lang="en-ID" sz="2000" dirty="0">
              <a:solidFill>
                <a:srgbClr val="0070C0"/>
              </a:solidFill>
            </a:endParaRPr>
          </a:p>
        </p:txBody>
      </p:sp>
    </p:spTree>
    <p:extLst>
      <p:ext uri="{BB962C8B-B14F-4D97-AF65-F5344CB8AC3E}">
        <p14:creationId xmlns:p14="http://schemas.microsoft.com/office/powerpoint/2010/main" val="41153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8"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3078-D040-41C6-82C5-EF46964E707F}"/>
              </a:ext>
            </a:extLst>
          </p:cNvPr>
          <p:cNvSpPr>
            <a:spLocks noGrp="1"/>
          </p:cNvSpPr>
          <p:nvPr>
            <p:ph type="title"/>
          </p:nvPr>
        </p:nvSpPr>
        <p:spPr>
          <a:xfrm>
            <a:off x="252919" y="1123837"/>
            <a:ext cx="2947482" cy="2648063"/>
          </a:xfrm>
        </p:spPr>
        <p:txBody>
          <a:bodyPr/>
          <a:lstStyle/>
          <a:p>
            <a:r>
              <a:rPr lang="en-US" sz="3200" dirty="0"/>
              <a:t>Electronic theses &amp; Dissertations (e-theses &amp; ETD)</a:t>
            </a:r>
            <a:endParaRPr lang="en-ID" sz="3200" dirty="0"/>
          </a:p>
        </p:txBody>
      </p:sp>
      <p:pic>
        <p:nvPicPr>
          <p:cNvPr id="5" name="Picture 4">
            <a:extLst>
              <a:ext uri="{FF2B5EF4-FFF2-40B4-BE49-F238E27FC236}">
                <a16:creationId xmlns:a16="http://schemas.microsoft.com/office/drawing/2014/main" id="{F8977433-E56D-4B08-8A2E-BFCBD429A0CD}"/>
              </a:ext>
            </a:extLst>
          </p:cNvPr>
          <p:cNvPicPr>
            <a:picLocks noChangeAspect="1"/>
          </p:cNvPicPr>
          <p:nvPr/>
        </p:nvPicPr>
        <p:blipFill>
          <a:blip r:embed="rId2"/>
          <a:stretch>
            <a:fillRect/>
          </a:stretch>
        </p:blipFill>
        <p:spPr>
          <a:xfrm>
            <a:off x="168905" y="3824055"/>
            <a:ext cx="2707646" cy="1910108"/>
          </a:xfrm>
          <a:prstGeom prst="rect">
            <a:avLst/>
          </a:prstGeom>
        </p:spPr>
      </p:pic>
      <p:pic>
        <p:nvPicPr>
          <p:cNvPr id="4" name="Picture 3">
            <a:extLst>
              <a:ext uri="{FF2B5EF4-FFF2-40B4-BE49-F238E27FC236}">
                <a16:creationId xmlns:a16="http://schemas.microsoft.com/office/drawing/2014/main" id="{F765F411-9E34-4842-AAFC-29CD14481B56}"/>
              </a:ext>
            </a:extLst>
          </p:cNvPr>
          <p:cNvPicPr>
            <a:picLocks noChangeAspect="1"/>
          </p:cNvPicPr>
          <p:nvPr/>
        </p:nvPicPr>
        <p:blipFill>
          <a:blip r:embed="rId3"/>
          <a:stretch>
            <a:fillRect/>
          </a:stretch>
        </p:blipFill>
        <p:spPr>
          <a:xfrm>
            <a:off x="4095750" y="1558985"/>
            <a:ext cx="6981825" cy="2374840"/>
          </a:xfrm>
          <a:prstGeom prst="rect">
            <a:avLst/>
          </a:prstGeom>
        </p:spPr>
      </p:pic>
    </p:spTree>
    <p:extLst>
      <p:ext uri="{BB962C8B-B14F-4D97-AF65-F5344CB8AC3E}">
        <p14:creationId xmlns:p14="http://schemas.microsoft.com/office/powerpoint/2010/main" val="225337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8B96F5B6-1D6A-4DAD-B472-1469853704B1}"/>
              </a:ext>
            </a:extLst>
          </p:cNvPr>
          <p:cNvSpPr txBox="1"/>
          <p:nvPr/>
        </p:nvSpPr>
        <p:spPr>
          <a:xfrm>
            <a:off x="7048500" y="4549676"/>
            <a:ext cx="4667250" cy="2308324"/>
          </a:xfrm>
          <a:prstGeom prst="rect">
            <a:avLst/>
          </a:prstGeom>
          <a:noFill/>
        </p:spPr>
        <p:txBody>
          <a:bodyPr wrap="square" rtlCol="0">
            <a:spAutoFit/>
          </a:bodyPr>
          <a:lstStyle/>
          <a:p>
            <a:pPr algn="r"/>
            <a:r>
              <a:rPr lang="en-US" sz="2400" b="0" i="0" dirty="0">
                <a:solidFill>
                  <a:srgbClr val="242021"/>
                </a:solidFill>
                <a:effectLst/>
                <a:latin typeface="Sabon-Roman"/>
              </a:rPr>
              <a:t>a shift in the role of the academic library from content owner</a:t>
            </a:r>
            <a:br>
              <a:rPr lang="en-US" sz="2400" b="0" i="0" dirty="0">
                <a:solidFill>
                  <a:srgbClr val="242021"/>
                </a:solidFill>
                <a:effectLst/>
                <a:latin typeface="Sabon-Roman"/>
              </a:rPr>
            </a:br>
            <a:r>
              <a:rPr lang="en-US" sz="2400" b="0" i="0" dirty="0">
                <a:solidFill>
                  <a:srgbClr val="242021"/>
                </a:solidFill>
                <a:effectLst/>
                <a:latin typeface="Sabon-Roman"/>
              </a:rPr>
              <a:t>to access point; providing access to information resources that are available for free</a:t>
            </a:r>
            <a:r>
              <a:rPr lang="en-US" sz="2400" dirty="0"/>
              <a:t> </a:t>
            </a:r>
            <a:br>
              <a:rPr lang="en-US" sz="2400" dirty="0"/>
            </a:br>
            <a:endParaRPr lang="ko-KR" altLang="en-US" sz="2400" dirty="0">
              <a:solidFill>
                <a:schemeClr val="tx1">
                  <a:lumMod val="75000"/>
                  <a:lumOff val="25000"/>
                </a:schemeClr>
              </a:solidFill>
              <a:cs typeface="Arial" pitchFamily="34" charset="0"/>
            </a:endParaRPr>
          </a:p>
        </p:txBody>
      </p:sp>
      <p:sp>
        <p:nvSpPr>
          <p:cNvPr id="3" name="TextBox 16">
            <a:extLst>
              <a:ext uri="{FF2B5EF4-FFF2-40B4-BE49-F238E27FC236}">
                <a16:creationId xmlns:a16="http://schemas.microsoft.com/office/drawing/2014/main" id="{B3CF55D4-AC1F-44C7-929C-652B147BB409}"/>
              </a:ext>
            </a:extLst>
          </p:cNvPr>
          <p:cNvSpPr txBox="1"/>
          <p:nvPr/>
        </p:nvSpPr>
        <p:spPr>
          <a:xfrm>
            <a:off x="6629401" y="1878479"/>
            <a:ext cx="5019674" cy="1938992"/>
          </a:xfrm>
          <a:prstGeom prst="rect">
            <a:avLst/>
          </a:prstGeom>
          <a:noFill/>
        </p:spPr>
        <p:txBody>
          <a:bodyPr wrap="square" rtlCol="0">
            <a:spAutoFit/>
          </a:bodyPr>
          <a:lstStyle/>
          <a:p>
            <a:pPr algn="r"/>
            <a:r>
              <a:rPr lang="en-US" sz="6000" b="0" i="0" dirty="0">
                <a:solidFill>
                  <a:srgbClr val="242021"/>
                </a:solidFill>
                <a:effectLst/>
                <a:latin typeface="Sabon-Roman"/>
              </a:rPr>
              <a:t>From </a:t>
            </a:r>
            <a:r>
              <a:rPr lang="en-US" sz="6000" b="0" i="0" dirty="0">
                <a:solidFill>
                  <a:srgbClr val="FF0000"/>
                </a:solidFill>
                <a:effectLst/>
                <a:latin typeface="Sabon-Roman"/>
              </a:rPr>
              <a:t>Collect</a:t>
            </a:r>
            <a:r>
              <a:rPr lang="en-US" sz="6000" b="0" i="0" dirty="0">
                <a:solidFill>
                  <a:srgbClr val="242021"/>
                </a:solidFill>
                <a:effectLst/>
                <a:latin typeface="Sabon-Roman"/>
              </a:rPr>
              <a:t> to </a:t>
            </a:r>
            <a:r>
              <a:rPr lang="en-US" sz="6000" b="1" i="1" dirty="0">
                <a:solidFill>
                  <a:srgbClr val="0070C0"/>
                </a:solidFill>
                <a:effectLst/>
                <a:latin typeface="Sabon-Roman"/>
              </a:rPr>
              <a:t>Connect</a:t>
            </a:r>
            <a:endParaRPr lang="ko-KR" altLang="en-US" sz="6000" b="1" i="1" dirty="0">
              <a:solidFill>
                <a:srgbClr val="0070C0"/>
              </a:solidFill>
              <a:cs typeface="Arial" pitchFamily="34" charset="0"/>
            </a:endParaRPr>
          </a:p>
        </p:txBody>
      </p:sp>
      <p:sp>
        <p:nvSpPr>
          <p:cNvPr id="4" name="Text Placeholder 12">
            <a:extLst>
              <a:ext uri="{FF2B5EF4-FFF2-40B4-BE49-F238E27FC236}">
                <a16:creationId xmlns:a16="http://schemas.microsoft.com/office/drawing/2014/main" id="{83CC6883-0ACF-4115-9833-71321182581F}"/>
              </a:ext>
            </a:extLst>
          </p:cNvPr>
          <p:cNvSpPr txBox="1">
            <a:spLocks/>
          </p:cNvSpPr>
          <p:nvPr/>
        </p:nvSpPr>
        <p:spPr>
          <a:xfrm>
            <a:off x="5759056" y="427799"/>
            <a:ext cx="6205693" cy="900990"/>
          </a:xfrm>
          <a:prstGeom prst="rect">
            <a:avLst/>
          </a:prstGeom>
          <a:solidFill>
            <a:schemeClr val="accent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3200" dirty="0"/>
              <a:t>Open Access: </a:t>
            </a:r>
            <a:r>
              <a:rPr lang="en-US" sz="3200" b="0" i="1" dirty="0">
                <a:solidFill>
                  <a:srgbClr val="FFC000"/>
                </a:solidFill>
              </a:rPr>
              <a:t>the Challenges</a:t>
            </a:r>
          </a:p>
        </p:txBody>
      </p:sp>
    </p:spTree>
    <p:extLst>
      <p:ext uri="{BB962C8B-B14F-4D97-AF65-F5344CB8AC3E}">
        <p14:creationId xmlns:p14="http://schemas.microsoft.com/office/powerpoint/2010/main" val="1142757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a:extLst>
              <a:ext uri="{FF2B5EF4-FFF2-40B4-BE49-F238E27FC236}">
                <a16:creationId xmlns:a16="http://schemas.microsoft.com/office/drawing/2014/main" id="{8B96F5B6-1D6A-4DAD-B472-1469853704B1}"/>
              </a:ext>
            </a:extLst>
          </p:cNvPr>
          <p:cNvSpPr txBox="1"/>
          <p:nvPr/>
        </p:nvSpPr>
        <p:spPr>
          <a:xfrm>
            <a:off x="1428750" y="3638023"/>
            <a:ext cx="4667250" cy="2308324"/>
          </a:xfrm>
          <a:prstGeom prst="rect">
            <a:avLst/>
          </a:prstGeom>
          <a:noFill/>
        </p:spPr>
        <p:txBody>
          <a:bodyPr wrap="square" rtlCol="0">
            <a:spAutoFit/>
          </a:bodyPr>
          <a:lstStyle/>
          <a:p>
            <a:pPr algn="r"/>
            <a:r>
              <a:rPr lang="en-US" sz="2400" b="0" i="0" dirty="0">
                <a:solidFill>
                  <a:schemeClr val="bg1"/>
                </a:solidFill>
                <a:effectLst/>
                <a:latin typeface="Sabon-Roman"/>
              </a:rPr>
              <a:t>a shift in the role of the academic libraries from content owner</a:t>
            </a:r>
            <a:br>
              <a:rPr lang="en-US" sz="2400" b="0" i="0" dirty="0">
                <a:solidFill>
                  <a:schemeClr val="bg1"/>
                </a:solidFill>
                <a:effectLst/>
                <a:latin typeface="Sabon-Roman"/>
              </a:rPr>
            </a:br>
            <a:r>
              <a:rPr lang="en-US" sz="2400" b="0" i="0" dirty="0">
                <a:solidFill>
                  <a:schemeClr val="bg1"/>
                </a:solidFill>
                <a:effectLst/>
                <a:latin typeface="Sabon-Roman"/>
              </a:rPr>
              <a:t>to access point; </a:t>
            </a:r>
          </a:p>
          <a:p>
            <a:pPr algn="r"/>
            <a:r>
              <a:rPr lang="en-US" sz="2400" b="1" i="1" dirty="0">
                <a:solidFill>
                  <a:srgbClr val="FFFF00"/>
                </a:solidFill>
                <a:latin typeface="Sabon-Roman"/>
              </a:rPr>
              <a:t>Managing </a:t>
            </a:r>
            <a:r>
              <a:rPr lang="en-US" sz="2400" b="1" i="1" dirty="0">
                <a:solidFill>
                  <a:srgbClr val="FFFF00"/>
                </a:solidFill>
                <a:effectLst/>
                <a:latin typeface="Sabon-Roman"/>
              </a:rPr>
              <a:t>access &amp; use to information resources</a:t>
            </a:r>
            <a:br>
              <a:rPr lang="en-US" sz="2400" dirty="0">
                <a:solidFill>
                  <a:schemeClr val="bg1"/>
                </a:solidFill>
              </a:rPr>
            </a:br>
            <a:endParaRPr lang="ko-KR" altLang="en-US" sz="2400" dirty="0">
              <a:solidFill>
                <a:schemeClr val="bg1"/>
              </a:solidFill>
              <a:cs typeface="Arial" pitchFamily="34" charset="0"/>
            </a:endParaRPr>
          </a:p>
        </p:txBody>
      </p:sp>
      <p:sp>
        <p:nvSpPr>
          <p:cNvPr id="3" name="TextBox 16">
            <a:extLst>
              <a:ext uri="{FF2B5EF4-FFF2-40B4-BE49-F238E27FC236}">
                <a16:creationId xmlns:a16="http://schemas.microsoft.com/office/drawing/2014/main" id="{B3CF55D4-AC1F-44C7-929C-652B147BB409}"/>
              </a:ext>
            </a:extLst>
          </p:cNvPr>
          <p:cNvSpPr txBox="1"/>
          <p:nvPr/>
        </p:nvSpPr>
        <p:spPr>
          <a:xfrm>
            <a:off x="475140" y="1868954"/>
            <a:ext cx="5019674" cy="1200329"/>
          </a:xfrm>
          <a:prstGeom prst="rect">
            <a:avLst/>
          </a:prstGeom>
          <a:noFill/>
        </p:spPr>
        <p:txBody>
          <a:bodyPr wrap="square" rtlCol="0">
            <a:spAutoFit/>
          </a:bodyPr>
          <a:lstStyle/>
          <a:p>
            <a:pPr algn="r"/>
            <a:r>
              <a:rPr lang="en-US" sz="3600" b="0" i="0" dirty="0">
                <a:solidFill>
                  <a:srgbClr val="0070C0"/>
                </a:solidFill>
                <a:effectLst/>
                <a:latin typeface="Sabon-Roman"/>
              </a:rPr>
              <a:t>Electronic Resources Librarians (ERL)</a:t>
            </a:r>
            <a:endParaRPr lang="ko-KR" altLang="en-US" sz="3600" b="1" i="1" dirty="0">
              <a:solidFill>
                <a:srgbClr val="0070C0"/>
              </a:solidFill>
              <a:cs typeface="Arial" pitchFamily="34" charset="0"/>
            </a:endParaRPr>
          </a:p>
        </p:txBody>
      </p:sp>
      <p:sp>
        <p:nvSpPr>
          <p:cNvPr id="4" name="Text Placeholder 12">
            <a:extLst>
              <a:ext uri="{FF2B5EF4-FFF2-40B4-BE49-F238E27FC236}">
                <a16:creationId xmlns:a16="http://schemas.microsoft.com/office/drawing/2014/main" id="{83CC6883-0ACF-4115-9833-71321182581F}"/>
              </a:ext>
            </a:extLst>
          </p:cNvPr>
          <p:cNvSpPr txBox="1">
            <a:spLocks/>
          </p:cNvSpPr>
          <p:nvPr/>
        </p:nvSpPr>
        <p:spPr>
          <a:xfrm>
            <a:off x="548881" y="399224"/>
            <a:ext cx="6205693" cy="900990"/>
          </a:xfrm>
          <a:prstGeom prst="rect">
            <a:avLst/>
          </a:prstGeom>
          <a:solidFill>
            <a:schemeClr val="accent1"/>
          </a:solidFill>
        </p:spPr>
        <p:txBody>
          <a:bodyPr lIns="0" rIns="0" anchor="ctr"/>
          <a:lstStyle>
            <a:lvl1pPr marL="0" indent="0" algn="r" defTabSz="914400" rtl="0" eaLnBrk="1" latinLnBrk="0" hangingPunct="1">
              <a:spcBef>
                <a:spcPct val="20000"/>
              </a:spcBef>
              <a:buFontTx/>
              <a:buNone/>
              <a:defRPr sz="2000" b="1"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3200" dirty="0"/>
              <a:t>Open Access: </a:t>
            </a:r>
            <a:r>
              <a:rPr lang="en-US" sz="3200" b="0" i="1" dirty="0">
                <a:solidFill>
                  <a:srgbClr val="FFC000"/>
                </a:solidFill>
              </a:rPr>
              <a:t>the Challenges</a:t>
            </a:r>
          </a:p>
        </p:txBody>
      </p:sp>
    </p:spTree>
    <p:extLst>
      <p:ext uri="{BB962C8B-B14F-4D97-AF65-F5344CB8AC3E}">
        <p14:creationId xmlns:p14="http://schemas.microsoft.com/office/powerpoint/2010/main" val="3382654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63BD74-7237-44D8-9A13-365001069EAE}"/>
              </a:ext>
            </a:extLst>
          </p:cNvPr>
          <p:cNvSpPr txBox="1"/>
          <p:nvPr/>
        </p:nvSpPr>
        <p:spPr>
          <a:xfrm>
            <a:off x="6217388" y="1699299"/>
            <a:ext cx="5850565" cy="3970318"/>
          </a:xfrm>
          <a:prstGeom prst="rect">
            <a:avLst/>
          </a:prstGeom>
          <a:noFill/>
        </p:spPr>
        <p:txBody>
          <a:bodyPr wrap="square">
            <a:spAutoFit/>
          </a:bodyPr>
          <a:lstStyle/>
          <a:p>
            <a:r>
              <a:rPr lang="en-US" b="0" i="0" dirty="0">
                <a:solidFill>
                  <a:srgbClr val="000000"/>
                </a:solidFill>
                <a:effectLst/>
                <a:latin typeface="Arial" panose="020B0604020202020204" pitchFamily="34" charset="0"/>
              </a:rPr>
              <a:t>“An obvious and direct effect of the increasing availability of electronic resources in library collections was, and still is, the need to control and manage them. As simple as this task may sound, we, as librarians and library professionals, are still trying—more than a decade after the appearance of these electronically based resources—to find </a:t>
            </a:r>
            <a:r>
              <a:rPr lang="en-US" b="0" i="0" dirty="0">
                <a:solidFill>
                  <a:srgbClr val="FF0000"/>
                </a:solidFill>
                <a:effectLst/>
                <a:latin typeface="Arial" panose="020B0604020202020204" pitchFamily="34" charset="0"/>
              </a:rPr>
              <a:t>ways to administer </a:t>
            </a:r>
            <a:r>
              <a:rPr lang="en-US" b="0" i="0" dirty="0">
                <a:solidFill>
                  <a:srgbClr val="000000"/>
                </a:solidFill>
                <a:effectLst/>
                <a:latin typeface="Arial" panose="020B0604020202020204" pitchFamily="34" charset="0"/>
              </a:rPr>
              <a:t>these resources with the same comprehensive efficiency as we accomplished with print resources, all with </a:t>
            </a:r>
            <a:r>
              <a:rPr lang="en-US" b="0" i="0" dirty="0">
                <a:solidFill>
                  <a:srgbClr val="0070C0"/>
                </a:solidFill>
                <a:effectLst/>
                <a:latin typeface="Arial" panose="020B0604020202020204" pitchFamily="34" charset="0"/>
              </a:rPr>
              <a:t>new sets of tools and skills </a:t>
            </a:r>
            <a:r>
              <a:rPr lang="en-US" b="0" i="0" dirty="0">
                <a:solidFill>
                  <a:srgbClr val="000000"/>
                </a:solidFill>
                <a:effectLst/>
                <a:latin typeface="Arial" panose="020B0604020202020204" pitchFamily="34" charset="0"/>
              </a:rPr>
              <a:t>specifically tailored to the resources themselves and the new services these resources create.”—</a:t>
            </a:r>
            <a:r>
              <a:rPr lang="en-US" b="1" i="1" dirty="0">
                <a:solidFill>
                  <a:srgbClr val="000000"/>
                </a:solidFill>
                <a:effectLst/>
                <a:latin typeface="Arial" panose="020B0604020202020204" pitchFamily="34" charset="0"/>
              </a:rPr>
              <a:t>Marilyn Geller, Introduction to</a:t>
            </a:r>
            <a:r>
              <a:rPr lang="en-US" b="1" i="0" dirty="0">
                <a:solidFill>
                  <a:srgbClr val="000000"/>
                </a:solidFill>
                <a:effectLst/>
                <a:latin typeface="Arial" panose="020B0604020202020204" pitchFamily="34" charset="0"/>
              </a:rPr>
              <a:t> Library Technology Reports </a:t>
            </a:r>
            <a:r>
              <a:rPr lang="en-US" b="1" i="1" dirty="0">
                <a:solidFill>
                  <a:srgbClr val="000000"/>
                </a:solidFill>
                <a:effectLst/>
                <a:latin typeface="Arial" panose="020B0604020202020204" pitchFamily="34" charset="0"/>
              </a:rPr>
              <a:t>42:2, “ERM: Staffing, Services, and Systems”</a:t>
            </a:r>
            <a:endParaRPr lang="en-ID" dirty="0"/>
          </a:p>
        </p:txBody>
      </p:sp>
      <p:sp>
        <p:nvSpPr>
          <p:cNvPr id="5" name="TextBox 4">
            <a:extLst>
              <a:ext uri="{FF2B5EF4-FFF2-40B4-BE49-F238E27FC236}">
                <a16:creationId xmlns:a16="http://schemas.microsoft.com/office/drawing/2014/main" id="{CC496842-B20B-43B1-8AAF-B1E2AE5247AD}"/>
              </a:ext>
            </a:extLst>
          </p:cNvPr>
          <p:cNvSpPr txBox="1"/>
          <p:nvPr/>
        </p:nvSpPr>
        <p:spPr>
          <a:xfrm>
            <a:off x="7570381" y="616688"/>
            <a:ext cx="3660258" cy="646331"/>
          </a:xfrm>
          <a:prstGeom prst="rect">
            <a:avLst/>
          </a:prstGeom>
          <a:noFill/>
        </p:spPr>
        <p:txBody>
          <a:bodyPr wrap="square">
            <a:spAutoFit/>
          </a:bodyPr>
          <a:lstStyle/>
          <a:p>
            <a:pPr algn="r"/>
            <a:r>
              <a:rPr lang="en-US" sz="1800" b="0" i="0" dirty="0">
                <a:solidFill>
                  <a:srgbClr val="0070C0"/>
                </a:solidFill>
                <a:effectLst/>
                <a:latin typeface="Sabon-Roman"/>
              </a:rPr>
              <a:t>Roles of Electronic Resources Librarians (ERL)</a:t>
            </a:r>
            <a:endParaRPr lang="ko-KR" altLang="en-US" sz="1800" b="1" i="1" dirty="0">
              <a:solidFill>
                <a:srgbClr val="0070C0"/>
              </a:solidFill>
              <a:cs typeface="Arial" pitchFamily="34" charset="0"/>
            </a:endParaRPr>
          </a:p>
        </p:txBody>
      </p:sp>
    </p:spTree>
    <p:extLst>
      <p:ext uri="{BB962C8B-B14F-4D97-AF65-F5344CB8AC3E}">
        <p14:creationId xmlns:p14="http://schemas.microsoft.com/office/powerpoint/2010/main" val="10853535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Roles</a:t>
            </a:r>
          </a:p>
        </p:txBody>
      </p:sp>
      <p:grpSp>
        <p:nvGrpSpPr>
          <p:cNvPr id="3" name="Group 2">
            <a:extLst>
              <a:ext uri="{FF2B5EF4-FFF2-40B4-BE49-F238E27FC236}">
                <a16:creationId xmlns:a16="http://schemas.microsoft.com/office/drawing/2014/main" id="{C31D8B36-E27B-4CAE-8132-E79CAC301790}"/>
              </a:ext>
            </a:extLst>
          </p:cNvPr>
          <p:cNvGrpSpPr/>
          <p:nvPr/>
        </p:nvGrpSpPr>
        <p:grpSpPr>
          <a:xfrm>
            <a:off x="4351036" y="2932922"/>
            <a:ext cx="3500774" cy="2022882"/>
            <a:chOff x="2771800" y="2419161"/>
            <a:chExt cx="3500774" cy="2022882"/>
          </a:xfrm>
        </p:grpSpPr>
        <p:sp>
          <p:nvSpPr>
            <p:cNvPr id="4" name="Oval 3">
              <a:extLst>
                <a:ext uri="{FF2B5EF4-FFF2-40B4-BE49-F238E27FC236}">
                  <a16:creationId xmlns:a16="http://schemas.microsoft.com/office/drawing/2014/main" id="{E56EB490-D317-4593-A235-5298112B4A8C}"/>
                </a:ext>
              </a:extLst>
            </p:cNvPr>
            <p:cNvSpPr/>
            <p:nvPr/>
          </p:nvSpPr>
          <p:spPr>
            <a:xfrm>
              <a:off x="2771800" y="2419161"/>
              <a:ext cx="2016224" cy="2016224"/>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Oval 4">
              <a:extLst>
                <a:ext uri="{FF2B5EF4-FFF2-40B4-BE49-F238E27FC236}">
                  <a16:creationId xmlns:a16="http://schemas.microsoft.com/office/drawing/2014/main" id="{9ADE9D92-42A2-4623-9491-8C5FB7271F9C}"/>
                </a:ext>
              </a:extLst>
            </p:cNvPr>
            <p:cNvSpPr/>
            <p:nvPr/>
          </p:nvSpPr>
          <p:spPr>
            <a:xfrm>
              <a:off x="4256350" y="2425819"/>
              <a:ext cx="2016224" cy="2016224"/>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cxnSp>
        <p:nvCxnSpPr>
          <p:cNvPr id="6" name="Elbow Connector 10">
            <a:extLst>
              <a:ext uri="{FF2B5EF4-FFF2-40B4-BE49-F238E27FC236}">
                <a16:creationId xmlns:a16="http://schemas.microsoft.com/office/drawing/2014/main" id="{EA885111-8F75-41A6-BA10-4489B0B1DBB1}"/>
              </a:ext>
            </a:extLst>
          </p:cNvPr>
          <p:cNvCxnSpPr>
            <a:cxnSpLocks/>
          </p:cNvCxnSpPr>
          <p:nvPr/>
        </p:nvCxnSpPr>
        <p:spPr>
          <a:xfrm rot="5400000" flipH="1" flipV="1">
            <a:off x="5872858" y="2182273"/>
            <a:ext cx="1022354" cy="576067"/>
          </a:xfrm>
          <a:prstGeom prst="bentConnector3">
            <a:avLst>
              <a:gd name="adj1" fmla="val 9915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746D877-2B3D-4E6C-8A12-E1F9C76C4093}"/>
              </a:ext>
            </a:extLst>
          </p:cNvPr>
          <p:cNvGrpSpPr/>
          <p:nvPr/>
        </p:nvGrpSpPr>
        <p:grpSpPr>
          <a:xfrm>
            <a:off x="6771690" y="1802606"/>
            <a:ext cx="4143637" cy="707886"/>
            <a:chOff x="5247690" y="1714185"/>
            <a:chExt cx="2924710" cy="707886"/>
          </a:xfrm>
        </p:grpSpPr>
        <p:sp>
          <p:nvSpPr>
            <p:cNvPr id="8" name="TextBox 7">
              <a:extLst>
                <a:ext uri="{FF2B5EF4-FFF2-40B4-BE49-F238E27FC236}">
                  <a16:creationId xmlns:a16="http://schemas.microsoft.com/office/drawing/2014/main" id="{C710146A-CDC8-4F7D-8E7A-CEDEAF4A03B5}"/>
                </a:ext>
              </a:extLst>
            </p:cNvPr>
            <p:cNvSpPr txBox="1"/>
            <p:nvPr/>
          </p:nvSpPr>
          <p:spPr>
            <a:xfrm>
              <a:off x="5247690" y="1714185"/>
              <a:ext cx="2924710" cy="707886"/>
            </a:xfrm>
            <a:prstGeom prst="rect">
              <a:avLst/>
            </a:prstGeom>
            <a:noFill/>
          </p:spPr>
          <p:txBody>
            <a:bodyPr wrap="square" rtlCol="0">
              <a:spAutoFit/>
            </a:bodyPr>
            <a:lstStyle/>
            <a:p>
              <a:r>
                <a:rPr lang="en-US" altLang="ko-KR" sz="2000" b="1" dirty="0">
                  <a:solidFill>
                    <a:schemeClr val="tx1">
                      <a:lumMod val="75000"/>
                      <a:lumOff val="25000"/>
                    </a:schemeClr>
                  </a:solidFill>
                </a:rPr>
                <a:t>E-Resources Services &amp; Consultations</a:t>
              </a:r>
              <a:endParaRPr lang="ko-KR" altLang="en-US" sz="2000" b="1" dirty="0">
                <a:solidFill>
                  <a:schemeClr val="tx1">
                    <a:lumMod val="75000"/>
                    <a:lumOff val="25000"/>
                  </a:schemeClr>
                </a:solidFill>
              </a:endParaRPr>
            </a:p>
          </p:txBody>
        </p:sp>
        <p:sp>
          <p:nvSpPr>
            <p:cNvPr id="9" name="TextBox 8">
              <a:extLst>
                <a:ext uri="{FF2B5EF4-FFF2-40B4-BE49-F238E27FC236}">
                  <a16:creationId xmlns:a16="http://schemas.microsoft.com/office/drawing/2014/main" id="{284524BE-1485-443B-B4C9-01F8DB6A996A}"/>
                </a:ext>
              </a:extLst>
            </p:cNvPr>
            <p:cNvSpPr txBox="1"/>
            <p:nvPr/>
          </p:nvSpPr>
          <p:spPr>
            <a:xfrm>
              <a:off x="5247690" y="1906960"/>
              <a:ext cx="2924710" cy="276999"/>
            </a:xfrm>
            <a:prstGeom prst="rect">
              <a:avLst/>
            </a:prstGeom>
            <a:noFill/>
          </p:spPr>
          <p:txBody>
            <a:bodyPr wrap="square" rtlCol="0">
              <a:spAutoFit/>
            </a:bodyPr>
            <a:lstStyle/>
            <a:p>
              <a:endParaRPr lang="ko-KR" altLang="en-US" sz="1200" dirty="0">
                <a:solidFill>
                  <a:schemeClr val="tx1">
                    <a:lumMod val="75000"/>
                    <a:lumOff val="25000"/>
                  </a:schemeClr>
                </a:solidFill>
              </a:endParaRPr>
            </a:p>
          </p:txBody>
        </p:sp>
      </p:grpSp>
      <p:grpSp>
        <p:nvGrpSpPr>
          <p:cNvPr id="10" name="Group 9">
            <a:extLst>
              <a:ext uri="{FF2B5EF4-FFF2-40B4-BE49-F238E27FC236}">
                <a16:creationId xmlns:a16="http://schemas.microsoft.com/office/drawing/2014/main" id="{33EA4A54-58D5-4F8C-B8FA-359A24E73F7F}"/>
              </a:ext>
            </a:extLst>
          </p:cNvPr>
          <p:cNvGrpSpPr/>
          <p:nvPr/>
        </p:nvGrpSpPr>
        <p:grpSpPr>
          <a:xfrm>
            <a:off x="7380144" y="5205673"/>
            <a:ext cx="4119875" cy="612329"/>
            <a:chOff x="5247690" y="1753071"/>
            <a:chExt cx="2907938" cy="612329"/>
          </a:xfrm>
        </p:grpSpPr>
        <p:sp>
          <p:nvSpPr>
            <p:cNvPr id="11" name="TextBox 10">
              <a:extLst>
                <a:ext uri="{FF2B5EF4-FFF2-40B4-BE49-F238E27FC236}">
                  <a16:creationId xmlns:a16="http://schemas.microsoft.com/office/drawing/2014/main" id="{E5254F2C-17FD-4D43-83FB-6FF93C6803CC}"/>
                </a:ext>
              </a:extLst>
            </p:cNvPr>
            <p:cNvSpPr txBox="1"/>
            <p:nvPr/>
          </p:nvSpPr>
          <p:spPr>
            <a:xfrm>
              <a:off x="5247690" y="1753071"/>
              <a:ext cx="2907938" cy="400110"/>
            </a:xfrm>
            <a:prstGeom prst="rect">
              <a:avLst/>
            </a:prstGeom>
            <a:noFill/>
          </p:spPr>
          <p:txBody>
            <a:bodyPr wrap="square" rtlCol="0">
              <a:spAutoFit/>
            </a:bodyPr>
            <a:lstStyle/>
            <a:p>
              <a:r>
                <a:rPr lang="en-US" altLang="ko-KR" sz="2000" b="1" dirty="0">
                  <a:solidFill>
                    <a:schemeClr val="tx1">
                      <a:lumMod val="75000"/>
                      <a:lumOff val="25000"/>
                    </a:schemeClr>
                  </a:solidFill>
                </a:rPr>
                <a:t>E-Resources Management</a:t>
              </a:r>
              <a:endParaRPr lang="ko-KR" altLang="en-US" sz="2000" b="1" dirty="0">
                <a:solidFill>
                  <a:schemeClr val="tx1">
                    <a:lumMod val="75000"/>
                    <a:lumOff val="25000"/>
                  </a:schemeClr>
                </a:solidFill>
              </a:endParaRPr>
            </a:p>
          </p:txBody>
        </p:sp>
        <p:sp>
          <p:nvSpPr>
            <p:cNvPr id="12" name="TextBox 11">
              <a:extLst>
                <a:ext uri="{FF2B5EF4-FFF2-40B4-BE49-F238E27FC236}">
                  <a16:creationId xmlns:a16="http://schemas.microsoft.com/office/drawing/2014/main" id="{A74B5FF0-D93F-4CD1-BA26-83BECA3F1B70}"/>
                </a:ext>
              </a:extLst>
            </p:cNvPr>
            <p:cNvSpPr txBox="1"/>
            <p:nvPr/>
          </p:nvSpPr>
          <p:spPr>
            <a:xfrm>
              <a:off x="5247690" y="1965290"/>
              <a:ext cx="2907938" cy="400110"/>
            </a:xfrm>
            <a:prstGeom prst="rect">
              <a:avLst/>
            </a:prstGeom>
            <a:noFill/>
          </p:spPr>
          <p:txBody>
            <a:bodyPr wrap="square" rtlCol="0">
              <a:spAutoFit/>
            </a:bodyPr>
            <a:lstStyle/>
            <a:p>
              <a:endParaRPr lang="ko-KR" altLang="en-US" sz="2000" dirty="0">
                <a:solidFill>
                  <a:schemeClr val="tx1">
                    <a:lumMod val="75000"/>
                    <a:lumOff val="25000"/>
                  </a:schemeClr>
                </a:solidFill>
              </a:endParaRPr>
            </a:p>
          </p:txBody>
        </p:sp>
      </p:grpSp>
      <p:grpSp>
        <p:nvGrpSpPr>
          <p:cNvPr id="13" name="Group 12">
            <a:extLst>
              <a:ext uri="{FF2B5EF4-FFF2-40B4-BE49-F238E27FC236}">
                <a16:creationId xmlns:a16="http://schemas.microsoft.com/office/drawing/2014/main" id="{6FFA9FCC-E98C-4230-A4A9-089B7D71DA88}"/>
              </a:ext>
            </a:extLst>
          </p:cNvPr>
          <p:cNvGrpSpPr/>
          <p:nvPr/>
        </p:nvGrpSpPr>
        <p:grpSpPr>
          <a:xfrm>
            <a:off x="815548" y="4385348"/>
            <a:ext cx="2801006" cy="581551"/>
            <a:chOff x="6096920" y="1753071"/>
            <a:chExt cx="2463137" cy="581551"/>
          </a:xfrm>
        </p:grpSpPr>
        <p:sp>
          <p:nvSpPr>
            <p:cNvPr id="14" name="TextBox 13">
              <a:extLst>
                <a:ext uri="{FF2B5EF4-FFF2-40B4-BE49-F238E27FC236}">
                  <a16:creationId xmlns:a16="http://schemas.microsoft.com/office/drawing/2014/main" id="{7221E674-A575-4517-9368-C101BA39CD53}"/>
                </a:ext>
              </a:extLst>
            </p:cNvPr>
            <p:cNvSpPr txBox="1"/>
            <p:nvPr/>
          </p:nvSpPr>
          <p:spPr>
            <a:xfrm>
              <a:off x="6096920" y="1753071"/>
              <a:ext cx="2463137" cy="369332"/>
            </a:xfrm>
            <a:prstGeom prst="rect">
              <a:avLst/>
            </a:prstGeom>
            <a:noFill/>
          </p:spPr>
          <p:txBody>
            <a:bodyPr wrap="square" rtlCol="0">
              <a:spAutoFit/>
            </a:bodyPr>
            <a:lstStyle/>
            <a:p>
              <a:pPr algn="r"/>
              <a:r>
                <a:rPr lang="en-US" altLang="ko-KR" b="1" dirty="0">
                  <a:solidFill>
                    <a:schemeClr val="tx1">
                      <a:lumMod val="75000"/>
                      <a:lumOff val="25000"/>
                    </a:schemeClr>
                  </a:solidFill>
                </a:rPr>
                <a:t>E-Resources Provision</a:t>
              </a:r>
              <a:endParaRPr lang="ko-KR" altLang="en-US" b="1" dirty="0">
                <a:solidFill>
                  <a:schemeClr val="tx1">
                    <a:lumMod val="75000"/>
                    <a:lumOff val="25000"/>
                  </a:schemeClr>
                </a:solidFill>
              </a:endParaRPr>
            </a:p>
          </p:txBody>
        </p:sp>
        <p:sp>
          <p:nvSpPr>
            <p:cNvPr id="15" name="TextBox 14">
              <a:extLst>
                <a:ext uri="{FF2B5EF4-FFF2-40B4-BE49-F238E27FC236}">
                  <a16:creationId xmlns:a16="http://schemas.microsoft.com/office/drawing/2014/main" id="{4070B557-DFE9-4276-9C91-8BEED0A9E3BF}"/>
                </a:ext>
              </a:extLst>
            </p:cNvPr>
            <p:cNvSpPr txBox="1"/>
            <p:nvPr/>
          </p:nvSpPr>
          <p:spPr>
            <a:xfrm>
              <a:off x="6096920" y="1965290"/>
              <a:ext cx="2463137" cy="369332"/>
            </a:xfrm>
            <a:prstGeom prst="rect">
              <a:avLst/>
            </a:prstGeom>
            <a:noFill/>
          </p:spPr>
          <p:txBody>
            <a:bodyPr wrap="square" rtlCol="0">
              <a:spAutoFit/>
            </a:bodyPr>
            <a:lstStyle/>
            <a:p>
              <a:pPr algn="r"/>
              <a:endParaRPr lang="ko-KR" altLang="en-US" dirty="0">
                <a:solidFill>
                  <a:schemeClr val="tx1">
                    <a:lumMod val="75000"/>
                    <a:lumOff val="25000"/>
                  </a:schemeClr>
                </a:solidFill>
              </a:endParaRPr>
            </a:p>
          </p:txBody>
        </p:sp>
      </p:grpSp>
      <p:cxnSp>
        <p:nvCxnSpPr>
          <p:cNvPr id="16" name="Elbow Connector 32">
            <a:extLst>
              <a:ext uri="{FF2B5EF4-FFF2-40B4-BE49-F238E27FC236}">
                <a16:creationId xmlns:a16="http://schemas.microsoft.com/office/drawing/2014/main" id="{5A64CD1C-36E5-45B3-A929-2DD92EF625E9}"/>
              </a:ext>
            </a:extLst>
          </p:cNvPr>
          <p:cNvCxnSpPr/>
          <p:nvPr/>
        </p:nvCxnSpPr>
        <p:spPr>
          <a:xfrm flipV="1">
            <a:off x="3485402" y="3859062"/>
            <a:ext cx="793081" cy="461888"/>
          </a:xfrm>
          <a:prstGeom prst="bentConnector3">
            <a:avLst>
              <a:gd name="adj1" fmla="val 747"/>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Elbow Connector 39">
            <a:extLst>
              <a:ext uri="{FF2B5EF4-FFF2-40B4-BE49-F238E27FC236}">
                <a16:creationId xmlns:a16="http://schemas.microsoft.com/office/drawing/2014/main" id="{F4AB8B36-7819-4A11-9B92-52E054B90C13}"/>
              </a:ext>
            </a:extLst>
          </p:cNvPr>
          <p:cNvCxnSpPr>
            <a:cxnSpLocks/>
          </p:cNvCxnSpPr>
          <p:nvPr/>
        </p:nvCxnSpPr>
        <p:spPr>
          <a:xfrm rot="10800000">
            <a:off x="6672068" y="4997719"/>
            <a:ext cx="666504" cy="420175"/>
          </a:xfrm>
          <a:prstGeom prst="bentConnector3">
            <a:avLst>
              <a:gd name="adj1" fmla="val 98203"/>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4F079A88-9C43-4687-820F-C42E24D6A775}"/>
              </a:ext>
            </a:extLst>
          </p:cNvPr>
          <p:cNvGrpSpPr/>
          <p:nvPr/>
        </p:nvGrpSpPr>
        <p:grpSpPr>
          <a:xfrm>
            <a:off x="4697932" y="3562824"/>
            <a:ext cx="910988" cy="622075"/>
            <a:chOff x="3366914" y="2916559"/>
            <a:chExt cx="2424286" cy="1655441"/>
          </a:xfrm>
        </p:grpSpPr>
        <p:sp>
          <p:nvSpPr>
            <p:cNvPr id="43" name="Rectangle 42">
              <a:extLst>
                <a:ext uri="{FF2B5EF4-FFF2-40B4-BE49-F238E27FC236}">
                  <a16:creationId xmlns:a16="http://schemas.microsoft.com/office/drawing/2014/main" id="{4A06B66B-9220-4F59-A4DC-218C3453A0F2}"/>
                </a:ext>
              </a:extLst>
            </p:cNvPr>
            <p:cNvSpPr/>
            <p:nvPr/>
          </p:nvSpPr>
          <p:spPr>
            <a:xfrm>
              <a:off x="3366914" y="3203451"/>
              <a:ext cx="2424286" cy="1296143"/>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Rectangle 43">
              <a:extLst>
                <a:ext uri="{FF2B5EF4-FFF2-40B4-BE49-F238E27FC236}">
                  <a16:creationId xmlns:a16="http://schemas.microsoft.com/office/drawing/2014/main" id="{CA6C04B0-6CDC-495D-932B-C0C8E27D7D91}"/>
                </a:ext>
              </a:extLst>
            </p:cNvPr>
            <p:cNvSpPr/>
            <p:nvPr/>
          </p:nvSpPr>
          <p:spPr>
            <a:xfrm>
              <a:off x="3419872" y="3140968"/>
              <a:ext cx="2304256" cy="1296143"/>
            </a:xfrm>
            <a:prstGeom prst="rect">
              <a:avLst/>
            </a:pr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Rectangle 3">
              <a:extLst>
                <a:ext uri="{FF2B5EF4-FFF2-40B4-BE49-F238E27FC236}">
                  <a16:creationId xmlns:a16="http://schemas.microsoft.com/office/drawing/2014/main" id="{C9B00311-0C17-400E-B32F-20CE5897EC88}"/>
                </a:ext>
              </a:extLst>
            </p:cNvPr>
            <p:cNvSpPr/>
            <p:nvPr/>
          </p:nvSpPr>
          <p:spPr>
            <a:xfrm>
              <a:off x="457200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Rectangle 3">
              <a:extLst>
                <a:ext uri="{FF2B5EF4-FFF2-40B4-BE49-F238E27FC236}">
                  <a16:creationId xmlns:a16="http://schemas.microsoft.com/office/drawing/2014/main" id="{ED2F860C-084C-4060-9D72-9DD3C3661835}"/>
                </a:ext>
              </a:extLst>
            </p:cNvPr>
            <p:cNvSpPr/>
            <p:nvPr/>
          </p:nvSpPr>
          <p:spPr>
            <a:xfrm flipH="1">
              <a:off x="3491880" y="2916559"/>
              <a:ext cx="1080120" cy="1520552"/>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Oval 7">
              <a:extLst>
                <a:ext uri="{FF2B5EF4-FFF2-40B4-BE49-F238E27FC236}">
                  <a16:creationId xmlns:a16="http://schemas.microsoft.com/office/drawing/2014/main" id="{0CE03D57-2AEE-4731-8388-3D066BBCA0C7}"/>
                </a:ext>
              </a:extLst>
            </p:cNvPr>
            <p:cNvSpPr/>
            <p:nvPr/>
          </p:nvSpPr>
          <p:spPr>
            <a:xfrm>
              <a:off x="4439051" y="4449847"/>
              <a:ext cx="257915" cy="122153"/>
            </a:xfrm>
            <a:custGeom>
              <a:avLst/>
              <a:gdLst/>
              <a:ahLst/>
              <a:cxnLst/>
              <a:rect l="l" t="t" r="r" b="b"/>
              <a:pathLst>
                <a:path w="900094" h="360040">
                  <a:moveTo>
                    <a:pt x="0" y="0"/>
                  </a:moveTo>
                  <a:lnTo>
                    <a:pt x="900094" y="0"/>
                  </a:lnTo>
                  <a:cubicBezTo>
                    <a:pt x="900094" y="198845"/>
                    <a:pt x="698601" y="360040"/>
                    <a:pt x="450047" y="360040"/>
                  </a:cubicBezTo>
                  <a:cubicBezTo>
                    <a:pt x="201493" y="360040"/>
                    <a:pt x="0" y="198845"/>
                    <a:pt x="0" y="0"/>
                  </a:cubicBezTo>
                  <a:close/>
                </a:path>
              </a:pathLst>
            </a:cu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8" name="Trapezoid 18">
            <a:extLst>
              <a:ext uri="{FF2B5EF4-FFF2-40B4-BE49-F238E27FC236}">
                <a16:creationId xmlns:a16="http://schemas.microsoft.com/office/drawing/2014/main" id="{47E28C43-07D1-4DC1-85C9-AE062D7D4545}"/>
              </a:ext>
            </a:extLst>
          </p:cNvPr>
          <p:cNvSpPr/>
          <p:nvPr/>
        </p:nvSpPr>
        <p:spPr>
          <a:xfrm rot="10800000">
            <a:off x="6463478" y="3576812"/>
            <a:ext cx="1083270" cy="599409"/>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25" name="TextBox 7">
            <a:extLst>
              <a:ext uri="{FF2B5EF4-FFF2-40B4-BE49-F238E27FC236}">
                <a16:creationId xmlns:a16="http://schemas.microsoft.com/office/drawing/2014/main" id="{ABF1B28C-D8BE-41DB-8FE4-D75FE0F394F6}"/>
              </a:ext>
            </a:extLst>
          </p:cNvPr>
          <p:cNvSpPr txBox="1"/>
          <p:nvPr/>
        </p:nvSpPr>
        <p:spPr>
          <a:xfrm>
            <a:off x="921255" y="5417892"/>
            <a:ext cx="2136270" cy="338554"/>
          </a:xfrm>
          <a:prstGeom prst="rect">
            <a:avLst/>
          </a:prstGeom>
          <a:noFill/>
        </p:spPr>
        <p:txBody>
          <a:bodyPr wrap="square" rtlCol="0">
            <a:spAutoFit/>
          </a:bodyPr>
          <a:lstStyle/>
          <a:p>
            <a:pPr algn="just"/>
            <a:r>
              <a:rPr lang="en-US" sz="1600" dirty="0">
                <a:latin typeface="+mj-lt"/>
              </a:rPr>
              <a:t>Collect and Connect </a:t>
            </a:r>
          </a:p>
        </p:txBody>
      </p:sp>
    </p:spTree>
    <p:extLst>
      <p:ext uri="{BB962C8B-B14F-4D97-AF65-F5344CB8AC3E}">
        <p14:creationId xmlns:p14="http://schemas.microsoft.com/office/powerpoint/2010/main" val="216016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639167" y="1400304"/>
            <a:ext cx="4104283" cy="830997"/>
          </a:xfrm>
          <a:prstGeom prst="rect">
            <a:avLst/>
          </a:prstGeom>
          <a:noFill/>
        </p:spPr>
        <p:txBody>
          <a:bodyPr wrap="square" rtlCol="0" anchor="ctr">
            <a:spAutoFit/>
          </a:bodyPr>
          <a:lstStyle/>
          <a:p>
            <a:pPr algn="r"/>
            <a:r>
              <a:rPr lang="en-US" altLang="ko-KR" sz="4800" b="1" dirty="0">
                <a:solidFill>
                  <a:schemeClr val="bg1"/>
                </a:solidFill>
                <a:latin typeface="+mj-lt"/>
                <a:cs typeface="Arial" pitchFamily="34" charset="0"/>
              </a:rPr>
              <a:t>Introduction</a:t>
            </a:r>
            <a:endParaRPr lang="ko-KR" altLang="en-US" sz="4800" b="1" dirty="0">
              <a:solidFill>
                <a:schemeClr val="bg1"/>
              </a:solidFill>
              <a:latin typeface="+mj-lt"/>
              <a:cs typeface="Arial" pitchFamily="34" charset="0"/>
            </a:endParaRPr>
          </a:p>
        </p:txBody>
      </p:sp>
      <p:sp>
        <p:nvSpPr>
          <p:cNvPr id="6" name="TextBox 5">
            <a:extLst>
              <a:ext uri="{FF2B5EF4-FFF2-40B4-BE49-F238E27FC236}">
                <a16:creationId xmlns:a16="http://schemas.microsoft.com/office/drawing/2014/main" id="{4A0C6FE2-AA93-4B02-8B9F-50A129B6B8B5}"/>
              </a:ext>
            </a:extLst>
          </p:cNvPr>
          <p:cNvSpPr txBox="1"/>
          <p:nvPr/>
        </p:nvSpPr>
        <p:spPr>
          <a:xfrm>
            <a:off x="539603" y="2967335"/>
            <a:ext cx="5446527" cy="923330"/>
          </a:xfrm>
          <a:prstGeom prst="rect">
            <a:avLst/>
          </a:prstGeom>
          <a:noFill/>
        </p:spPr>
        <p:txBody>
          <a:bodyPr wrap="square">
            <a:spAutoFit/>
          </a:bodyPr>
          <a:lstStyle/>
          <a:p>
            <a:pPr algn="r" rtl="0" fontAlgn="base"/>
            <a:r>
              <a:rPr lang="en-US" b="0" i="0" u="none" strike="noStrike" dirty="0">
                <a:solidFill>
                  <a:srgbClr val="FFC000"/>
                </a:solidFill>
                <a:effectLst/>
                <a:latin typeface="open sans" panose="020B0606030504020204" pitchFamily="34" charset="0"/>
              </a:rPr>
              <a:t>"A university is just a group of buildings gathered around a library.” </a:t>
            </a:r>
            <a:r>
              <a:rPr lang="en-US" b="0" i="0" dirty="0">
                <a:solidFill>
                  <a:srgbClr val="000000"/>
                </a:solidFill>
                <a:effectLst/>
                <a:latin typeface="open sans" panose="020B0606030504020204" pitchFamily="34" charset="0"/>
              </a:rPr>
              <a:t>​</a:t>
            </a:r>
            <a:endParaRPr lang="en-US" b="0" i="0" dirty="0">
              <a:solidFill>
                <a:srgbClr val="000000"/>
              </a:solidFill>
              <a:effectLst/>
              <a:latin typeface="Segoe UI" panose="020B0502040204020203" pitchFamily="34" charset="0"/>
            </a:endParaRPr>
          </a:p>
          <a:p>
            <a:pPr algn="r" rtl="0" fontAlgn="base"/>
            <a:r>
              <a:rPr lang="en-US" b="0" i="0" u="none" strike="noStrike" dirty="0">
                <a:solidFill>
                  <a:srgbClr val="FFC000"/>
                </a:solidFill>
                <a:effectLst/>
                <a:latin typeface="open sans" panose="020B0606030504020204" pitchFamily="34" charset="0"/>
              </a:rPr>
              <a:t>– Shelby Foote</a:t>
            </a:r>
            <a:r>
              <a:rPr lang="en-US" b="0" i="0" u="none" strike="noStrike" dirty="0">
                <a:solidFill>
                  <a:srgbClr val="FFC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p:txBody>
      </p:sp>
      <p:sp>
        <p:nvSpPr>
          <p:cNvPr id="9" name="TextBox 8">
            <a:extLst>
              <a:ext uri="{FF2B5EF4-FFF2-40B4-BE49-F238E27FC236}">
                <a16:creationId xmlns:a16="http://schemas.microsoft.com/office/drawing/2014/main" id="{26A3CD93-F84F-491B-9297-F44D8CD9CBC5}"/>
              </a:ext>
            </a:extLst>
          </p:cNvPr>
          <p:cNvSpPr txBox="1"/>
          <p:nvPr/>
        </p:nvSpPr>
        <p:spPr>
          <a:xfrm>
            <a:off x="1024713" y="4442033"/>
            <a:ext cx="6097772" cy="2031325"/>
          </a:xfrm>
          <a:prstGeom prst="rect">
            <a:avLst/>
          </a:prstGeom>
          <a:noFill/>
        </p:spPr>
        <p:txBody>
          <a:bodyPr wrap="square">
            <a:spAutoFit/>
          </a:bodyPr>
          <a:lstStyle/>
          <a:p>
            <a:pPr algn="l" rtl="0" fontAlgn="base"/>
            <a:r>
              <a:rPr lang="en-US" b="0" i="0" u="none" strike="noStrike" dirty="0">
                <a:solidFill>
                  <a:srgbClr val="0070C0"/>
                </a:solidFill>
                <a:effectLst/>
                <a:latin typeface="LiberationSerif"/>
              </a:rPr>
              <a:t>Technology has changed the face of libraries and is continuing to change how we work and how we deliver services to our library customers. The ability to identify and incorporate appropriate emerging technology trends into a library setting is paramount to continually providing excellent services</a:t>
            </a:r>
            <a:r>
              <a:rPr lang="en-US" b="0" i="0" u="none" strike="noStrike" dirty="0">
                <a:solidFill>
                  <a:srgbClr val="0070C0"/>
                </a:solidFill>
                <a:effectLst/>
                <a:latin typeface="Arial" panose="020B0604020202020204" pitchFamily="34" charset="0"/>
              </a:rPr>
              <a:t> </a:t>
            </a:r>
            <a:r>
              <a:rPr lang="en-US" b="0" i="0" dirty="0">
                <a:solidFill>
                  <a:srgbClr val="0070C0"/>
                </a:solidFill>
                <a:effectLst/>
                <a:latin typeface="Arial" panose="020B0604020202020204" pitchFamily="34" charset="0"/>
              </a:rPr>
              <a:t>​</a:t>
            </a:r>
            <a:endParaRPr lang="en-US" b="0" i="0" dirty="0">
              <a:solidFill>
                <a:srgbClr val="0070C0"/>
              </a:solidFill>
              <a:effectLst/>
              <a:latin typeface="Segoe UI" panose="020B0502040204020203" pitchFamily="34" charset="0"/>
            </a:endParaRPr>
          </a:p>
          <a:p>
            <a:pPr algn="r" rtl="0" fontAlgn="base"/>
            <a:r>
              <a:rPr lang="en-US" b="0" i="0" u="none" strike="noStrike" dirty="0">
                <a:solidFill>
                  <a:srgbClr val="0070C0"/>
                </a:solidFill>
                <a:effectLst/>
                <a:latin typeface="Arial" panose="020B0604020202020204" pitchFamily="34" charset="0"/>
              </a:rPr>
              <a:t>David Lee King (2018)</a:t>
            </a:r>
            <a:endParaRPr lang="en-US" b="0" i="0" dirty="0">
              <a:solidFill>
                <a:srgbClr val="0070C0"/>
              </a:solidFill>
              <a:effectLst/>
              <a:latin typeface="Segoe UI" panose="020B0502040204020203" pitchFamily="34" charset="0"/>
            </a:endParaRPr>
          </a:p>
        </p:txBody>
      </p:sp>
    </p:spTree>
    <p:extLst>
      <p:ext uri="{BB962C8B-B14F-4D97-AF65-F5344CB8AC3E}">
        <p14:creationId xmlns:p14="http://schemas.microsoft.com/office/powerpoint/2010/main" val="976459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F9449B-F9BA-4395-B9FD-7404E760FF00}"/>
              </a:ext>
            </a:extLst>
          </p:cNvPr>
          <p:cNvSpPr txBox="1">
            <a:spLocks/>
          </p:cNvSpPr>
          <p:nvPr/>
        </p:nvSpPr>
        <p:spPr>
          <a:xfrm>
            <a:off x="171129" y="2720759"/>
            <a:ext cx="5048571" cy="15559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ko-KR" sz="3600" dirty="0">
                <a:solidFill>
                  <a:srgbClr val="FFFF00"/>
                </a:solidFill>
              </a:rPr>
              <a:t>Trends of Open Access E-Resources</a:t>
            </a:r>
            <a:endParaRPr lang="ko-KR" altLang="en-US" sz="3600" dirty="0">
              <a:solidFill>
                <a:srgbClr val="FFFF00"/>
              </a:solidFill>
            </a:endParaRPr>
          </a:p>
        </p:txBody>
      </p:sp>
    </p:spTree>
    <p:extLst>
      <p:ext uri="{BB962C8B-B14F-4D97-AF65-F5344CB8AC3E}">
        <p14:creationId xmlns:p14="http://schemas.microsoft.com/office/powerpoint/2010/main" val="1682286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ambar 1">
            <a:extLst>
              <a:ext uri="{FF2B5EF4-FFF2-40B4-BE49-F238E27FC236}">
                <a16:creationId xmlns:a16="http://schemas.microsoft.com/office/drawing/2014/main" id="{31AC4732-2202-4A66-ACE2-FD141AAAF889}"/>
              </a:ext>
            </a:extLst>
          </p:cNvPr>
          <p:cNvPicPr>
            <a:picLocks noChangeAspect="1"/>
          </p:cNvPicPr>
          <p:nvPr/>
        </p:nvPicPr>
        <p:blipFill>
          <a:blip r:embed="rId2"/>
          <a:stretch>
            <a:fillRect/>
          </a:stretch>
        </p:blipFill>
        <p:spPr>
          <a:xfrm>
            <a:off x="3681302" y="295275"/>
            <a:ext cx="7824897" cy="6410325"/>
          </a:xfrm>
          <a:prstGeom prst="rect">
            <a:avLst/>
          </a:prstGeom>
        </p:spPr>
      </p:pic>
      <p:sp>
        <p:nvSpPr>
          <p:cNvPr id="3" name="Kotak Teks 2">
            <a:extLst>
              <a:ext uri="{FF2B5EF4-FFF2-40B4-BE49-F238E27FC236}">
                <a16:creationId xmlns:a16="http://schemas.microsoft.com/office/drawing/2014/main" id="{BA9762E8-5B2D-458B-B904-C28E51168F98}"/>
              </a:ext>
            </a:extLst>
          </p:cNvPr>
          <p:cNvSpPr txBox="1"/>
          <p:nvPr/>
        </p:nvSpPr>
        <p:spPr>
          <a:xfrm>
            <a:off x="330994" y="1961971"/>
            <a:ext cx="2431256" cy="830997"/>
          </a:xfrm>
          <a:prstGeom prst="rect">
            <a:avLst/>
          </a:prstGeom>
          <a:noFill/>
        </p:spPr>
        <p:txBody>
          <a:bodyPr wrap="square">
            <a:spAutoFit/>
          </a:bodyPr>
          <a:lstStyle/>
          <a:p>
            <a:r>
              <a:rPr lang="en-US" sz="2400" dirty="0"/>
              <a:t>The Growth of Open Access</a:t>
            </a:r>
          </a:p>
        </p:txBody>
      </p:sp>
    </p:spTree>
    <p:extLst>
      <p:ext uri="{BB962C8B-B14F-4D97-AF65-F5344CB8AC3E}">
        <p14:creationId xmlns:p14="http://schemas.microsoft.com/office/powerpoint/2010/main" val="7248076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ambar 1">
            <a:extLst>
              <a:ext uri="{FF2B5EF4-FFF2-40B4-BE49-F238E27FC236}">
                <a16:creationId xmlns:a16="http://schemas.microsoft.com/office/drawing/2014/main" id="{57FCB068-A727-480C-8A2B-1BA768021484}"/>
              </a:ext>
            </a:extLst>
          </p:cNvPr>
          <p:cNvPicPr>
            <a:picLocks noChangeAspect="1"/>
          </p:cNvPicPr>
          <p:nvPr/>
        </p:nvPicPr>
        <p:blipFill>
          <a:blip r:embed="rId2"/>
          <a:stretch>
            <a:fillRect/>
          </a:stretch>
        </p:blipFill>
        <p:spPr>
          <a:xfrm>
            <a:off x="2000250" y="1092396"/>
            <a:ext cx="7486649" cy="5027417"/>
          </a:xfrm>
          <a:prstGeom prst="rect">
            <a:avLst/>
          </a:prstGeom>
        </p:spPr>
      </p:pic>
    </p:spTree>
    <p:extLst>
      <p:ext uri="{BB962C8B-B14F-4D97-AF65-F5344CB8AC3E}">
        <p14:creationId xmlns:p14="http://schemas.microsoft.com/office/powerpoint/2010/main" val="2878075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ambar 1">
            <a:extLst>
              <a:ext uri="{FF2B5EF4-FFF2-40B4-BE49-F238E27FC236}">
                <a16:creationId xmlns:a16="http://schemas.microsoft.com/office/drawing/2014/main" id="{75EFA054-B7BE-4BDD-B5D7-85233FAFF154}"/>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267132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ambar 1">
            <a:extLst>
              <a:ext uri="{FF2B5EF4-FFF2-40B4-BE49-F238E27FC236}">
                <a16:creationId xmlns:a16="http://schemas.microsoft.com/office/drawing/2014/main" id="{AB7ED528-AA6D-454F-869E-BA4E34916A32}"/>
              </a:ext>
            </a:extLst>
          </p:cNvPr>
          <p:cNvPicPr>
            <a:picLocks noChangeAspect="1"/>
          </p:cNvPicPr>
          <p:nvPr/>
        </p:nvPicPr>
        <p:blipFill>
          <a:blip r:embed="rId2"/>
          <a:stretch>
            <a:fillRect/>
          </a:stretch>
        </p:blipFill>
        <p:spPr>
          <a:xfrm>
            <a:off x="3724275" y="819151"/>
            <a:ext cx="7181850" cy="4748212"/>
          </a:xfrm>
          <a:prstGeom prst="rect">
            <a:avLst/>
          </a:prstGeom>
        </p:spPr>
      </p:pic>
      <p:sp>
        <p:nvSpPr>
          <p:cNvPr id="4" name="Kotak Teks 3">
            <a:extLst>
              <a:ext uri="{FF2B5EF4-FFF2-40B4-BE49-F238E27FC236}">
                <a16:creationId xmlns:a16="http://schemas.microsoft.com/office/drawing/2014/main" id="{3E85F9AF-36A3-4E92-A723-790AEC9CE7E3}"/>
              </a:ext>
            </a:extLst>
          </p:cNvPr>
          <p:cNvSpPr txBox="1"/>
          <p:nvPr/>
        </p:nvSpPr>
        <p:spPr>
          <a:xfrm>
            <a:off x="590550" y="1710808"/>
            <a:ext cx="2390775" cy="830997"/>
          </a:xfrm>
          <a:prstGeom prst="rect">
            <a:avLst/>
          </a:prstGeom>
          <a:noFill/>
        </p:spPr>
        <p:txBody>
          <a:bodyPr wrap="square">
            <a:spAutoFit/>
          </a:bodyPr>
          <a:lstStyle/>
          <a:p>
            <a:r>
              <a:rPr lang="en-US" sz="2400" dirty="0">
                <a:solidFill>
                  <a:srgbClr val="383838"/>
                </a:solidFill>
                <a:latin typeface="Libre Baskerville"/>
              </a:rPr>
              <a:t>O</a:t>
            </a:r>
            <a:r>
              <a:rPr lang="en-US" sz="2400" b="0" i="0" dirty="0">
                <a:solidFill>
                  <a:srgbClr val="383838"/>
                </a:solidFill>
                <a:effectLst/>
                <a:latin typeface="Libre Baskerville"/>
              </a:rPr>
              <a:t>pen access in Australia</a:t>
            </a:r>
            <a:endParaRPr lang="en-US" sz="2400" dirty="0"/>
          </a:p>
        </p:txBody>
      </p:sp>
    </p:spTree>
    <p:extLst>
      <p:ext uri="{BB962C8B-B14F-4D97-AF65-F5344CB8AC3E}">
        <p14:creationId xmlns:p14="http://schemas.microsoft.com/office/powerpoint/2010/main" val="1678320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ambar 1">
            <a:extLst>
              <a:ext uri="{FF2B5EF4-FFF2-40B4-BE49-F238E27FC236}">
                <a16:creationId xmlns:a16="http://schemas.microsoft.com/office/drawing/2014/main" id="{19293865-D547-44C9-B87B-6CBBD787E4DB}"/>
              </a:ext>
            </a:extLst>
          </p:cNvPr>
          <p:cNvPicPr>
            <a:picLocks noChangeAspect="1"/>
          </p:cNvPicPr>
          <p:nvPr/>
        </p:nvPicPr>
        <p:blipFill>
          <a:blip r:embed="rId2"/>
          <a:stretch>
            <a:fillRect/>
          </a:stretch>
        </p:blipFill>
        <p:spPr>
          <a:xfrm>
            <a:off x="5369859" y="0"/>
            <a:ext cx="6736416" cy="6858000"/>
          </a:xfrm>
          <a:prstGeom prst="rect">
            <a:avLst/>
          </a:prstGeom>
        </p:spPr>
      </p:pic>
      <p:sp>
        <p:nvSpPr>
          <p:cNvPr id="3" name="Kotak Teks 2">
            <a:extLst>
              <a:ext uri="{FF2B5EF4-FFF2-40B4-BE49-F238E27FC236}">
                <a16:creationId xmlns:a16="http://schemas.microsoft.com/office/drawing/2014/main" id="{F811F8B7-8F84-45EE-897C-6B87EAEB915F}"/>
              </a:ext>
            </a:extLst>
          </p:cNvPr>
          <p:cNvSpPr txBox="1"/>
          <p:nvPr/>
        </p:nvSpPr>
        <p:spPr>
          <a:xfrm>
            <a:off x="828675" y="301108"/>
            <a:ext cx="2390775" cy="1200329"/>
          </a:xfrm>
          <a:prstGeom prst="rect">
            <a:avLst/>
          </a:prstGeom>
          <a:noFill/>
        </p:spPr>
        <p:txBody>
          <a:bodyPr wrap="square">
            <a:spAutoFit/>
          </a:bodyPr>
          <a:lstStyle/>
          <a:p>
            <a:r>
              <a:rPr lang="en-US" sz="2400" dirty="0">
                <a:solidFill>
                  <a:srgbClr val="383838"/>
                </a:solidFill>
                <a:latin typeface="Libre Baskerville"/>
              </a:rPr>
              <a:t>O</a:t>
            </a:r>
            <a:r>
              <a:rPr lang="en-US" sz="2400" b="0" i="0" dirty="0">
                <a:solidFill>
                  <a:srgbClr val="383838"/>
                </a:solidFill>
                <a:effectLst/>
                <a:latin typeface="Libre Baskerville"/>
              </a:rPr>
              <a:t>pen access Leaders in the World</a:t>
            </a:r>
            <a:endParaRPr lang="en-US" sz="2400" dirty="0"/>
          </a:p>
        </p:txBody>
      </p:sp>
      <p:sp>
        <p:nvSpPr>
          <p:cNvPr id="5" name="Kotak Teks 4">
            <a:extLst>
              <a:ext uri="{FF2B5EF4-FFF2-40B4-BE49-F238E27FC236}">
                <a16:creationId xmlns:a16="http://schemas.microsoft.com/office/drawing/2014/main" id="{BCC0A9EB-4F00-4853-9BC1-F76EF3150D88}"/>
              </a:ext>
            </a:extLst>
          </p:cNvPr>
          <p:cNvSpPr txBox="1"/>
          <p:nvPr/>
        </p:nvSpPr>
        <p:spPr>
          <a:xfrm>
            <a:off x="476250" y="2460964"/>
            <a:ext cx="3695700" cy="2862322"/>
          </a:xfrm>
          <a:prstGeom prst="rect">
            <a:avLst/>
          </a:prstGeom>
          <a:noFill/>
        </p:spPr>
        <p:txBody>
          <a:bodyPr wrap="square">
            <a:spAutoFit/>
          </a:bodyPr>
          <a:lstStyle/>
          <a:p>
            <a:r>
              <a:rPr lang="en-US" b="0" i="0" dirty="0">
                <a:solidFill>
                  <a:srgbClr val="222222"/>
                </a:solidFill>
                <a:effectLst/>
                <a:latin typeface="Harding"/>
              </a:rPr>
              <a:t>Indonesia may be the world’s OA leader: the study found that 81% of ﻿20,000 journal articles published in 2017 with an Indonesia-affiliated author are available to read for free somewhere online, and 74% are published with open-access </a:t>
            </a:r>
            <a:r>
              <a:rPr lang="en-US" b="0" i="0" dirty="0" err="1">
                <a:solidFill>
                  <a:srgbClr val="222222"/>
                </a:solidFill>
                <a:effectLst/>
                <a:latin typeface="Harding"/>
              </a:rPr>
              <a:t>licences</a:t>
            </a:r>
            <a:r>
              <a:rPr lang="en-US" b="0" i="0" dirty="0">
                <a:solidFill>
                  <a:srgbClr val="222222"/>
                </a:solidFill>
                <a:effectLst/>
                <a:latin typeface="Harding"/>
              </a:rPr>
              <a:t>, meaning they could be legally redistributed (see ‘Open-access leaders’)</a:t>
            </a:r>
            <a:endParaRPr lang="en-US" dirty="0"/>
          </a:p>
        </p:txBody>
      </p:sp>
      <p:sp>
        <p:nvSpPr>
          <p:cNvPr id="7" name="Kotak Teks 6">
            <a:extLst>
              <a:ext uri="{FF2B5EF4-FFF2-40B4-BE49-F238E27FC236}">
                <a16:creationId xmlns:a16="http://schemas.microsoft.com/office/drawing/2014/main" id="{A7ACD65F-4241-4040-B1CB-2DFE5EC01046}"/>
              </a:ext>
            </a:extLst>
          </p:cNvPr>
          <p:cNvSpPr txBox="1"/>
          <p:nvPr/>
        </p:nvSpPr>
        <p:spPr>
          <a:xfrm>
            <a:off x="1009650" y="6282813"/>
            <a:ext cx="4171950" cy="276999"/>
          </a:xfrm>
          <a:prstGeom prst="rect">
            <a:avLst/>
          </a:prstGeom>
          <a:noFill/>
        </p:spPr>
        <p:txBody>
          <a:bodyPr wrap="square">
            <a:spAutoFit/>
          </a:bodyPr>
          <a:lstStyle/>
          <a:p>
            <a:r>
              <a:rPr lang="en-US" sz="1200" dirty="0"/>
              <a:t>https://www.nature.com/articles/d41586-019-01536-5</a:t>
            </a:r>
          </a:p>
        </p:txBody>
      </p:sp>
    </p:spTree>
    <p:extLst>
      <p:ext uri="{BB962C8B-B14F-4D97-AF65-F5344CB8AC3E}">
        <p14:creationId xmlns:p14="http://schemas.microsoft.com/office/powerpoint/2010/main" val="12410235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ambar 2">
            <a:extLst>
              <a:ext uri="{FF2B5EF4-FFF2-40B4-BE49-F238E27FC236}">
                <a16:creationId xmlns:a16="http://schemas.microsoft.com/office/drawing/2014/main" id="{36684BDA-4E46-4618-ABF9-F485066D8EF2}"/>
              </a:ext>
            </a:extLst>
          </p:cNvPr>
          <p:cNvPicPr>
            <a:picLocks noChangeAspect="1"/>
          </p:cNvPicPr>
          <p:nvPr/>
        </p:nvPicPr>
        <p:blipFill>
          <a:blip r:embed="rId2"/>
          <a:stretch>
            <a:fillRect/>
          </a:stretch>
        </p:blipFill>
        <p:spPr>
          <a:xfrm>
            <a:off x="4162425" y="213375"/>
            <a:ext cx="7848600" cy="6431249"/>
          </a:xfrm>
          <a:prstGeom prst="rect">
            <a:avLst/>
          </a:prstGeom>
        </p:spPr>
      </p:pic>
      <p:sp>
        <p:nvSpPr>
          <p:cNvPr id="7" name="Kotak Teks 6">
            <a:extLst>
              <a:ext uri="{FF2B5EF4-FFF2-40B4-BE49-F238E27FC236}">
                <a16:creationId xmlns:a16="http://schemas.microsoft.com/office/drawing/2014/main" id="{E7AD9495-A614-4006-9533-BC929BBADB8A}"/>
              </a:ext>
            </a:extLst>
          </p:cNvPr>
          <p:cNvSpPr txBox="1"/>
          <p:nvPr/>
        </p:nvSpPr>
        <p:spPr>
          <a:xfrm>
            <a:off x="180975" y="3812739"/>
            <a:ext cx="5105400" cy="3139321"/>
          </a:xfrm>
          <a:prstGeom prst="rect">
            <a:avLst/>
          </a:prstGeom>
          <a:noFill/>
        </p:spPr>
        <p:txBody>
          <a:bodyPr wrap="square">
            <a:spAutoFit/>
          </a:bodyPr>
          <a:lstStyle/>
          <a:p>
            <a:r>
              <a:rPr lang="en-US" b="0" i="0" dirty="0">
                <a:solidFill>
                  <a:srgbClr val="111111"/>
                </a:solidFill>
                <a:effectLst/>
                <a:latin typeface="Verdana" panose="020B0604030504040204" pitchFamily="34" charset="0"/>
              </a:rPr>
              <a:t>Sage currently publishes 1,200 journals. Of these, 200 journals (about 17%) are fully open access. Compared to the last year’s data, there is a net increase of 41 open access journals (26% increase) published by Sage. Out of all open access journals, 185 journals (92 percent) have publication fees, 14 journals have no publication charges and 1 journal lacks the information whether it has processing fee or not.</a:t>
            </a:r>
            <a:endParaRPr lang="en-US" dirty="0"/>
          </a:p>
        </p:txBody>
      </p:sp>
      <p:sp>
        <p:nvSpPr>
          <p:cNvPr id="9" name="Kotak Teks 8">
            <a:extLst>
              <a:ext uri="{FF2B5EF4-FFF2-40B4-BE49-F238E27FC236}">
                <a16:creationId xmlns:a16="http://schemas.microsoft.com/office/drawing/2014/main" id="{D85915D7-963E-40E6-9A0C-B2A0C748F051}"/>
              </a:ext>
            </a:extLst>
          </p:cNvPr>
          <p:cNvSpPr txBox="1"/>
          <p:nvPr/>
        </p:nvSpPr>
        <p:spPr>
          <a:xfrm>
            <a:off x="8562975" y="6382843"/>
            <a:ext cx="3629025" cy="276999"/>
          </a:xfrm>
          <a:prstGeom prst="rect">
            <a:avLst/>
          </a:prstGeom>
          <a:noFill/>
        </p:spPr>
        <p:txBody>
          <a:bodyPr wrap="square">
            <a:spAutoFit/>
          </a:bodyPr>
          <a:lstStyle/>
          <a:p>
            <a:r>
              <a:rPr lang="en-US" sz="1200" b="0" i="1" dirty="0">
                <a:solidFill>
                  <a:srgbClr val="111111"/>
                </a:solidFill>
                <a:effectLst/>
                <a:latin typeface="Verdana" panose="020B0604030504040204" pitchFamily="34" charset="0"/>
              </a:rPr>
              <a:t>Hamid </a:t>
            </a:r>
            <a:r>
              <a:rPr lang="en-US" sz="1200" b="0" i="1" dirty="0" err="1">
                <a:solidFill>
                  <a:srgbClr val="111111"/>
                </a:solidFill>
                <a:effectLst/>
                <a:latin typeface="Verdana" panose="020B0604030504040204" pitchFamily="34" charset="0"/>
              </a:rPr>
              <a:t>Pashaei</a:t>
            </a:r>
            <a:r>
              <a:rPr lang="en-US" sz="1200" b="0" i="1" dirty="0">
                <a:solidFill>
                  <a:srgbClr val="111111"/>
                </a:solidFill>
                <a:effectLst/>
                <a:latin typeface="Verdana" panose="020B0604030504040204" pitchFamily="34" charset="0"/>
              </a:rPr>
              <a:t> and Heather Morrison (2019)</a:t>
            </a:r>
            <a:endParaRPr lang="en-US" sz="1200" dirty="0"/>
          </a:p>
        </p:txBody>
      </p:sp>
      <p:sp>
        <p:nvSpPr>
          <p:cNvPr id="6" name="Kotak Teks 5">
            <a:extLst>
              <a:ext uri="{FF2B5EF4-FFF2-40B4-BE49-F238E27FC236}">
                <a16:creationId xmlns:a16="http://schemas.microsoft.com/office/drawing/2014/main" id="{629A1971-7ABC-4C6B-B813-66E36772EBFF}"/>
              </a:ext>
            </a:extLst>
          </p:cNvPr>
          <p:cNvSpPr txBox="1"/>
          <p:nvPr/>
        </p:nvSpPr>
        <p:spPr>
          <a:xfrm>
            <a:off x="342900" y="339208"/>
            <a:ext cx="3028950" cy="830997"/>
          </a:xfrm>
          <a:prstGeom prst="rect">
            <a:avLst/>
          </a:prstGeom>
          <a:noFill/>
        </p:spPr>
        <p:txBody>
          <a:bodyPr wrap="square">
            <a:spAutoFit/>
          </a:bodyPr>
          <a:lstStyle/>
          <a:p>
            <a:r>
              <a:rPr lang="en-US" sz="2400" dirty="0">
                <a:solidFill>
                  <a:srgbClr val="383838"/>
                </a:solidFill>
                <a:latin typeface="Libre Baskerville"/>
              </a:rPr>
              <a:t>O</a:t>
            </a:r>
            <a:r>
              <a:rPr lang="en-US" sz="2400" b="0" i="0" dirty="0">
                <a:solidFill>
                  <a:srgbClr val="383838"/>
                </a:solidFill>
                <a:effectLst/>
                <a:latin typeface="Libre Baskerville"/>
              </a:rPr>
              <a:t>pen access in Commercial Publishers</a:t>
            </a:r>
            <a:endParaRPr lang="en-US" sz="2400" dirty="0"/>
          </a:p>
        </p:txBody>
      </p:sp>
    </p:spTree>
    <p:extLst>
      <p:ext uri="{BB962C8B-B14F-4D97-AF65-F5344CB8AC3E}">
        <p14:creationId xmlns:p14="http://schemas.microsoft.com/office/powerpoint/2010/main" val="2682439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ambar 1">
            <a:extLst>
              <a:ext uri="{FF2B5EF4-FFF2-40B4-BE49-F238E27FC236}">
                <a16:creationId xmlns:a16="http://schemas.microsoft.com/office/drawing/2014/main" id="{B30F7D76-750B-4FF6-A0D8-0E881A876E83}"/>
              </a:ext>
            </a:extLst>
          </p:cNvPr>
          <p:cNvPicPr>
            <a:picLocks noChangeAspect="1"/>
          </p:cNvPicPr>
          <p:nvPr/>
        </p:nvPicPr>
        <p:blipFill>
          <a:blip r:embed="rId2"/>
          <a:stretch>
            <a:fillRect/>
          </a:stretch>
        </p:blipFill>
        <p:spPr>
          <a:xfrm>
            <a:off x="342405" y="336169"/>
            <a:ext cx="6572712" cy="6185662"/>
          </a:xfrm>
          <a:prstGeom prst="rect">
            <a:avLst/>
          </a:prstGeom>
        </p:spPr>
      </p:pic>
      <p:pic>
        <p:nvPicPr>
          <p:cNvPr id="3" name="Gambar 2">
            <a:extLst>
              <a:ext uri="{FF2B5EF4-FFF2-40B4-BE49-F238E27FC236}">
                <a16:creationId xmlns:a16="http://schemas.microsoft.com/office/drawing/2014/main" id="{E8803841-5AC9-4831-8E5A-92BE9E0BEFB8}"/>
              </a:ext>
            </a:extLst>
          </p:cNvPr>
          <p:cNvPicPr>
            <a:picLocks noChangeAspect="1"/>
          </p:cNvPicPr>
          <p:nvPr/>
        </p:nvPicPr>
        <p:blipFill>
          <a:blip r:embed="rId3"/>
          <a:stretch>
            <a:fillRect/>
          </a:stretch>
        </p:blipFill>
        <p:spPr>
          <a:xfrm>
            <a:off x="5657849" y="2257425"/>
            <a:ext cx="6348413" cy="2790825"/>
          </a:xfrm>
          <a:prstGeom prst="rect">
            <a:avLst/>
          </a:prstGeom>
        </p:spPr>
      </p:pic>
      <p:sp>
        <p:nvSpPr>
          <p:cNvPr id="5" name="Kotak Teks 4">
            <a:extLst>
              <a:ext uri="{FF2B5EF4-FFF2-40B4-BE49-F238E27FC236}">
                <a16:creationId xmlns:a16="http://schemas.microsoft.com/office/drawing/2014/main" id="{8FFAD9C4-61CE-4266-99F8-2E40B8B65FE2}"/>
              </a:ext>
            </a:extLst>
          </p:cNvPr>
          <p:cNvSpPr txBox="1"/>
          <p:nvPr/>
        </p:nvSpPr>
        <p:spPr>
          <a:xfrm>
            <a:off x="5910262" y="5184876"/>
            <a:ext cx="6096000" cy="1200329"/>
          </a:xfrm>
          <a:prstGeom prst="rect">
            <a:avLst/>
          </a:prstGeom>
          <a:noFill/>
        </p:spPr>
        <p:txBody>
          <a:bodyPr wrap="square">
            <a:spAutoFit/>
          </a:bodyPr>
          <a:lstStyle/>
          <a:p>
            <a:r>
              <a:rPr lang="en-US" b="0" i="0" dirty="0">
                <a:solidFill>
                  <a:srgbClr val="111111"/>
                </a:solidFill>
                <a:effectLst/>
                <a:latin typeface="Verdana" panose="020B0604030504040204" pitchFamily="34" charset="0"/>
              </a:rPr>
              <a:t>Out of the journals with processing charge, 172 journals charge ‘article processing fee’, 2 journals charge ‘per page processing fee’ and 11 articles lack the exact amount and way of processing fee.</a:t>
            </a:r>
            <a:endParaRPr lang="en-US" dirty="0"/>
          </a:p>
        </p:txBody>
      </p:sp>
      <p:sp>
        <p:nvSpPr>
          <p:cNvPr id="6" name="Kotak Teks 5">
            <a:extLst>
              <a:ext uri="{FF2B5EF4-FFF2-40B4-BE49-F238E27FC236}">
                <a16:creationId xmlns:a16="http://schemas.microsoft.com/office/drawing/2014/main" id="{FED97967-02C2-4BF3-BB52-5E5938A6A2DE}"/>
              </a:ext>
            </a:extLst>
          </p:cNvPr>
          <p:cNvSpPr txBox="1"/>
          <p:nvPr/>
        </p:nvSpPr>
        <p:spPr>
          <a:xfrm>
            <a:off x="95250" y="6521831"/>
            <a:ext cx="3629025" cy="276999"/>
          </a:xfrm>
          <a:prstGeom prst="rect">
            <a:avLst/>
          </a:prstGeom>
          <a:noFill/>
        </p:spPr>
        <p:txBody>
          <a:bodyPr wrap="square">
            <a:spAutoFit/>
          </a:bodyPr>
          <a:lstStyle/>
          <a:p>
            <a:r>
              <a:rPr lang="en-US" sz="1200" b="0" i="1" dirty="0">
                <a:solidFill>
                  <a:srgbClr val="111111"/>
                </a:solidFill>
                <a:effectLst/>
                <a:latin typeface="Verdana" panose="020B0604030504040204" pitchFamily="34" charset="0"/>
              </a:rPr>
              <a:t>Hamid </a:t>
            </a:r>
            <a:r>
              <a:rPr lang="en-US" sz="1200" b="0" i="1" dirty="0" err="1">
                <a:solidFill>
                  <a:srgbClr val="111111"/>
                </a:solidFill>
                <a:effectLst/>
                <a:latin typeface="Verdana" panose="020B0604030504040204" pitchFamily="34" charset="0"/>
              </a:rPr>
              <a:t>Pashaei</a:t>
            </a:r>
            <a:r>
              <a:rPr lang="en-US" sz="1200" b="0" i="1" dirty="0">
                <a:solidFill>
                  <a:srgbClr val="111111"/>
                </a:solidFill>
                <a:effectLst/>
                <a:latin typeface="Verdana" panose="020B0604030504040204" pitchFamily="34" charset="0"/>
              </a:rPr>
              <a:t> and Heather Morrison (2019)</a:t>
            </a:r>
            <a:endParaRPr lang="en-US" sz="1200" dirty="0"/>
          </a:p>
        </p:txBody>
      </p:sp>
    </p:spTree>
    <p:extLst>
      <p:ext uri="{BB962C8B-B14F-4D97-AF65-F5344CB8AC3E}">
        <p14:creationId xmlns:p14="http://schemas.microsoft.com/office/powerpoint/2010/main" val="23626464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ambar 1">
            <a:extLst>
              <a:ext uri="{FF2B5EF4-FFF2-40B4-BE49-F238E27FC236}">
                <a16:creationId xmlns:a16="http://schemas.microsoft.com/office/drawing/2014/main" id="{B31CAC09-9733-4955-8494-07DB829F6750}"/>
              </a:ext>
            </a:extLst>
          </p:cNvPr>
          <p:cNvPicPr>
            <a:picLocks noChangeAspect="1"/>
          </p:cNvPicPr>
          <p:nvPr/>
        </p:nvPicPr>
        <p:blipFill>
          <a:blip r:embed="rId2"/>
          <a:stretch>
            <a:fillRect/>
          </a:stretch>
        </p:blipFill>
        <p:spPr>
          <a:xfrm>
            <a:off x="361950" y="134682"/>
            <a:ext cx="5124412" cy="4646868"/>
          </a:xfrm>
          <a:prstGeom prst="rect">
            <a:avLst/>
          </a:prstGeom>
        </p:spPr>
      </p:pic>
      <p:pic>
        <p:nvPicPr>
          <p:cNvPr id="3" name="Gambar 2">
            <a:extLst>
              <a:ext uri="{FF2B5EF4-FFF2-40B4-BE49-F238E27FC236}">
                <a16:creationId xmlns:a16="http://schemas.microsoft.com/office/drawing/2014/main" id="{12639654-EAF1-401E-B988-86B0EB8E32B2}"/>
              </a:ext>
            </a:extLst>
          </p:cNvPr>
          <p:cNvPicPr>
            <a:picLocks noChangeAspect="1"/>
          </p:cNvPicPr>
          <p:nvPr/>
        </p:nvPicPr>
        <p:blipFill>
          <a:blip r:embed="rId3"/>
          <a:stretch>
            <a:fillRect/>
          </a:stretch>
        </p:blipFill>
        <p:spPr>
          <a:xfrm>
            <a:off x="4594600" y="1866900"/>
            <a:ext cx="6663950" cy="2762250"/>
          </a:xfrm>
          <a:prstGeom prst="rect">
            <a:avLst/>
          </a:prstGeom>
        </p:spPr>
      </p:pic>
      <p:sp>
        <p:nvSpPr>
          <p:cNvPr id="5" name="Kotak Teks 4">
            <a:extLst>
              <a:ext uri="{FF2B5EF4-FFF2-40B4-BE49-F238E27FC236}">
                <a16:creationId xmlns:a16="http://schemas.microsoft.com/office/drawing/2014/main" id="{D010818C-C713-4F56-BB60-E5D73B34F9AC}"/>
              </a:ext>
            </a:extLst>
          </p:cNvPr>
          <p:cNvSpPr txBox="1"/>
          <p:nvPr/>
        </p:nvSpPr>
        <p:spPr>
          <a:xfrm>
            <a:off x="876300" y="5119985"/>
            <a:ext cx="4819650" cy="1200329"/>
          </a:xfrm>
          <a:prstGeom prst="rect">
            <a:avLst/>
          </a:prstGeom>
          <a:noFill/>
        </p:spPr>
        <p:txBody>
          <a:bodyPr wrap="square">
            <a:spAutoFit/>
          </a:bodyPr>
          <a:lstStyle/>
          <a:p>
            <a:r>
              <a:rPr lang="en-US" b="0" i="0" dirty="0">
                <a:solidFill>
                  <a:srgbClr val="111111"/>
                </a:solidFill>
                <a:effectLst/>
                <a:latin typeface="Verdana" panose="020B0604030504040204" pitchFamily="34" charset="0"/>
              </a:rPr>
              <a:t>The average actual price for article processing fee in 2019 is $1475 that indicates a slight decrease comparing to the average price of $1513 in 2018</a:t>
            </a:r>
            <a:endParaRPr lang="en-US" dirty="0"/>
          </a:p>
        </p:txBody>
      </p:sp>
    </p:spTree>
    <p:extLst>
      <p:ext uri="{BB962C8B-B14F-4D97-AF65-F5344CB8AC3E}">
        <p14:creationId xmlns:p14="http://schemas.microsoft.com/office/powerpoint/2010/main" val="8197987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ambar 1">
            <a:extLst>
              <a:ext uri="{FF2B5EF4-FFF2-40B4-BE49-F238E27FC236}">
                <a16:creationId xmlns:a16="http://schemas.microsoft.com/office/drawing/2014/main" id="{78FED78C-66CD-42A7-9D92-9F6C0F1A46FC}"/>
              </a:ext>
            </a:extLst>
          </p:cNvPr>
          <p:cNvPicPr>
            <a:picLocks noChangeAspect="1"/>
          </p:cNvPicPr>
          <p:nvPr/>
        </p:nvPicPr>
        <p:blipFill>
          <a:blip r:embed="rId2"/>
          <a:stretch>
            <a:fillRect/>
          </a:stretch>
        </p:blipFill>
        <p:spPr>
          <a:xfrm>
            <a:off x="890587" y="542925"/>
            <a:ext cx="4105275" cy="3124200"/>
          </a:xfrm>
          <a:prstGeom prst="rect">
            <a:avLst/>
          </a:prstGeom>
        </p:spPr>
      </p:pic>
      <p:sp>
        <p:nvSpPr>
          <p:cNvPr id="4" name="Kotak Teks 3">
            <a:extLst>
              <a:ext uri="{FF2B5EF4-FFF2-40B4-BE49-F238E27FC236}">
                <a16:creationId xmlns:a16="http://schemas.microsoft.com/office/drawing/2014/main" id="{73D15F99-6287-414A-893F-B8D4F4180B16}"/>
              </a:ext>
            </a:extLst>
          </p:cNvPr>
          <p:cNvSpPr txBox="1"/>
          <p:nvPr/>
        </p:nvSpPr>
        <p:spPr>
          <a:xfrm>
            <a:off x="771524" y="4367510"/>
            <a:ext cx="4343400" cy="1477328"/>
          </a:xfrm>
          <a:prstGeom prst="rect">
            <a:avLst/>
          </a:prstGeom>
          <a:noFill/>
        </p:spPr>
        <p:txBody>
          <a:bodyPr wrap="square">
            <a:spAutoFit/>
          </a:bodyPr>
          <a:lstStyle/>
          <a:p>
            <a:r>
              <a:rPr lang="en-US" b="0" i="0" dirty="0">
                <a:solidFill>
                  <a:srgbClr val="53565A"/>
                </a:solidFill>
                <a:effectLst/>
                <a:latin typeface="nexussans"/>
              </a:rPr>
              <a:t>Over </a:t>
            </a:r>
            <a:r>
              <a:rPr lang="en-US" b="1" i="0" dirty="0">
                <a:solidFill>
                  <a:srgbClr val="53565A"/>
                </a:solidFill>
                <a:effectLst/>
                <a:latin typeface="nexussans"/>
              </a:rPr>
              <a:t>90 percent</a:t>
            </a:r>
            <a:r>
              <a:rPr lang="en-US" b="0" i="0" dirty="0">
                <a:solidFill>
                  <a:srgbClr val="53565A"/>
                </a:solidFill>
                <a:effectLst/>
                <a:latin typeface="nexussans"/>
              </a:rPr>
              <a:t> of the journals we launch are open access. In 2020 we published over </a:t>
            </a:r>
            <a:r>
              <a:rPr lang="en-US" b="1" i="0" dirty="0">
                <a:solidFill>
                  <a:srgbClr val="53565A"/>
                </a:solidFill>
                <a:effectLst/>
                <a:latin typeface="nexussans"/>
              </a:rPr>
              <a:t>81,000 </a:t>
            </a:r>
            <a:r>
              <a:rPr lang="en-US" b="0" i="0" dirty="0">
                <a:solidFill>
                  <a:srgbClr val="53565A"/>
                </a:solidFill>
                <a:effectLst/>
                <a:latin typeface="nexussans"/>
              </a:rPr>
              <a:t>gold open access articles, a growth of over 65% compared with the previous year.</a:t>
            </a:r>
            <a:endParaRPr lang="en-US" dirty="0"/>
          </a:p>
        </p:txBody>
      </p:sp>
      <p:pic>
        <p:nvPicPr>
          <p:cNvPr id="3" name="Gambar 2">
            <a:extLst>
              <a:ext uri="{FF2B5EF4-FFF2-40B4-BE49-F238E27FC236}">
                <a16:creationId xmlns:a16="http://schemas.microsoft.com/office/drawing/2014/main" id="{2A0B736B-8054-4FEF-AE5E-7DB22610C108}"/>
              </a:ext>
            </a:extLst>
          </p:cNvPr>
          <p:cNvPicPr>
            <a:picLocks noChangeAspect="1"/>
          </p:cNvPicPr>
          <p:nvPr/>
        </p:nvPicPr>
        <p:blipFill>
          <a:blip r:embed="rId3"/>
          <a:stretch>
            <a:fillRect/>
          </a:stretch>
        </p:blipFill>
        <p:spPr>
          <a:xfrm rot="20388100">
            <a:off x="7229480" y="1233487"/>
            <a:ext cx="3819525" cy="2543175"/>
          </a:xfrm>
          <a:prstGeom prst="rect">
            <a:avLst/>
          </a:prstGeom>
        </p:spPr>
      </p:pic>
    </p:spTree>
    <p:extLst>
      <p:ext uri="{BB962C8B-B14F-4D97-AF65-F5344CB8AC3E}">
        <p14:creationId xmlns:p14="http://schemas.microsoft.com/office/powerpoint/2010/main" val="272042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275E94-5226-4A00-94D9-EB3113442F01}"/>
              </a:ext>
            </a:extLst>
          </p:cNvPr>
          <p:cNvSpPr txBox="1"/>
          <p:nvPr/>
        </p:nvSpPr>
        <p:spPr>
          <a:xfrm>
            <a:off x="5772149" y="4593509"/>
            <a:ext cx="5991601" cy="1477328"/>
          </a:xfrm>
          <a:prstGeom prst="rect">
            <a:avLst/>
          </a:prstGeom>
          <a:noFill/>
        </p:spPr>
        <p:txBody>
          <a:bodyPr wrap="square" rtlCol="0">
            <a:spAutoFit/>
          </a:bodyPr>
          <a:lstStyle/>
          <a:p>
            <a:pPr algn="ctr"/>
            <a:r>
              <a:rPr lang="en-US" dirty="0"/>
              <a:t>An academic library has to function as a central gateway for library users to access, locate, transform, and utilize information resources in a variety of printed and electronic formats via applications, databases, networks, platforms and systems</a:t>
            </a:r>
            <a:r>
              <a:rPr lang="en-US" altLang="ko-KR" dirty="0">
                <a:solidFill>
                  <a:schemeClr val="tx1">
                    <a:lumMod val="75000"/>
                    <a:lumOff val="25000"/>
                  </a:schemeClr>
                </a:solidFill>
                <a:cs typeface="Arial" pitchFamily="34" charset="0"/>
              </a:rPr>
              <a:t>. </a:t>
            </a:r>
            <a:endParaRPr lang="ko-KR" altLang="en-US" dirty="0">
              <a:solidFill>
                <a:schemeClr val="tx1">
                  <a:lumMod val="75000"/>
                  <a:lumOff val="25000"/>
                </a:schemeClr>
              </a:solidFill>
              <a:cs typeface="Arial" pitchFamily="34" charset="0"/>
            </a:endParaRPr>
          </a:p>
        </p:txBody>
      </p:sp>
      <p:sp>
        <p:nvSpPr>
          <p:cNvPr id="16" name="Segitiga Sama Kaki 15">
            <a:extLst>
              <a:ext uri="{FF2B5EF4-FFF2-40B4-BE49-F238E27FC236}">
                <a16:creationId xmlns:a16="http://schemas.microsoft.com/office/drawing/2014/main" id="{9C011B93-F28D-4D29-9FA7-6A399F15BD7D}"/>
              </a:ext>
            </a:extLst>
          </p:cNvPr>
          <p:cNvSpPr/>
          <p:nvPr/>
        </p:nvSpPr>
        <p:spPr>
          <a:xfrm>
            <a:off x="4267200" y="895640"/>
            <a:ext cx="3371850" cy="2438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Kotak Teks 17">
            <a:extLst>
              <a:ext uri="{FF2B5EF4-FFF2-40B4-BE49-F238E27FC236}">
                <a16:creationId xmlns:a16="http://schemas.microsoft.com/office/drawing/2014/main" id="{8562118B-BA28-498C-8078-1CF7EC5F4D25}"/>
              </a:ext>
            </a:extLst>
          </p:cNvPr>
          <p:cNvSpPr txBox="1"/>
          <p:nvPr/>
        </p:nvSpPr>
        <p:spPr>
          <a:xfrm>
            <a:off x="4531519" y="249309"/>
            <a:ext cx="2876550" cy="707886"/>
          </a:xfrm>
          <a:prstGeom prst="rect">
            <a:avLst/>
          </a:prstGeom>
          <a:noFill/>
        </p:spPr>
        <p:txBody>
          <a:bodyPr wrap="square">
            <a:spAutoFit/>
          </a:bodyPr>
          <a:lstStyle/>
          <a:p>
            <a:pPr algn="ctr"/>
            <a:r>
              <a:rPr lang="en-US" altLang="ko-KR" sz="2000" b="1" dirty="0">
                <a:solidFill>
                  <a:schemeClr val="accent1">
                    <a:lumMod val="75000"/>
                  </a:schemeClr>
                </a:solidFill>
                <a:cs typeface="Arial" pitchFamily="34" charset="0"/>
              </a:rPr>
              <a:t>Education </a:t>
            </a:r>
          </a:p>
          <a:p>
            <a:pPr algn="ctr"/>
            <a:r>
              <a:rPr lang="en-US" altLang="ko-KR" sz="2000" b="1" dirty="0">
                <a:solidFill>
                  <a:schemeClr val="accent1">
                    <a:lumMod val="75000"/>
                  </a:schemeClr>
                </a:solidFill>
                <a:cs typeface="Arial" pitchFamily="34" charset="0"/>
              </a:rPr>
              <a:t>(learning &amp; Research)</a:t>
            </a:r>
            <a:endParaRPr lang="ko-KR" altLang="en-US" sz="2000" b="1" dirty="0">
              <a:solidFill>
                <a:schemeClr val="accent1">
                  <a:lumMod val="75000"/>
                </a:schemeClr>
              </a:solidFill>
              <a:cs typeface="Arial" pitchFamily="34" charset="0"/>
            </a:endParaRPr>
          </a:p>
        </p:txBody>
      </p:sp>
      <p:sp>
        <p:nvSpPr>
          <p:cNvPr id="19" name="Kotak Teks 18">
            <a:extLst>
              <a:ext uri="{FF2B5EF4-FFF2-40B4-BE49-F238E27FC236}">
                <a16:creationId xmlns:a16="http://schemas.microsoft.com/office/drawing/2014/main" id="{D5F7CAF2-3139-425F-9B3F-307A74E7726E}"/>
              </a:ext>
            </a:extLst>
          </p:cNvPr>
          <p:cNvSpPr txBox="1"/>
          <p:nvPr/>
        </p:nvSpPr>
        <p:spPr>
          <a:xfrm>
            <a:off x="2436019" y="3395596"/>
            <a:ext cx="2876550" cy="400110"/>
          </a:xfrm>
          <a:prstGeom prst="rect">
            <a:avLst/>
          </a:prstGeom>
          <a:noFill/>
        </p:spPr>
        <p:txBody>
          <a:bodyPr wrap="square">
            <a:spAutoFit/>
          </a:bodyPr>
          <a:lstStyle/>
          <a:p>
            <a:pPr algn="ctr"/>
            <a:r>
              <a:rPr lang="en-US" altLang="ko-KR" sz="2000" b="1" dirty="0">
                <a:solidFill>
                  <a:schemeClr val="accent1">
                    <a:lumMod val="75000"/>
                  </a:schemeClr>
                </a:solidFill>
                <a:cs typeface="Arial" pitchFamily="34" charset="0"/>
              </a:rPr>
              <a:t>Resources</a:t>
            </a:r>
            <a:endParaRPr lang="ko-KR" altLang="en-US" sz="2000" b="1" dirty="0">
              <a:solidFill>
                <a:schemeClr val="accent1">
                  <a:lumMod val="75000"/>
                </a:schemeClr>
              </a:solidFill>
              <a:cs typeface="Arial" pitchFamily="34" charset="0"/>
            </a:endParaRPr>
          </a:p>
        </p:txBody>
      </p:sp>
      <p:sp>
        <p:nvSpPr>
          <p:cNvPr id="20" name="Kotak Teks 19">
            <a:extLst>
              <a:ext uri="{FF2B5EF4-FFF2-40B4-BE49-F238E27FC236}">
                <a16:creationId xmlns:a16="http://schemas.microsoft.com/office/drawing/2014/main" id="{0CD2AFC5-C795-413A-B7E5-97655615D32E}"/>
              </a:ext>
            </a:extLst>
          </p:cNvPr>
          <p:cNvSpPr txBox="1"/>
          <p:nvPr/>
        </p:nvSpPr>
        <p:spPr>
          <a:xfrm>
            <a:off x="6207919" y="3355398"/>
            <a:ext cx="2876550" cy="400110"/>
          </a:xfrm>
          <a:prstGeom prst="rect">
            <a:avLst/>
          </a:prstGeom>
          <a:noFill/>
        </p:spPr>
        <p:txBody>
          <a:bodyPr wrap="square">
            <a:spAutoFit/>
          </a:bodyPr>
          <a:lstStyle/>
          <a:p>
            <a:pPr algn="ctr"/>
            <a:r>
              <a:rPr lang="en-US" altLang="ko-KR" sz="2000" b="1" dirty="0">
                <a:solidFill>
                  <a:schemeClr val="accent1">
                    <a:lumMod val="75000"/>
                  </a:schemeClr>
                </a:solidFill>
                <a:cs typeface="Arial" pitchFamily="34" charset="0"/>
              </a:rPr>
              <a:t>Library</a:t>
            </a:r>
            <a:endParaRPr lang="ko-KR" altLang="en-US" sz="2000" b="1" dirty="0">
              <a:solidFill>
                <a:schemeClr val="accent1">
                  <a:lumMod val="75000"/>
                </a:schemeClr>
              </a:solidFill>
              <a:cs typeface="Arial" pitchFamily="34" charset="0"/>
            </a:endParaRPr>
          </a:p>
        </p:txBody>
      </p:sp>
      <p:sp>
        <p:nvSpPr>
          <p:cNvPr id="22" name="Kotak Teks 21">
            <a:extLst>
              <a:ext uri="{FF2B5EF4-FFF2-40B4-BE49-F238E27FC236}">
                <a16:creationId xmlns:a16="http://schemas.microsoft.com/office/drawing/2014/main" id="{129FE5ED-D8B6-451D-98E6-03CE7341B627}"/>
              </a:ext>
            </a:extLst>
          </p:cNvPr>
          <p:cNvSpPr txBox="1"/>
          <p:nvPr/>
        </p:nvSpPr>
        <p:spPr>
          <a:xfrm>
            <a:off x="438150" y="338990"/>
            <a:ext cx="2876550" cy="523220"/>
          </a:xfrm>
          <a:prstGeom prst="rect">
            <a:avLst/>
          </a:prstGeom>
          <a:noFill/>
        </p:spPr>
        <p:txBody>
          <a:bodyPr wrap="square">
            <a:spAutoFit/>
          </a:bodyPr>
          <a:lstStyle/>
          <a:p>
            <a:r>
              <a:rPr lang="en-US" altLang="ko-KR" sz="2800" b="1" dirty="0">
                <a:solidFill>
                  <a:schemeClr val="tx1">
                    <a:lumMod val="75000"/>
                    <a:lumOff val="25000"/>
                  </a:schemeClr>
                </a:solidFill>
                <a:latin typeface="+mj-lt"/>
                <a:cs typeface="Arial" pitchFamily="34" charset="0"/>
              </a:rPr>
              <a:t>Introduction</a:t>
            </a:r>
            <a:endParaRPr lang="en-US" sz="2800" dirty="0"/>
          </a:p>
        </p:txBody>
      </p:sp>
      <p:sp>
        <p:nvSpPr>
          <p:cNvPr id="24" name="Kotak Teks 23">
            <a:extLst>
              <a:ext uri="{FF2B5EF4-FFF2-40B4-BE49-F238E27FC236}">
                <a16:creationId xmlns:a16="http://schemas.microsoft.com/office/drawing/2014/main" id="{A38F19AB-C144-492F-A1D5-299599832727}"/>
              </a:ext>
            </a:extLst>
          </p:cNvPr>
          <p:cNvSpPr txBox="1"/>
          <p:nvPr/>
        </p:nvSpPr>
        <p:spPr>
          <a:xfrm>
            <a:off x="7181850" y="1177356"/>
            <a:ext cx="4876800" cy="1569660"/>
          </a:xfrm>
          <a:prstGeom prst="rect">
            <a:avLst/>
          </a:prstGeom>
          <a:noFill/>
        </p:spPr>
        <p:txBody>
          <a:bodyPr wrap="square">
            <a:spAutoFit/>
          </a:bodyPr>
          <a:lstStyle/>
          <a:p>
            <a:pPr algn="ctr"/>
            <a:r>
              <a:rPr lang="en-US" sz="2400" dirty="0">
                <a:solidFill>
                  <a:srgbClr val="000000"/>
                </a:solidFill>
                <a:latin typeface="AdvBm"/>
              </a:rPr>
              <a:t>T</a:t>
            </a:r>
            <a:r>
              <a:rPr lang="en-US" sz="2400" b="0" i="0" dirty="0">
                <a:solidFill>
                  <a:srgbClr val="000000"/>
                </a:solidFill>
                <a:effectLst/>
                <a:latin typeface="AdvBm"/>
              </a:rPr>
              <a:t>hree indissoluble and indivisible concepts of Higher Education Scenario.</a:t>
            </a:r>
            <a:r>
              <a:rPr lang="en-US" sz="2400" dirty="0"/>
              <a:t> </a:t>
            </a:r>
            <a:br>
              <a:rPr lang="en-US" sz="2400" dirty="0"/>
            </a:br>
            <a:endParaRPr lang="en-US" sz="2400" dirty="0"/>
          </a:p>
        </p:txBody>
      </p:sp>
      <p:sp>
        <p:nvSpPr>
          <p:cNvPr id="28" name="Kotak Teks 27">
            <a:extLst>
              <a:ext uri="{FF2B5EF4-FFF2-40B4-BE49-F238E27FC236}">
                <a16:creationId xmlns:a16="http://schemas.microsoft.com/office/drawing/2014/main" id="{5D17B346-43CC-45BC-8D40-29EA8B0E7992}"/>
              </a:ext>
            </a:extLst>
          </p:cNvPr>
          <p:cNvSpPr txBox="1"/>
          <p:nvPr/>
        </p:nvSpPr>
        <p:spPr>
          <a:xfrm>
            <a:off x="9410701" y="2516183"/>
            <a:ext cx="2781300" cy="646331"/>
          </a:xfrm>
          <a:prstGeom prst="rect">
            <a:avLst/>
          </a:prstGeom>
          <a:noFill/>
        </p:spPr>
        <p:txBody>
          <a:bodyPr wrap="square">
            <a:spAutoFit/>
          </a:bodyPr>
          <a:lstStyle/>
          <a:p>
            <a:r>
              <a:rPr lang="en-US" sz="1200" b="0" i="0" dirty="0">
                <a:solidFill>
                  <a:srgbClr val="000000"/>
                </a:solidFill>
                <a:effectLst/>
                <a:latin typeface="AdvBm"/>
              </a:rPr>
              <a:t>Patra (2017). </a:t>
            </a:r>
            <a:r>
              <a:rPr lang="en-US" sz="1200" i="1" dirty="0"/>
              <a:t>Digital Disruption and Electronic Resource Management in Libraries</a:t>
            </a:r>
          </a:p>
        </p:txBody>
      </p:sp>
      <p:sp>
        <p:nvSpPr>
          <p:cNvPr id="30" name="Kotak Teks 29">
            <a:extLst>
              <a:ext uri="{FF2B5EF4-FFF2-40B4-BE49-F238E27FC236}">
                <a16:creationId xmlns:a16="http://schemas.microsoft.com/office/drawing/2014/main" id="{427B0518-233F-4B94-9CE5-2B40A8289748}"/>
              </a:ext>
            </a:extLst>
          </p:cNvPr>
          <p:cNvSpPr txBox="1"/>
          <p:nvPr/>
        </p:nvSpPr>
        <p:spPr>
          <a:xfrm>
            <a:off x="8649891" y="6206353"/>
            <a:ext cx="4026694" cy="461665"/>
          </a:xfrm>
          <a:prstGeom prst="rect">
            <a:avLst/>
          </a:prstGeom>
          <a:noFill/>
        </p:spPr>
        <p:txBody>
          <a:bodyPr wrap="square">
            <a:spAutoFit/>
          </a:bodyPr>
          <a:lstStyle/>
          <a:p>
            <a:r>
              <a:rPr lang="en-US" sz="1200" dirty="0"/>
              <a:t>Kumar (2009). </a:t>
            </a:r>
            <a:r>
              <a:rPr lang="en-US" sz="1200" i="1" dirty="0"/>
              <a:t>Academic Libraries in Electronic Environment: Paradigm Shift</a:t>
            </a:r>
          </a:p>
        </p:txBody>
      </p:sp>
      <p:sp>
        <p:nvSpPr>
          <p:cNvPr id="32" name="Kotak Teks 31">
            <a:extLst>
              <a:ext uri="{FF2B5EF4-FFF2-40B4-BE49-F238E27FC236}">
                <a16:creationId xmlns:a16="http://schemas.microsoft.com/office/drawing/2014/main" id="{32FF9A4D-C4A0-4AFD-890F-87BDBBC88DC5}"/>
              </a:ext>
            </a:extLst>
          </p:cNvPr>
          <p:cNvSpPr txBox="1"/>
          <p:nvPr/>
        </p:nvSpPr>
        <p:spPr>
          <a:xfrm>
            <a:off x="8495110" y="3626996"/>
            <a:ext cx="2969417" cy="369332"/>
          </a:xfrm>
          <a:prstGeom prst="rect">
            <a:avLst/>
          </a:prstGeom>
          <a:noFill/>
        </p:spPr>
        <p:txBody>
          <a:bodyPr wrap="square">
            <a:spAutoFit/>
          </a:bodyPr>
          <a:lstStyle/>
          <a:p>
            <a:r>
              <a:rPr lang="en-US" i="1" dirty="0"/>
              <a:t>A gateway to Information</a:t>
            </a:r>
          </a:p>
        </p:txBody>
      </p:sp>
      <p:sp>
        <p:nvSpPr>
          <p:cNvPr id="34" name="Kotak Teks 33">
            <a:extLst>
              <a:ext uri="{FF2B5EF4-FFF2-40B4-BE49-F238E27FC236}">
                <a16:creationId xmlns:a16="http://schemas.microsoft.com/office/drawing/2014/main" id="{654F8396-AA7D-4A3A-A0D7-602C1EED32F6}"/>
              </a:ext>
            </a:extLst>
          </p:cNvPr>
          <p:cNvSpPr txBox="1"/>
          <p:nvPr/>
        </p:nvSpPr>
        <p:spPr>
          <a:xfrm>
            <a:off x="8782050" y="4027106"/>
            <a:ext cx="2124075" cy="369332"/>
          </a:xfrm>
          <a:prstGeom prst="rect">
            <a:avLst/>
          </a:prstGeom>
          <a:noFill/>
        </p:spPr>
        <p:txBody>
          <a:bodyPr wrap="square">
            <a:spAutoFit/>
          </a:bodyPr>
          <a:lstStyle/>
          <a:p>
            <a:r>
              <a:rPr lang="en-US" dirty="0"/>
              <a:t>one-stop solution</a:t>
            </a:r>
          </a:p>
        </p:txBody>
      </p:sp>
      <p:sp>
        <p:nvSpPr>
          <p:cNvPr id="36" name="Kotak Teks 35">
            <a:extLst>
              <a:ext uri="{FF2B5EF4-FFF2-40B4-BE49-F238E27FC236}">
                <a16:creationId xmlns:a16="http://schemas.microsoft.com/office/drawing/2014/main" id="{05D0C5C7-2B6E-41EA-AADC-1CC2D21BBA7C}"/>
              </a:ext>
            </a:extLst>
          </p:cNvPr>
          <p:cNvSpPr txBox="1"/>
          <p:nvPr/>
        </p:nvSpPr>
        <p:spPr>
          <a:xfrm>
            <a:off x="302418" y="4211772"/>
            <a:ext cx="5010151" cy="1200329"/>
          </a:xfrm>
          <a:prstGeom prst="rect">
            <a:avLst/>
          </a:prstGeom>
          <a:noFill/>
        </p:spPr>
        <p:txBody>
          <a:bodyPr wrap="square">
            <a:spAutoFit/>
          </a:bodyPr>
          <a:lstStyle/>
          <a:p>
            <a:r>
              <a:rPr lang="en-US" b="0" i="0" dirty="0">
                <a:solidFill>
                  <a:srgbClr val="000000"/>
                </a:solidFill>
                <a:effectLst/>
                <a:latin typeface="Bookman Old Style" panose="02050604050505020204" pitchFamily="18" charset="0"/>
              </a:rPr>
              <a:t>Higher Education System is moved toward ICT based teaching and learning and library is a part of learning system and supporting system to teaching area. </a:t>
            </a:r>
            <a:endParaRPr lang="en-US" dirty="0"/>
          </a:p>
        </p:txBody>
      </p:sp>
      <p:sp>
        <p:nvSpPr>
          <p:cNvPr id="38" name="Kotak Teks 37">
            <a:extLst>
              <a:ext uri="{FF2B5EF4-FFF2-40B4-BE49-F238E27FC236}">
                <a16:creationId xmlns:a16="http://schemas.microsoft.com/office/drawing/2014/main" id="{33966DBD-EA54-4D35-BE68-3CCD29213B02}"/>
              </a:ext>
            </a:extLst>
          </p:cNvPr>
          <p:cNvSpPr txBox="1"/>
          <p:nvPr/>
        </p:nvSpPr>
        <p:spPr>
          <a:xfrm>
            <a:off x="2607469" y="5593028"/>
            <a:ext cx="2533650" cy="369332"/>
          </a:xfrm>
          <a:prstGeom prst="rect">
            <a:avLst/>
          </a:prstGeom>
          <a:noFill/>
        </p:spPr>
        <p:txBody>
          <a:bodyPr wrap="square">
            <a:spAutoFit/>
          </a:bodyPr>
          <a:lstStyle/>
          <a:p>
            <a:r>
              <a:rPr lang="en-US" b="0" i="0" dirty="0" err="1">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Annapure</a:t>
            </a:r>
            <a:r>
              <a:rPr lang="en-US" b="0" i="0" dirty="0">
                <a:solidFill>
                  <a:srgbClr val="000000"/>
                </a:solidFill>
                <a:effectLst/>
                <a:latin typeface="Nirmala UI Semilight" panose="020B0402040204020203" pitchFamily="34" charset="0"/>
                <a:ea typeface="Nirmala UI Semilight" panose="020B0402040204020203" pitchFamily="34" charset="0"/>
                <a:cs typeface="Nirmala UI Semilight" panose="020B0402040204020203" pitchFamily="34" charset="0"/>
              </a:rPr>
              <a:t> S. G (2019)</a:t>
            </a:r>
            <a:endParaRPr lang="en-US" dirty="0">
              <a:latin typeface="Nirmala UI Semilight" panose="020B0402040204020203" pitchFamily="34" charset="0"/>
              <a:ea typeface="Nirmala UI Semilight" panose="020B0402040204020203" pitchFamily="34" charset="0"/>
              <a:cs typeface="Nirmala UI Semilight" panose="020B0402040204020203" pitchFamily="34" charset="0"/>
            </a:endParaRPr>
          </a:p>
        </p:txBody>
      </p:sp>
    </p:spTree>
    <p:extLst>
      <p:ext uri="{BB962C8B-B14F-4D97-AF65-F5344CB8AC3E}">
        <p14:creationId xmlns:p14="http://schemas.microsoft.com/office/powerpoint/2010/main" val="3493420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dirty="0"/>
              <a:t>The End …..</a:t>
            </a:r>
          </a:p>
        </p:txBody>
      </p:sp>
      <p:grpSp>
        <p:nvGrpSpPr>
          <p:cNvPr id="3" name="Group 2">
            <a:extLst>
              <a:ext uri="{FF2B5EF4-FFF2-40B4-BE49-F238E27FC236}">
                <a16:creationId xmlns:a16="http://schemas.microsoft.com/office/drawing/2014/main" id="{ABE06061-A028-4E9A-88A2-FF642457DCF5}"/>
              </a:ext>
            </a:extLst>
          </p:cNvPr>
          <p:cNvGrpSpPr/>
          <p:nvPr/>
        </p:nvGrpSpPr>
        <p:grpSpPr>
          <a:xfrm>
            <a:off x="4213030" y="2089514"/>
            <a:ext cx="3765942" cy="3743763"/>
            <a:chOff x="2670753" y="2114334"/>
            <a:chExt cx="3765942" cy="3743763"/>
          </a:xfrm>
        </p:grpSpPr>
        <p:sp>
          <p:nvSpPr>
            <p:cNvPr id="4" name="Block Arc 3">
              <a:extLst>
                <a:ext uri="{FF2B5EF4-FFF2-40B4-BE49-F238E27FC236}">
                  <a16:creationId xmlns:a16="http://schemas.microsoft.com/office/drawing/2014/main" id="{318C2E1B-EC3B-4D1F-AD14-B959940C5018}"/>
                </a:ext>
              </a:extLst>
            </p:cNvPr>
            <p:cNvSpPr/>
            <p:nvPr/>
          </p:nvSpPr>
          <p:spPr>
            <a:xfrm>
              <a:off x="2680279" y="2119944"/>
              <a:ext cx="3619171" cy="3619170"/>
            </a:xfrm>
            <a:prstGeom prst="blockArc">
              <a:avLst>
                <a:gd name="adj1" fmla="val 11665054"/>
                <a:gd name="adj2" fmla="val 16188267"/>
                <a:gd name="adj3" fmla="val 29857"/>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Block Arc 4">
              <a:extLst>
                <a:ext uri="{FF2B5EF4-FFF2-40B4-BE49-F238E27FC236}">
                  <a16:creationId xmlns:a16="http://schemas.microsoft.com/office/drawing/2014/main" id="{F6358D7B-2B4C-4AA4-8E0A-5D0973949947}"/>
                </a:ext>
              </a:extLst>
            </p:cNvPr>
            <p:cNvSpPr/>
            <p:nvPr/>
          </p:nvSpPr>
          <p:spPr>
            <a:xfrm rot="4500000">
              <a:off x="2784252" y="2114333"/>
              <a:ext cx="3619170" cy="3619171"/>
            </a:xfrm>
            <a:prstGeom prst="blockArc">
              <a:avLst>
                <a:gd name="adj1" fmla="val 11684609"/>
                <a:gd name="adj2" fmla="val 16173964"/>
                <a:gd name="adj3" fmla="val 29814"/>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Block Arc 5">
              <a:extLst>
                <a:ext uri="{FF2B5EF4-FFF2-40B4-BE49-F238E27FC236}">
                  <a16:creationId xmlns:a16="http://schemas.microsoft.com/office/drawing/2014/main" id="{806655E9-FEA6-4806-99F0-D464E1809E80}"/>
                </a:ext>
              </a:extLst>
            </p:cNvPr>
            <p:cNvSpPr/>
            <p:nvPr/>
          </p:nvSpPr>
          <p:spPr>
            <a:xfrm rot="9180000">
              <a:off x="2817524" y="2209409"/>
              <a:ext cx="3619171" cy="3619170"/>
            </a:xfrm>
            <a:prstGeom prst="blockArc">
              <a:avLst>
                <a:gd name="adj1" fmla="val 11508045"/>
                <a:gd name="adj2" fmla="val 16173964"/>
                <a:gd name="adj3" fmla="val 29814"/>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Block Arc 6">
              <a:extLst>
                <a:ext uri="{FF2B5EF4-FFF2-40B4-BE49-F238E27FC236}">
                  <a16:creationId xmlns:a16="http://schemas.microsoft.com/office/drawing/2014/main" id="{78578029-514C-4001-9A86-AA76B3684E9B}"/>
                </a:ext>
              </a:extLst>
            </p:cNvPr>
            <p:cNvSpPr/>
            <p:nvPr/>
          </p:nvSpPr>
          <p:spPr>
            <a:xfrm rot="17100000">
              <a:off x="2670754" y="2238926"/>
              <a:ext cx="3619170" cy="3619171"/>
            </a:xfrm>
            <a:prstGeom prst="blockArc">
              <a:avLst>
                <a:gd name="adj1" fmla="val 11665054"/>
                <a:gd name="adj2" fmla="val 16173964"/>
                <a:gd name="adj3" fmla="val 29814"/>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grpSp>
      <p:sp>
        <p:nvSpPr>
          <p:cNvPr id="8" name="Teardrop 7">
            <a:extLst>
              <a:ext uri="{FF2B5EF4-FFF2-40B4-BE49-F238E27FC236}">
                <a16:creationId xmlns:a16="http://schemas.microsoft.com/office/drawing/2014/main" id="{9E216DA0-B739-4BB5-AC55-76518F73D15E}"/>
              </a:ext>
            </a:extLst>
          </p:cNvPr>
          <p:cNvSpPr/>
          <p:nvPr/>
        </p:nvSpPr>
        <p:spPr>
          <a:xfrm rot="8100000">
            <a:off x="5484340" y="3395848"/>
            <a:ext cx="1195410" cy="1195410"/>
          </a:xfrm>
          <a:prstGeom prst="teardrop">
            <a:avLst>
              <a:gd name="adj" fmla="val 182889"/>
            </a:avLst>
          </a:prstGeom>
          <a:solidFill>
            <a:schemeClr val="accent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Rounded Rectangle 12">
            <a:extLst>
              <a:ext uri="{FF2B5EF4-FFF2-40B4-BE49-F238E27FC236}">
                <a16:creationId xmlns:a16="http://schemas.microsoft.com/office/drawing/2014/main" id="{CB09F203-AAD7-435D-AA58-7513D16D43AC}"/>
              </a:ext>
            </a:extLst>
          </p:cNvPr>
          <p:cNvSpPr/>
          <p:nvPr/>
        </p:nvSpPr>
        <p:spPr>
          <a:xfrm>
            <a:off x="5830169" y="3641288"/>
            <a:ext cx="537236" cy="640214"/>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bg1"/>
              </a:solidFill>
            </a:endParaRPr>
          </a:p>
        </p:txBody>
      </p:sp>
      <p:sp>
        <p:nvSpPr>
          <p:cNvPr id="15" name="TextBox 14">
            <a:extLst>
              <a:ext uri="{FF2B5EF4-FFF2-40B4-BE49-F238E27FC236}">
                <a16:creationId xmlns:a16="http://schemas.microsoft.com/office/drawing/2014/main" id="{C9C4B452-5B4B-4945-A14C-54F0BA34D565}"/>
              </a:ext>
            </a:extLst>
          </p:cNvPr>
          <p:cNvSpPr txBox="1"/>
          <p:nvPr/>
        </p:nvSpPr>
        <p:spPr>
          <a:xfrm>
            <a:off x="9141230" y="4790341"/>
            <a:ext cx="2170802" cy="646331"/>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Open Access Resources for sustainable academic library service</a:t>
            </a:r>
            <a:endParaRPr lang="ko-KR" altLang="en-US" sz="1200" b="1"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B463E48A-3C15-48FF-B515-99D504E50DF2}"/>
              </a:ext>
            </a:extLst>
          </p:cNvPr>
          <p:cNvSpPr txBox="1"/>
          <p:nvPr/>
        </p:nvSpPr>
        <p:spPr>
          <a:xfrm>
            <a:off x="879965" y="1768905"/>
            <a:ext cx="2170802" cy="830997"/>
          </a:xfrm>
          <a:prstGeom prst="rect">
            <a:avLst/>
          </a:prstGeom>
          <a:noFill/>
        </p:spPr>
        <p:txBody>
          <a:bodyPr wrap="square" rtlCol="0">
            <a:spAutoFit/>
          </a:bodyPr>
          <a:lstStyle/>
          <a:p>
            <a:pPr algn="r"/>
            <a:r>
              <a:rPr lang="en-US" sz="1800" b="1" i="0" dirty="0">
                <a:solidFill>
                  <a:srgbClr val="242021"/>
                </a:solidFill>
                <a:effectLst/>
                <a:latin typeface="FranklinGothicITCbyBT-Medium"/>
              </a:rPr>
              <a:t>From ownership to access</a:t>
            </a:r>
            <a:r>
              <a:rPr lang="en-US" sz="1200" b="1" dirty="0"/>
              <a:t> </a:t>
            </a:r>
            <a:br>
              <a:rPr lang="en-US" sz="1200" b="1" dirty="0"/>
            </a:br>
            <a:endParaRPr lang="ko-KR" altLang="en-US" sz="1200"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AE5F0C59-37A5-400F-B7F9-28A578DDE1E7}"/>
              </a:ext>
            </a:extLst>
          </p:cNvPr>
          <p:cNvSpPr txBox="1"/>
          <p:nvPr/>
        </p:nvSpPr>
        <p:spPr>
          <a:xfrm>
            <a:off x="879968" y="4964733"/>
            <a:ext cx="2170801"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E-resources librarians</a:t>
            </a:r>
            <a:endParaRPr lang="ko-KR" altLang="en-US" sz="1200" b="1" dirty="0">
              <a:solidFill>
                <a:schemeClr val="tx1">
                  <a:lumMod val="75000"/>
                  <a:lumOff val="25000"/>
                </a:schemeClr>
              </a:solidFill>
              <a:cs typeface="Arial" pitchFamily="34" charset="0"/>
            </a:endParaRPr>
          </a:p>
        </p:txBody>
      </p:sp>
      <p:sp>
        <p:nvSpPr>
          <p:cNvPr id="26" name="Rounded Rectangle 10">
            <a:extLst>
              <a:ext uri="{FF2B5EF4-FFF2-40B4-BE49-F238E27FC236}">
                <a16:creationId xmlns:a16="http://schemas.microsoft.com/office/drawing/2014/main" id="{8D105139-2C83-462B-8141-623B1CAA0CF8}"/>
              </a:ext>
            </a:extLst>
          </p:cNvPr>
          <p:cNvSpPr/>
          <p:nvPr/>
        </p:nvSpPr>
        <p:spPr>
          <a:xfrm>
            <a:off x="7141726" y="4203095"/>
            <a:ext cx="362252" cy="47940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7" name="Rounded Rectangle 6">
            <a:extLst>
              <a:ext uri="{FF2B5EF4-FFF2-40B4-BE49-F238E27FC236}">
                <a16:creationId xmlns:a16="http://schemas.microsoft.com/office/drawing/2014/main" id="{24BEE717-A09F-4978-9ECA-470B331686BA}"/>
              </a:ext>
            </a:extLst>
          </p:cNvPr>
          <p:cNvSpPr/>
          <p:nvPr/>
        </p:nvSpPr>
        <p:spPr>
          <a:xfrm>
            <a:off x="6672754" y="2669920"/>
            <a:ext cx="493148" cy="501378"/>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8" name="Rounded Rectangle 27">
            <a:extLst>
              <a:ext uri="{FF2B5EF4-FFF2-40B4-BE49-F238E27FC236}">
                <a16:creationId xmlns:a16="http://schemas.microsoft.com/office/drawing/2014/main" id="{8454E16A-3740-462D-AC5A-F64B6D4C51AB}"/>
              </a:ext>
            </a:extLst>
          </p:cNvPr>
          <p:cNvSpPr/>
          <p:nvPr/>
        </p:nvSpPr>
        <p:spPr>
          <a:xfrm>
            <a:off x="4650881" y="4253175"/>
            <a:ext cx="493715" cy="37924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9" name="Rounded Rectangle 7">
            <a:extLst>
              <a:ext uri="{FF2B5EF4-FFF2-40B4-BE49-F238E27FC236}">
                <a16:creationId xmlns:a16="http://schemas.microsoft.com/office/drawing/2014/main" id="{AF162714-ECBB-4E40-990F-2FF863660954}"/>
              </a:ext>
            </a:extLst>
          </p:cNvPr>
          <p:cNvSpPr/>
          <p:nvPr/>
        </p:nvSpPr>
        <p:spPr>
          <a:xfrm>
            <a:off x="5025521" y="2690423"/>
            <a:ext cx="501953" cy="43318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1" name="TextBox 17">
            <a:extLst>
              <a:ext uri="{FF2B5EF4-FFF2-40B4-BE49-F238E27FC236}">
                <a16:creationId xmlns:a16="http://schemas.microsoft.com/office/drawing/2014/main" id="{6BE2D1A4-BE9F-419D-BBBD-85FD139690CE}"/>
              </a:ext>
            </a:extLst>
          </p:cNvPr>
          <p:cNvSpPr txBox="1"/>
          <p:nvPr/>
        </p:nvSpPr>
        <p:spPr>
          <a:xfrm>
            <a:off x="9033890" y="1768905"/>
            <a:ext cx="2170802" cy="830997"/>
          </a:xfrm>
          <a:prstGeom prst="rect">
            <a:avLst/>
          </a:prstGeom>
          <a:noFill/>
        </p:spPr>
        <p:txBody>
          <a:bodyPr wrap="square" rtlCol="0">
            <a:spAutoFit/>
          </a:bodyPr>
          <a:lstStyle/>
          <a:p>
            <a:pPr algn="r"/>
            <a:r>
              <a:rPr lang="en-US" sz="1800" b="1" i="0" dirty="0">
                <a:solidFill>
                  <a:srgbClr val="242021"/>
                </a:solidFill>
                <a:effectLst/>
                <a:latin typeface="FranklinGothicITCbyBT-Medium"/>
              </a:rPr>
              <a:t>From printed to electronic resources</a:t>
            </a:r>
            <a:r>
              <a:rPr lang="en-US" sz="1200" b="1" dirty="0"/>
              <a:t> </a:t>
            </a:r>
            <a:br>
              <a:rPr lang="en-US" sz="1200" b="1" dirty="0"/>
            </a:br>
            <a:endParaRPr lang="ko-KR" altLang="en-US" sz="12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848212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F8EF26-7AD5-4E7F-95B3-9A57CF80C483}"/>
              </a:ext>
            </a:extLst>
          </p:cNvPr>
          <p:cNvSpPr txBox="1"/>
          <p:nvPr/>
        </p:nvSpPr>
        <p:spPr>
          <a:xfrm>
            <a:off x="1" y="4583859"/>
            <a:ext cx="12191999" cy="1015663"/>
          </a:xfrm>
          <a:prstGeom prst="rect">
            <a:avLst/>
          </a:prstGeom>
          <a:noFill/>
        </p:spPr>
        <p:txBody>
          <a:bodyPr wrap="square" rtlCol="0" anchor="ctr">
            <a:spAutoFit/>
          </a:bodyPr>
          <a:lstStyle/>
          <a:p>
            <a:pPr algn="ctr"/>
            <a:r>
              <a:rPr lang="en-US" altLang="ko-KR" sz="6000" dirty="0">
                <a:solidFill>
                  <a:schemeClr val="bg1"/>
                </a:solidFill>
                <a:cs typeface="Arial" pitchFamily="34" charset="0"/>
              </a:rPr>
              <a:t>THANK YOU</a:t>
            </a:r>
            <a:endParaRPr lang="ko-KR" altLang="en-US" sz="6000" dirty="0">
              <a:solidFill>
                <a:schemeClr val="bg1"/>
              </a:solidFill>
              <a:cs typeface="Arial" pitchFamily="34" charset="0"/>
            </a:endParaRPr>
          </a:p>
        </p:txBody>
      </p:sp>
    </p:spTree>
    <p:extLst>
      <p:ext uri="{BB962C8B-B14F-4D97-AF65-F5344CB8AC3E}">
        <p14:creationId xmlns:p14="http://schemas.microsoft.com/office/powerpoint/2010/main" val="821656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9A79051E-C0FD-4215-93B1-601A0F66CCA4}"/>
              </a:ext>
            </a:extLst>
          </p:cNvPr>
          <p:cNvGraphicFramePr/>
          <p:nvPr>
            <p:extLst>
              <p:ext uri="{D42A27DB-BD31-4B8C-83A1-F6EECF244321}">
                <p14:modId xmlns:p14="http://schemas.microsoft.com/office/powerpoint/2010/main" val="112290095"/>
              </p:ext>
            </p:extLst>
          </p:nvPr>
        </p:nvGraphicFramePr>
        <p:xfrm>
          <a:off x="79375" y="666750"/>
          <a:ext cx="7102475" cy="4847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Kotak Teks 4">
            <a:extLst>
              <a:ext uri="{FF2B5EF4-FFF2-40B4-BE49-F238E27FC236}">
                <a16:creationId xmlns:a16="http://schemas.microsoft.com/office/drawing/2014/main" id="{5914EAB3-8E34-4991-9F2D-75BFE09F915E}"/>
              </a:ext>
            </a:extLst>
          </p:cNvPr>
          <p:cNvSpPr txBox="1"/>
          <p:nvPr/>
        </p:nvSpPr>
        <p:spPr>
          <a:xfrm>
            <a:off x="752475" y="381685"/>
            <a:ext cx="5219700" cy="2062103"/>
          </a:xfrm>
          <a:prstGeom prst="rect">
            <a:avLst/>
          </a:prstGeom>
          <a:noFill/>
        </p:spPr>
        <p:txBody>
          <a:bodyPr wrap="square">
            <a:spAutoFit/>
          </a:bodyPr>
          <a:lstStyle/>
          <a:p>
            <a:r>
              <a:rPr lang="en-US" sz="3200" b="1" dirty="0">
                <a:solidFill>
                  <a:srgbClr val="000000"/>
                </a:solidFill>
                <a:latin typeface="Times New Roman" panose="02020603050405020304" pitchFamily="18" charset="0"/>
              </a:rPr>
              <a:t>A Paradigm Shift in Academic Libraries</a:t>
            </a:r>
            <a:r>
              <a:rPr lang="en-US" sz="3200" dirty="0"/>
              <a:t> </a:t>
            </a:r>
            <a:br>
              <a:rPr lang="en-US" sz="3200" dirty="0"/>
            </a:br>
            <a:br>
              <a:rPr lang="en-US" sz="3200" dirty="0"/>
            </a:br>
            <a:endParaRPr lang="en-US" sz="3200" dirty="0"/>
          </a:p>
        </p:txBody>
      </p:sp>
      <p:sp>
        <p:nvSpPr>
          <p:cNvPr id="7" name="Kotak Teks 6">
            <a:extLst>
              <a:ext uri="{FF2B5EF4-FFF2-40B4-BE49-F238E27FC236}">
                <a16:creationId xmlns:a16="http://schemas.microsoft.com/office/drawing/2014/main" id="{E52614BA-14A5-48BB-9338-11ADB76F59E4}"/>
              </a:ext>
            </a:extLst>
          </p:cNvPr>
          <p:cNvSpPr txBox="1"/>
          <p:nvPr/>
        </p:nvSpPr>
        <p:spPr>
          <a:xfrm>
            <a:off x="10283825" y="3589338"/>
            <a:ext cx="1619250" cy="646331"/>
          </a:xfrm>
          <a:prstGeom prst="rect">
            <a:avLst/>
          </a:prstGeom>
          <a:noFill/>
        </p:spPr>
        <p:txBody>
          <a:bodyPr wrap="square">
            <a:spAutoFit/>
          </a:bodyPr>
          <a:lstStyle/>
          <a:p>
            <a:r>
              <a:rPr lang="en-US" sz="1800" b="1" i="0" dirty="0">
                <a:solidFill>
                  <a:srgbClr val="000000"/>
                </a:solidFill>
                <a:effectLst/>
                <a:latin typeface="Times New Roman" panose="02020603050405020304" pitchFamily="18" charset="0"/>
              </a:rPr>
              <a:t>Jain (2013)</a:t>
            </a:r>
            <a:r>
              <a:rPr lang="en-US" dirty="0"/>
              <a:t> </a:t>
            </a:r>
            <a:br>
              <a:rPr lang="en-US" dirty="0"/>
            </a:br>
            <a:endParaRPr lang="en-US" dirty="0"/>
          </a:p>
        </p:txBody>
      </p:sp>
      <p:graphicFrame>
        <p:nvGraphicFramePr>
          <p:cNvPr id="8" name="Tabel 7">
            <a:extLst>
              <a:ext uri="{FF2B5EF4-FFF2-40B4-BE49-F238E27FC236}">
                <a16:creationId xmlns:a16="http://schemas.microsoft.com/office/drawing/2014/main" id="{9E3B1EF5-7E55-4BBE-B59F-98E4EC958A01}"/>
              </a:ext>
            </a:extLst>
          </p:cNvPr>
          <p:cNvGraphicFramePr>
            <a:graphicFrameLocks noGrp="1"/>
          </p:cNvGraphicFramePr>
          <p:nvPr>
            <p:extLst>
              <p:ext uri="{D42A27DB-BD31-4B8C-83A1-F6EECF244321}">
                <p14:modId xmlns:p14="http://schemas.microsoft.com/office/powerpoint/2010/main" val="2517851034"/>
              </p:ext>
            </p:extLst>
          </p:nvPr>
        </p:nvGraphicFramePr>
        <p:xfrm>
          <a:off x="7210425" y="470298"/>
          <a:ext cx="3378201" cy="640080"/>
        </p:xfrm>
        <a:graphic>
          <a:graphicData uri="http://schemas.openxmlformats.org/drawingml/2006/table">
            <a:tbl>
              <a:tblPr/>
              <a:tblGrid>
                <a:gridCol w="3378201">
                  <a:extLst>
                    <a:ext uri="{9D8B030D-6E8A-4147-A177-3AD203B41FA5}">
                      <a16:colId xmlns:a16="http://schemas.microsoft.com/office/drawing/2014/main" val="3237484259"/>
                    </a:ext>
                  </a:extLst>
                </a:gridCol>
              </a:tblGrid>
              <a:tr h="0">
                <a:tc>
                  <a:txBody>
                    <a:bodyPr/>
                    <a:lstStyle/>
                    <a:p>
                      <a:r>
                        <a:rPr lang="en-US" sz="1800" b="0" i="0" dirty="0">
                          <a:solidFill>
                            <a:srgbClr val="000000"/>
                          </a:solidFill>
                          <a:effectLst/>
                          <a:latin typeface="Times New Roman" panose="02020603050405020304" pitchFamily="18" charset="0"/>
                        </a:rPr>
                        <a:t>High dependence on e-resources and digital resources</a:t>
                      </a:r>
                      <a:endParaRPr lang="en-US" sz="18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3314874"/>
                  </a:ext>
                </a:extLst>
              </a:tr>
            </a:tbl>
          </a:graphicData>
        </a:graphic>
      </p:graphicFrame>
      <p:sp>
        <p:nvSpPr>
          <p:cNvPr id="9" name="Rectangle 1">
            <a:extLst>
              <a:ext uri="{FF2B5EF4-FFF2-40B4-BE49-F238E27FC236}">
                <a16:creationId xmlns:a16="http://schemas.microsoft.com/office/drawing/2014/main" id="{52CC1BFB-5373-40FF-B180-FE7D24DDE5DA}"/>
              </a:ext>
            </a:extLst>
          </p:cNvPr>
          <p:cNvSpPr>
            <a:spLocks noChangeArrowheads="1"/>
          </p:cNvSpPr>
          <p:nvPr/>
        </p:nvSpPr>
        <p:spPr bwMode="auto">
          <a:xfrm>
            <a:off x="5461000" y="3589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0" name="Tabel 9">
            <a:extLst>
              <a:ext uri="{FF2B5EF4-FFF2-40B4-BE49-F238E27FC236}">
                <a16:creationId xmlns:a16="http://schemas.microsoft.com/office/drawing/2014/main" id="{B6D19AA4-8267-4D8B-B1FB-7237BD3CACDE}"/>
              </a:ext>
            </a:extLst>
          </p:cNvPr>
          <p:cNvGraphicFramePr>
            <a:graphicFrameLocks noGrp="1"/>
          </p:cNvGraphicFramePr>
          <p:nvPr>
            <p:extLst>
              <p:ext uri="{D42A27DB-BD31-4B8C-83A1-F6EECF244321}">
                <p14:modId xmlns:p14="http://schemas.microsoft.com/office/powerpoint/2010/main" val="2976225868"/>
              </p:ext>
            </p:extLst>
          </p:nvPr>
        </p:nvGraphicFramePr>
        <p:xfrm>
          <a:off x="7210425" y="1168165"/>
          <a:ext cx="2625725" cy="365760"/>
        </p:xfrm>
        <a:graphic>
          <a:graphicData uri="http://schemas.openxmlformats.org/drawingml/2006/table">
            <a:tbl>
              <a:tblPr/>
              <a:tblGrid>
                <a:gridCol w="2625725">
                  <a:extLst>
                    <a:ext uri="{9D8B030D-6E8A-4147-A177-3AD203B41FA5}">
                      <a16:colId xmlns:a16="http://schemas.microsoft.com/office/drawing/2014/main" val="789946334"/>
                    </a:ext>
                  </a:extLst>
                </a:gridCol>
              </a:tblGrid>
              <a:tr h="0">
                <a:tc>
                  <a:txBody>
                    <a:bodyPr/>
                    <a:lstStyle/>
                    <a:p>
                      <a:r>
                        <a:rPr lang="en-US" sz="1800" b="0" i="0" dirty="0">
                          <a:solidFill>
                            <a:srgbClr val="000000"/>
                          </a:solidFill>
                          <a:effectLst/>
                          <a:latin typeface="Times New Roman" panose="02020603050405020304" pitchFamily="18" charset="0"/>
                        </a:rPr>
                        <a:t>services are available 24/7</a:t>
                      </a:r>
                      <a:endParaRPr lang="en-US" sz="18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83149"/>
                  </a:ext>
                </a:extLst>
              </a:tr>
            </a:tbl>
          </a:graphicData>
        </a:graphic>
      </p:graphicFrame>
      <p:sp>
        <p:nvSpPr>
          <p:cNvPr id="11" name="Rectangle 2">
            <a:extLst>
              <a:ext uri="{FF2B5EF4-FFF2-40B4-BE49-F238E27FC236}">
                <a16:creationId xmlns:a16="http://schemas.microsoft.com/office/drawing/2014/main" id="{04F6CD40-8F17-4CD6-A98A-41E56D746D89}"/>
              </a:ext>
            </a:extLst>
          </p:cNvPr>
          <p:cNvSpPr>
            <a:spLocks noChangeArrowheads="1"/>
          </p:cNvSpPr>
          <p:nvPr/>
        </p:nvSpPr>
        <p:spPr bwMode="auto">
          <a:xfrm>
            <a:off x="5461000" y="3773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Tabel 11">
            <a:extLst>
              <a:ext uri="{FF2B5EF4-FFF2-40B4-BE49-F238E27FC236}">
                <a16:creationId xmlns:a16="http://schemas.microsoft.com/office/drawing/2014/main" id="{3CE9A4A0-90AD-430E-8410-915E8B273123}"/>
              </a:ext>
            </a:extLst>
          </p:cNvPr>
          <p:cNvGraphicFramePr>
            <a:graphicFrameLocks noGrp="1"/>
          </p:cNvGraphicFramePr>
          <p:nvPr>
            <p:extLst>
              <p:ext uri="{D42A27DB-BD31-4B8C-83A1-F6EECF244321}">
                <p14:modId xmlns:p14="http://schemas.microsoft.com/office/powerpoint/2010/main" val="1158652041"/>
              </p:ext>
            </p:extLst>
          </p:nvPr>
        </p:nvGraphicFramePr>
        <p:xfrm>
          <a:off x="7181850" y="1622193"/>
          <a:ext cx="3473451" cy="365760"/>
        </p:xfrm>
        <a:graphic>
          <a:graphicData uri="http://schemas.openxmlformats.org/drawingml/2006/table">
            <a:tbl>
              <a:tblPr/>
              <a:tblGrid>
                <a:gridCol w="3473451">
                  <a:extLst>
                    <a:ext uri="{9D8B030D-6E8A-4147-A177-3AD203B41FA5}">
                      <a16:colId xmlns:a16="http://schemas.microsoft.com/office/drawing/2014/main" val="1965902088"/>
                    </a:ext>
                  </a:extLst>
                </a:gridCol>
              </a:tblGrid>
              <a:tr h="0">
                <a:tc>
                  <a:txBody>
                    <a:bodyPr/>
                    <a:lstStyle/>
                    <a:p>
                      <a:r>
                        <a:rPr lang="en-US" sz="1800" b="0" i="0" dirty="0">
                          <a:solidFill>
                            <a:srgbClr val="000000"/>
                          </a:solidFill>
                          <a:effectLst/>
                          <a:latin typeface="Times New Roman" panose="02020603050405020304" pitchFamily="18" charset="0"/>
                        </a:rPr>
                        <a:t>e-journal and open access journals</a:t>
                      </a:r>
                      <a:endParaRPr lang="en-US" sz="18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077295"/>
                  </a:ext>
                </a:extLst>
              </a:tr>
            </a:tbl>
          </a:graphicData>
        </a:graphic>
      </p:graphicFrame>
      <p:sp>
        <p:nvSpPr>
          <p:cNvPr id="13" name="Rectangle 3">
            <a:extLst>
              <a:ext uri="{FF2B5EF4-FFF2-40B4-BE49-F238E27FC236}">
                <a16:creationId xmlns:a16="http://schemas.microsoft.com/office/drawing/2014/main" id="{F56C951C-04F8-4C7A-BA16-6787ACF7EB38}"/>
              </a:ext>
            </a:extLst>
          </p:cNvPr>
          <p:cNvSpPr>
            <a:spLocks noChangeArrowheads="1"/>
          </p:cNvSpPr>
          <p:nvPr/>
        </p:nvSpPr>
        <p:spPr bwMode="auto">
          <a:xfrm>
            <a:off x="5461000" y="36814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4" name="Tabel 13">
            <a:extLst>
              <a:ext uri="{FF2B5EF4-FFF2-40B4-BE49-F238E27FC236}">
                <a16:creationId xmlns:a16="http://schemas.microsoft.com/office/drawing/2014/main" id="{BF833120-DCC6-4523-8285-F93F940646FC}"/>
              </a:ext>
            </a:extLst>
          </p:cNvPr>
          <p:cNvGraphicFramePr>
            <a:graphicFrameLocks noGrp="1"/>
          </p:cNvGraphicFramePr>
          <p:nvPr>
            <p:extLst>
              <p:ext uri="{D42A27DB-BD31-4B8C-83A1-F6EECF244321}">
                <p14:modId xmlns:p14="http://schemas.microsoft.com/office/powerpoint/2010/main" val="2412498982"/>
              </p:ext>
            </p:extLst>
          </p:nvPr>
        </p:nvGraphicFramePr>
        <p:xfrm>
          <a:off x="7181850" y="2091409"/>
          <a:ext cx="4457700" cy="640080"/>
        </p:xfrm>
        <a:graphic>
          <a:graphicData uri="http://schemas.openxmlformats.org/drawingml/2006/table">
            <a:tbl>
              <a:tblPr/>
              <a:tblGrid>
                <a:gridCol w="4457700">
                  <a:extLst>
                    <a:ext uri="{9D8B030D-6E8A-4147-A177-3AD203B41FA5}">
                      <a16:colId xmlns:a16="http://schemas.microsoft.com/office/drawing/2014/main" val="947814822"/>
                    </a:ext>
                  </a:extLst>
                </a:gridCol>
              </a:tblGrid>
              <a:tr h="0">
                <a:tc>
                  <a:txBody>
                    <a:bodyPr/>
                    <a:lstStyle/>
                    <a:p>
                      <a:r>
                        <a:rPr lang="en-US" sz="1800" b="0" i="0" dirty="0">
                          <a:solidFill>
                            <a:srgbClr val="000000"/>
                          </a:solidFill>
                          <a:effectLst/>
                          <a:latin typeface="Times New Roman" panose="02020603050405020304" pitchFamily="18" charset="0"/>
                        </a:rPr>
                        <a:t>To buy e-resources including hardware and</a:t>
                      </a:r>
                      <a:br>
                        <a:rPr lang="en-US" sz="1800" b="0" i="0" dirty="0">
                          <a:solidFill>
                            <a:srgbClr val="000000"/>
                          </a:solidFill>
                          <a:effectLst/>
                          <a:latin typeface="Times New Roman" panose="02020603050405020304" pitchFamily="18" charset="0"/>
                        </a:rPr>
                      </a:br>
                      <a:r>
                        <a:rPr lang="en-US" sz="1800" b="0" i="0" dirty="0">
                          <a:solidFill>
                            <a:srgbClr val="000000"/>
                          </a:solidFill>
                          <a:effectLst/>
                          <a:latin typeface="Times New Roman" panose="02020603050405020304" pitchFamily="18" charset="0"/>
                        </a:rPr>
                        <a:t>software resources</a:t>
                      </a:r>
                      <a:endParaRPr lang="en-US" sz="18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6247775"/>
                  </a:ext>
                </a:extLst>
              </a:tr>
            </a:tbl>
          </a:graphicData>
        </a:graphic>
      </p:graphicFrame>
      <p:sp>
        <p:nvSpPr>
          <p:cNvPr id="15" name="Rectangle 4">
            <a:extLst>
              <a:ext uri="{FF2B5EF4-FFF2-40B4-BE49-F238E27FC236}">
                <a16:creationId xmlns:a16="http://schemas.microsoft.com/office/drawing/2014/main" id="{9F27A265-5999-43A7-8A46-6054A92511D2}"/>
              </a:ext>
            </a:extLst>
          </p:cNvPr>
          <p:cNvSpPr>
            <a:spLocks noChangeArrowheads="1"/>
          </p:cNvSpPr>
          <p:nvPr/>
        </p:nvSpPr>
        <p:spPr bwMode="auto">
          <a:xfrm>
            <a:off x="5461000" y="3406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Kotak Teks 16">
            <a:extLst>
              <a:ext uri="{FF2B5EF4-FFF2-40B4-BE49-F238E27FC236}">
                <a16:creationId xmlns:a16="http://schemas.microsoft.com/office/drawing/2014/main" id="{327A4EA5-B327-41C6-A022-4F5FB6979C3F}"/>
              </a:ext>
            </a:extLst>
          </p:cNvPr>
          <p:cNvSpPr txBox="1"/>
          <p:nvPr/>
        </p:nvSpPr>
        <p:spPr>
          <a:xfrm>
            <a:off x="4010025" y="4913752"/>
            <a:ext cx="6096000" cy="1200329"/>
          </a:xfrm>
          <a:prstGeom prst="rect">
            <a:avLst/>
          </a:prstGeom>
          <a:noFill/>
        </p:spPr>
        <p:txBody>
          <a:bodyPr wrap="square">
            <a:spAutoFit/>
          </a:bodyPr>
          <a:lstStyle/>
          <a:p>
            <a:r>
              <a:rPr lang="en-US" b="0" i="0" dirty="0">
                <a:solidFill>
                  <a:srgbClr val="000000"/>
                </a:solidFill>
                <a:effectLst/>
                <a:latin typeface="Arial" panose="020B0604020202020204" pitchFamily="34" charset="0"/>
              </a:rPr>
              <a:t>Academic libraries have altered the perceptions (and their patrons’ perceptions) from being an institution of books and printed materials to being an institution that provides pathways to </a:t>
            </a:r>
            <a:r>
              <a:rPr lang="en-US" b="1" i="1" dirty="0">
                <a:solidFill>
                  <a:srgbClr val="FF0000"/>
                </a:solidFill>
                <a:effectLst/>
                <a:latin typeface="Arial" panose="020B0604020202020204" pitchFamily="34" charset="0"/>
              </a:rPr>
              <a:t>high-quality information</a:t>
            </a:r>
            <a:r>
              <a:rPr lang="en-US" b="0" i="0" dirty="0">
                <a:solidFill>
                  <a:srgbClr val="000000"/>
                </a:solidFill>
                <a:effectLst/>
                <a:latin typeface="Arial" panose="020B0604020202020204" pitchFamily="34" charset="0"/>
              </a:rPr>
              <a:t>.</a:t>
            </a:r>
            <a:endParaRPr lang="en-US" dirty="0"/>
          </a:p>
        </p:txBody>
      </p:sp>
      <p:sp>
        <p:nvSpPr>
          <p:cNvPr id="21" name="Kotak Teks 20">
            <a:extLst>
              <a:ext uri="{FF2B5EF4-FFF2-40B4-BE49-F238E27FC236}">
                <a16:creationId xmlns:a16="http://schemas.microsoft.com/office/drawing/2014/main" id="{F08D4535-3D40-4DED-B0E0-78A1BF849541}"/>
              </a:ext>
            </a:extLst>
          </p:cNvPr>
          <p:cNvSpPr txBox="1"/>
          <p:nvPr/>
        </p:nvSpPr>
        <p:spPr>
          <a:xfrm>
            <a:off x="7210425" y="3070984"/>
            <a:ext cx="3587748" cy="646331"/>
          </a:xfrm>
          <a:prstGeom prst="rect">
            <a:avLst/>
          </a:prstGeom>
          <a:noFill/>
        </p:spPr>
        <p:txBody>
          <a:bodyPr wrap="square">
            <a:spAutoFit/>
          </a:bodyPr>
          <a:lstStyle/>
          <a:p>
            <a:pPr algn="l"/>
            <a:r>
              <a:rPr lang="en-US" b="0" i="0" dirty="0">
                <a:solidFill>
                  <a:srgbClr val="FF0000"/>
                </a:solidFill>
                <a:effectLst/>
                <a:latin typeface="Arial" panose="020B0604020202020204" pitchFamily="34" charset="0"/>
              </a:rPr>
              <a:t>A Shift From Printed to electronic resources</a:t>
            </a:r>
          </a:p>
        </p:txBody>
      </p:sp>
    </p:spTree>
    <p:extLst>
      <p:ext uri="{BB962C8B-B14F-4D97-AF65-F5344CB8AC3E}">
        <p14:creationId xmlns:p14="http://schemas.microsoft.com/office/powerpoint/2010/main" val="162346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BA0618-74D8-4B08-AE46-1018610CAAC1}"/>
              </a:ext>
            </a:extLst>
          </p:cNvPr>
          <p:cNvSpPr txBox="1"/>
          <p:nvPr/>
        </p:nvSpPr>
        <p:spPr>
          <a:xfrm>
            <a:off x="7006856" y="2126511"/>
            <a:ext cx="5186916" cy="3970318"/>
          </a:xfrm>
          <a:prstGeom prst="rect">
            <a:avLst/>
          </a:prstGeom>
          <a:noFill/>
        </p:spPr>
        <p:txBody>
          <a:bodyPr wrap="square">
            <a:spAutoFit/>
          </a:bodyPr>
          <a:lstStyle/>
          <a:p>
            <a:r>
              <a:rPr lang="en-US" b="0" i="0" dirty="0">
                <a:solidFill>
                  <a:srgbClr val="212529"/>
                </a:solidFill>
                <a:effectLst/>
                <a:latin typeface="Roboto" panose="02000000000000000000" pitchFamily="2" charset="0"/>
              </a:rPr>
              <a:t>New dimension of academic libraries &amp; Libraries of yesterday were practically all about collections, today’s libraries have been transformed from information storage places to learning gateways. </a:t>
            </a:r>
          </a:p>
          <a:p>
            <a:r>
              <a:rPr lang="en-US" b="0" i="0" dirty="0">
                <a:solidFill>
                  <a:srgbClr val="212529"/>
                </a:solidFill>
                <a:effectLst/>
                <a:latin typeface="Roboto" panose="02000000000000000000" pitchFamily="2" charset="0"/>
              </a:rPr>
              <a:t>ICT is a key challenge and transform the library and the perception of the traditional library and librarian. E-books, e-Textbooks; digital resources, libraries are overwhelmed by electronic resources.</a:t>
            </a:r>
          </a:p>
          <a:p>
            <a:r>
              <a:rPr lang="en-US" b="0" i="0" dirty="0">
                <a:solidFill>
                  <a:srgbClr val="212529"/>
                </a:solidFill>
                <a:effectLst/>
                <a:latin typeface="Roboto" panose="02000000000000000000" pitchFamily="2" charset="0"/>
              </a:rPr>
              <a:t>The diffusion of the Internet into libraries’ work flow &amp; Digital /virtual library; hybrid libraries § User centered approach; </a:t>
            </a:r>
            <a:r>
              <a:rPr lang="en-US" b="0" i="0" dirty="0">
                <a:solidFill>
                  <a:srgbClr val="FF0000"/>
                </a:solidFill>
                <a:effectLst/>
                <a:latin typeface="Roboto" panose="02000000000000000000" pitchFamily="2" charset="0"/>
              </a:rPr>
              <a:t>change of user information behavior</a:t>
            </a:r>
            <a:endParaRPr lang="en-ID" dirty="0">
              <a:solidFill>
                <a:srgbClr val="FF0000"/>
              </a:solidFill>
            </a:endParaRPr>
          </a:p>
        </p:txBody>
      </p:sp>
    </p:spTree>
    <p:extLst>
      <p:ext uri="{BB962C8B-B14F-4D97-AF65-F5344CB8AC3E}">
        <p14:creationId xmlns:p14="http://schemas.microsoft.com/office/powerpoint/2010/main" val="275435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Box 284">
            <a:extLst>
              <a:ext uri="{FF2B5EF4-FFF2-40B4-BE49-F238E27FC236}">
                <a16:creationId xmlns:a16="http://schemas.microsoft.com/office/drawing/2014/main" id="{9D9B4EB8-03AC-4943-A5D5-6785D3082F93}"/>
              </a:ext>
            </a:extLst>
          </p:cNvPr>
          <p:cNvSpPr txBox="1"/>
          <p:nvPr/>
        </p:nvSpPr>
        <p:spPr>
          <a:xfrm>
            <a:off x="3136153" y="2702496"/>
            <a:ext cx="1038877" cy="523220"/>
          </a:xfrm>
          <a:prstGeom prst="rect">
            <a:avLst/>
          </a:prstGeom>
          <a:noFill/>
        </p:spPr>
        <p:txBody>
          <a:bodyPr wrap="square" rtlCol="0">
            <a:spAutoFit/>
          </a:bodyPr>
          <a:lstStyle/>
          <a:p>
            <a:pPr algn="ctr"/>
            <a:r>
              <a:rPr lang="en-US" altLang="ko-KR" sz="1400" dirty="0">
                <a:solidFill>
                  <a:schemeClr val="bg1"/>
                </a:solidFill>
              </a:rPr>
              <a:t>Text Here</a:t>
            </a:r>
          </a:p>
          <a:p>
            <a:pPr algn="ctr"/>
            <a:r>
              <a:rPr lang="en-US" altLang="ko-KR" sz="1400" dirty="0">
                <a:solidFill>
                  <a:schemeClr val="bg1"/>
                </a:solidFill>
              </a:rPr>
              <a:t>15%</a:t>
            </a:r>
            <a:endParaRPr lang="ko-KR" altLang="en-US" sz="1400" dirty="0">
              <a:solidFill>
                <a:schemeClr val="bg1"/>
              </a:solidFill>
            </a:endParaRPr>
          </a:p>
        </p:txBody>
      </p:sp>
      <p:sp>
        <p:nvSpPr>
          <p:cNvPr id="286" name="TextBox 285">
            <a:extLst>
              <a:ext uri="{FF2B5EF4-FFF2-40B4-BE49-F238E27FC236}">
                <a16:creationId xmlns:a16="http://schemas.microsoft.com/office/drawing/2014/main" id="{DB932CE5-021B-40F2-AEBC-CF371FB5BFDE}"/>
              </a:ext>
            </a:extLst>
          </p:cNvPr>
          <p:cNvSpPr txBox="1"/>
          <p:nvPr/>
        </p:nvSpPr>
        <p:spPr>
          <a:xfrm>
            <a:off x="4700934" y="2134002"/>
            <a:ext cx="950260" cy="523220"/>
          </a:xfrm>
          <a:prstGeom prst="rect">
            <a:avLst/>
          </a:prstGeom>
          <a:noFill/>
        </p:spPr>
        <p:txBody>
          <a:bodyPr wrap="none" rtlCol="0">
            <a:spAutoFit/>
          </a:bodyPr>
          <a:lstStyle/>
          <a:p>
            <a:pPr algn="ctr"/>
            <a:r>
              <a:rPr lang="en-US" altLang="ko-KR" sz="1400" dirty="0">
                <a:solidFill>
                  <a:schemeClr val="bg1"/>
                </a:solidFill>
              </a:rPr>
              <a:t>Text Here</a:t>
            </a:r>
          </a:p>
          <a:p>
            <a:pPr algn="ctr"/>
            <a:r>
              <a:rPr lang="en-US" altLang="ko-KR" sz="1400" dirty="0">
                <a:solidFill>
                  <a:schemeClr val="bg1"/>
                </a:solidFill>
              </a:rPr>
              <a:t>25%</a:t>
            </a:r>
            <a:endParaRPr lang="ko-KR" altLang="en-US" sz="1400" dirty="0">
              <a:solidFill>
                <a:schemeClr val="bg1"/>
              </a:solidFill>
            </a:endParaRPr>
          </a:p>
        </p:txBody>
      </p:sp>
      <p:sp>
        <p:nvSpPr>
          <p:cNvPr id="287" name="TextBox 286">
            <a:extLst>
              <a:ext uri="{FF2B5EF4-FFF2-40B4-BE49-F238E27FC236}">
                <a16:creationId xmlns:a16="http://schemas.microsoft.com/office/drawing/2014/main" id="{5259F056-D138-4111-A5B5-7C22CFAD3A55}"/>
              </a:ext>
            </a:extLst>
          </p:cNvPr>
          <p:cNvSpPr txBox="1"/>
          <p:nvPr/>
        </p:nvSpPr>
        <p:spPr>
          <a:xfrm>
            <a:off x="7236677" y="2772055"/>
            <a:ext cx="1151443" cy="523220"/>
          </a:xfrm>
          <a:prstGeom prst="rect">
            <a:avLst/>
          </a:prstGeom>
          <a:noFill/>
        </p:spPr>
        <p:txBody>
          <a:bodyPr wrap="square" rtlCol="0">
            <a:spAutoFit/>
          </a:bodyPr>
          <a:lstStyle/>
          <a:p>
            <a:pPr algn="ctr"/>
            <a:r>
              <a:rPr lang="en-US" altLang="ko-KR" sz="1400" dirty="0">
                <a:solidFill>
                  <a:schemeClr val="bg1"/>
                </a:solidFill>
              </a:rPr>
              <a:t>Text Here</a:t>
            </a:r>
          </a:p>
          <a:p>
            <a:pPr algn="ctr"/>
            <a:r>
              <a:rPr lang="en-US" altLang="ko-KR" sz="1400" dirty="0">
                <a:solidFill>
                  <a:schemeClr val="bg1"/>
                </a:solidFill>
              </a:rPr>
              <a:t>35%</a:t>
            </a:r>
            <a:endParaRPr lang="ko-KR" altLang="en-US" sz="1400" dirty="0">
              <a:solidFill>
                <a:schemeClr val="bg1"/>
              </a:solidFill>
            </a:endParaRPr>
          </a:p>
        </p:txBody>
      </p:sp>
      <p:sp>
        <p:nvSpPr>
          <p:cNvPr id="288" name="TextBox 287">
            <a:extLst>
              <a:ext uri="{FF2B5EF4-FFF2-40B4-BE49-F238E27FC236}">
                <a16:creationId xmlns:a16="http://schemas.microsoft.com/office/drawing/2014/main" id="{B867C235-B785-4CD6-9300-4083FE9F7A4A}"/>
              </a:ext>
            </a:extLst>
          </p:cNvPr>
          <p:cNvSpPr txBox="1"/>
          <p:nvPr/>
        </p:nvSpPr>
        <p:spPr>
          <a:xfrm>
            <a:off x="8061961" y="4466445"/>
            <a:ext cx="950260" cy="523220"/>
          </a:xfrm>
          <a:prstGeom prst="rect">
            <a:avLst/>
          </a:prstGeom>
          <a:noFill/>
        </p:spPr>
        <p:txBody>
          <a:bodyPr wrap="none" rtlCol="0">
            <a:spAutoFit/>
          </a:bodyPr>
          <a:lstStyle/>
          <a:p>
            <a:pPr algn="ctr"/>
            <a:r>
              <a:rPr lang="en-US" altLang="ko-KR" sz="1400" dirty="0">
                <a:solidFill>
                  <a:schemeClr val="bg1"/>
                </a:solidFill>
              </a:rPr>
              <a:t>Text Here</a:t>
            </a:r>
          </a:p>
          <a:p>
            <a:pPr algn="ctr"/>
            <a:r>
              <a:rPr lang="en-US" altLang="ko-KR" sz="1400" dirty="0">
                <a:solidFill>
                  <a:schemeClr val="bg1"/>
                </a:solidFill>
              </a:rPr>
              <a:t>15%</a:t>
            </a:r>
            <a:endParaRPr lang="ko-KR" altLang="en-US" sz="1400" dirty="0">
              <a:solidFill>
                <a:schemeClr val="bg1"/>
              </a:solidFill>
            </a:endParaRPr>
          </a:p>
        </p:txBody>
      </p:sp>
      <p:sp>
        <p:nvSpPr>
          <p:cNvPr id="289" name="TextBox 288">
            <a:extLst>
              <a:ext uri="{FF2B5EF4-FFF2-40B4-BE49-F238E27FC236}">
                <a16:creationId xmlns:a16="http://schemas.microsoft.com/office/drawing/2014/main" id="{DE847A4F-296E-4D4E-8488-9EDE17FD1C2B}"/>
              </a:ext>
            </a:extLst>
          </p:cNvPr>
          <p:cNvSpPr txBox="1"/>
          <p:nvPr/>
        </p:nvSpPr>
        <p:spPr>
          <a:xfrm>
            <a:off x="4266927" y="4205978"/>
            <a:ext cx="950261" cy="523220"/>
          </a:xfrm>
          <a:prstGeom prst="rect">
            <a:avLst/>
          </a:prstGeom>
          <a:noFill/>
        </p:spPr>
        <p:txBody>
          <a:bodyPr wrap="none" rtlCol="0">
            <a:spAutoFit/>
          </a:bodyPr>
          <a:lstStyle/>
          <a:p>
            <a:pPr algn="ctr"/>
            <a:r>
              <a:rPr lang="en-US" altLang="ko-KR" sz="1400" dirty="0">
                <a:solidFill>
                  <a:schemeClr val="bg1"/>
                </a:solidFill>
              </a:rPr>
              <a:t>Text Here</a:t>
            </a:r>
          </a:p>
          <a:p>
            <a:pPr algn="ctr"/>
            <a:r>
              <a:rPr lang="en-US" altLang="ko-KR" sz="1400" dirty="0">
                <a:solidFill>
                  <a:schemeClr val="bg1"/>
                </a:solidFill>
              </a:rPr>
              <a:t>10%</a:t>
            </a:r>
            <a:endParaRPr lang="ko-KR" altLang="en-US" sz="1400" dirty="0">
              <a:solidFill>
                <a:schemeClr val="bg1"/>
              </a:solidFill>
            </a:endParaRPr>
          </a:p>
        </p:txBody>
      </p:sp>
      <p:sp>
        <p:nvSpPr>
          <p:cNvPr id="290" name="타원 1">
            <a:extLst>
              <a:ext uri="{FF2B5EF4-FFF2-40B4-BE49-F238E27FC236}">
                <a16:creationId xmlns:a16="http://schemas.microsoft.com/office/drawing/2014/main" id="{E3DC6B3D-D464-4C0E-A77E-3FEF44836D33}"/>
              </a:ext>
            </a:extLst>
          </p:cNvPr>
          <p:cNvSpPr/>
          <p:nvPr/>
        </p:nvSpPr>
        <p:spPr>
          <a:xfrm>
            <a:off x="773301" y="5532189"/>
            <a:ext cx="510635" cy="510635"/>
          </a:xfrm>
          <a:prstGeom prst="ellipse">
            <a:avLst/>
          </a:prstGeom>
          <a:solidFill>
            <a:schemeClr val="accent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291" name="자유형 16">
            <a:extLst>
              <a:ext uri="{FF2B5EF4-FFF2-40B4-BE49-F238E27FC236}">
                <a16:creationId xmlns:a16="http://schemas.microsoft.com/office/drawing/2014/main" id="{D9578EBC-0334-4C3F-A421-BF268F1511A0}"/>
              </a:ext>
            </a:extLst>
          </p:cNvPr>
          <p:cNvSpPr/>
          <p:nvPr/>
        </p:nvSpPr>
        <p:spPr>
          <a:xfrm flipV="1">
            <a:off x="1320669" y="5239974"/>
            <a:ext cx="10152000" cy="46647"/>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92" name="자유형 19">
            <a:extLst>
              <a:ext uri="{FF2B5EF4-FFF2-40B4-BE49-F238E27FC236}">
                <a16:creationId xmlns:a16="http://schemas.microsoft.com/office/drawing/2014/main" id="{1666BD24-03A7-4273-9B08-AE8534DFF7E3}"/>
              </a:ext>
            </a:extLst>
          </p:cNvPr>
          <p:cNvSpPr/>
          <p:nvPr/>
        </p:nvSpPr>
        <p:spPr>
          <a:xfrm flipV="1">
            <a:off x="1322303" y="5538893"/>
            <a:ext cx="10152000" cy="46647"/>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solidFill>
                <a:schemeClr val="tx1">
                  <a:lumMod val="75000"/>
                  <a:lumOff val="25000"/>
                </a:schemeClr>
              </a:solidFill>
            </a:endParaRPr>
          </a:p>
        </p:txBody>
      </p:sp>
      <p:sp>
        <p:nvSpPr>
          <p:cNvPr id="293" name="TextBox 292">
            <a:extLst>
              <a:ext uri="{FF2B5EF4-FFF2-40B4-BE49-F238E27FC236}">
                <a16:creationId xmlns:a16="http://schemas.microsoft.com/office/drawing/2014/main" id="{C0A65042-78BD-412E-A236-485BC2CCA238}"/>
              </a:ext>
            </a:extLst>
          </p:cNvPr>
          <p:cNvSpPr txBox="1"/>
          <p:nvPr/>
        </p:nvSpPr>
        <p:spPr>
          <a:xfrm>
            <a:off x="1376679" y="5693845"/>
            <a:ext cx="3324255" cy="307777"/>
          </a:xfrm>
          <a:prstGeom prst="rect">
            <a:avLst/>
          </a:prstGeom>
          <a:noFill/>
        </p:spPr>
        <p:txBody>
          <a:bodyPr wrap="square" rtlCol="0">
            <a:spAutoFit/>
          </a:bodyPr>
          <a:lstStyle/>
          <a:p>
            <a:r>
              <a:rPr lang="en-US" sz="1400" dirty="0">
                <a:solidFill>
                  <a:srgbClr val="FF0000"/>
                </a:solidFill>
                <a:latin typeface="Roboto" panose="02000000000000000000" pitchFamily="2" charset="0"/>
              </a:rPr>
              <a:t>C</a:t>
            </a:r>
            <a:r>
              <a:rPr lang="en-US" sz="1400" b="0" i="0" dirty="0">
                <a:solidFill>
                  <a:srgbClr val="FF0000"/>
                </a:solidFill>
                <a:effectLst/>
                <a:latin typeface="Roboto" panose="02000000000000000000" pitchFamily="2" charset="0"/>
              </a:rPr>
              <a:t>hange of user information behavior</a:t>
            </a:r>
            <a:endParaRPr lang="ko-KR" altLang="en-US" sz="1400" b="1" dirty="0">
              <a:solidFill>
                <a:schemeClr val="accent1"/>
              </a:solidFill>
            </a:endParaRPr>
          </a:p>
        </p:txBody>
      </p:sp>
      <p:sp>
        <p:nvSpPr>
          <p:cNvPr id="294" name="TextBox 293">
            <a:extLst>
              <a:ext uri="{FF2B5EF4-FFF2-40B4-BE49-F238E27FC236}">
                <a16:creationId xmlns:a16="http://schemas.microsoft.com/office/drawing/2014/main" id="{171CD93E-0879-40A5-8D21-1625239B5867}"/>
              </a:ext>
            </a:extLst>
          </p:cNvPr>
          <p:cNvSpPr txBox="1"/>
          <p:nvPr/>
        </p:nvSpPr>
        <p:spPr>
          <a:xfrm>
            <a:off x="1376679" y="6042824"/>
            <a:ext cx="10308298" cy="523220"/>
          </a:xfrm>
          <a:prstGeom prst="rect">
            <a:avLst/>
          </a:prstGeom>
          <a:noFill/>
        </p:spPr>
        <p:txBody>
          <a:bodyPr wrap="square" rtlCol="0">
            <a:spAutoFit/>
          </a:bodyPr>
          <a:lstStyle/>
          <a:p>
            <a:r>
              <a:rPr lang="en-US" sz="1400" b="0" i="0" dirty="0">
                <a:effectLst/>
                <a:latin typeface="futura-pt"/>
              </a:rPr>
              <a:t>Finding information is the main reason why people go online, with almost two-thirds of the world’s internet users saying this is one of their top motivations.</a:t>
            </a:r>
            <a:endParaRPr lang="ko-KR" altLang="en-US" sz="1400" dirty="0"/>
          </a:p>
        </p:txBody>
      </p:sp>
      <p:sp>
        <p:nvSpPr>
          <p:cNvPr id="295" name="Rectangle 9">
            <a:extLst>
              <a:ext uri="{FF2B5EF4-FFF2-40B4-BE49-F238E27FC236}">
                <a16:creationId xmlns:a16="http://schemas.microsoft.com/office/drawing/2014/main" id="{70C26EED-4EF9-4D26-BB29-A1214D0A0E7B}"/>
              </a:ext>
            </a:extLst>
          </p:cNvPr>
          <p:cNvSpPr/>
          <p:nvPr/>
        </p:nvSpPr>
        <p:spPr>
          <a:xfrm>
            <a:off x="877667" y="5701295"/>
            <a:ext cx="269495" cy="2522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 name="Gambar 5">
            <a:extLst>
              <a:ext uri="{FF2B5EF4-FFF2-40B4-BE49-F238E27FC236}">
                <a16:creationId xmlns:a16="http://schemas.microsoft.com/office/drawing/2014/main" id="{CC9741B7-7D49-4FCF-9DBF-1926D541061F}"/>
              </a:ext>
            </a:extLst>
          </p:cNvPr>
          <p:cNvPicPr>
            <a:picLocks noChangeAspect="1"/>
          </p:cNvPicPr>
          <p:nvPr/>
        </p:nvPicPr>
        <p:blipFill>
          <a:blip r:embed="rId2"/>
          <a:stretch>
            <a:fillRect/>
          </a:stretch>
        </p:blipFill>
        <p:spPr>
          <a:xfrm>
            <a:off x="1242520" y="0"/>
            <a:ext cx="10308298" cy="5236561"/>
          </a:xfrm>
          <a:prstGeom prst="rect">
            <a:avLst/>
          </a:prstGeom>
        </p:spPr>
      </p:pic>
    </p:spTree>
    <p:extLst>
      <p:ext uri="{BB962C8B-B14F-4D97-AF65-F5344CB8AC3E}">
        <p14:creationId xmlns:p14="http://schemas.microsoft.com/office/powerpoint/2010/main" val="156035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TextBox 284">
            <a:extLst>
              <a:ext uri="{FF2B5EF4-FFF2-40B4-BE49-F238E27FC236}">
                <a16:creationId xmlns:a16="http://schemas.microsoft.com/office/drawing/2014/main" id="{9D9B4EB8-03AC-4943-A5D5-6785D3082F93}"/>
              </a:ext>
            </a:extLst>
          </p:cNvPr>
          <p:cNvSpPr txBox="1"/>
          <p:nvPr/>
        </p:nvSpPr>
        <p:spPr>
          <a:xfrm>
            <a:off x="3136153" y="2702496"/>
            <a:ext cx="1038877" cy="523220"/>
          </a:xfrm>
          <a:prstGeom prst="rect">
            <a:avLst/>
          </a:prstGeom>
          <a:noFill/>
        </p:spPr>
        <p:txBody>
          <a:bodyPr wrap="square" rtlCol="0">
            <a:spAutoFit/>
          </a:bodyPr>
          <a:lstStyle/>
          <a:p>
            <a:pPr algn="ctr"/>
            <a:r>
              <a:rPr lang="en-US" altLang="ko-KR" sz="1400" dirty="0">
                <a:solidFill>
                  <a:schemeClr val="bg1"/>
                </a:solidFill>
              </a:rPr>
              <a:t>Text Here</a:t>
            </a:r>
          </a:p>
          <a:p>
            <a:pPr algn="ctr"/>
            <a:r>
              <a:rPr lang="en-US" altLang="ko-KR" sz="1400" dirty="0">
                <a:solidFill>
                  <a:schemeClr val="bg1"/>
                </a:solidFill>
              </a:rPr>
              <a:t>15%</a:t>
            </a:r>
            <a:endParaRPr lang="ko-KR" altLang="en-US" sz="1400" dirty="0">
              <a:solidFill>
                <a:schemeClr val="bg1"/>
              </a:solidFill>
            </a:endParaRPr>
          </a:p>
        </p:txBody>
      </p:sp>
      <p:sp>
        <p:nvSpPr>
          <p:cNvPr id="286" name="TextBox 285">
            <a:extLst>
              <a:ext uri="{FF2B5EF4-FFF2-40B4-BE49-F238E27FC236}">
                <a16:creationId xmlns:a16="http://schemas.microsoft.com/office/drawing/2014/main" id="{DB932CE5-021B-40F2-AEBC-CF371FB5BFDE}"/>
              </a:ext>
            </a:extLst>
          </p:cNvPr>
          <p:cNvSpPr txBox="1"/>
          <p:nvPr/>
        </p:nvSpPr>
        <p:spPr>
          <a:xfrm>
            <a:off x="4700934" y="2134002"/>
            <a:ext cx="950260" cy="523220"/>
          </a:xfrm>
          <a:prstGeom prst="rect">
            <a:avLst/>
          </a:prstGeom>
          <a:noFill/>
        </p:spPr>
        <p:txBody>
          <a:bodyPr wrap="none" rtlCol="0">
            <a:spAutoFit/>
          </a:bodyPr>
          <a:lstStyle/>
          <a:p>
            <a:pPr algn="ctr"/>
            <a:r>
              <a:rPr lang="en-US" altLang="ko-KR" sz="1400" dirty="0">
                <a:solidFill>
                  <a:schemeClr val="bg1"/>
                </a:solidFill>
              </a:rPr>
              <a:t>Text Here</a:t>
            </a:r>
          </a:p>
          <a:p>
            <a:pPr algn="ctr"/>
            <a:r>
              <a:rPr lang="en-US" altLang="ko-KR" sz="1400" dirty="0">
                <a:solidFill>
                  <a:schemeClr val="bg1"/>
                </a:solidFill>
              </a:rPr>
              <a:t>25%</a:t>
            </a:r>
            <a:endParaRPr lang="ko-KR" altLang="en-US" sz="1400" dirty="0">
              <a:solidFill>
                <a:schemeClr val="bg1"/>
              </a:solidFill>
            </a:endParaRPr>
          </a:p>
        </p:txBody>
      </p:sp>
      <p:sp>
        <p:nvSpPr>
          <p:cNvPr id="287" name="TextBox 286">
            <a:extLst>
              <a:ext uri="{FF2B5EF4-FFF2-40B4-BE49-F238E27FC236}">
                <a16:creationId xmlns:a16="http://schemas.microsoft.com/office/drawing/2014/main" id="{5259F056-D138-4111-A5B5-7C22CFAD3A55}"/>
              </a:ext>
            </a:extLst>
          </p:cNvPr>
          <p:cNvSpPr txBox="1"/>
          <p:nvPr/>
        </p:nvSpPr>
        <p:spPr>
          <a:xfrm>
            <a:off x="7236677" y="2772055"/>
            <a:ext cx="1151443" cy="523220"/>
          </a:xfrm>
          <a:prstGeom prst="rect">
            <a:avLst/>
          </a:prstGeom>
          <a:noFill/>
        </p:spPr>
        <p:txBody>
          <a:bodyPr wrap="square" rtlCol="0">
            <a:spAutoFit/>
          </a:bodyPr>
          <a:lstStyle/>
          <a:p>
            <a:pPr algn="ctr"/>
            <a:r>
              <a:rPr lang="en-US" altLang="ko-KR" sz="1400" dirty="0">
                <a:solidFill>
                  <a:schemeClr val="bg1"/>
                </a:solidFill>
              </a:rPr>
              <a:t>Text Here</a:t>
            </a:r>
          </a:p>
          <a:p>
            <a:pPr algn="ctr"/>
            <a:r>
              <a:rPr lang="en-US" altLang="ko-KR" sz="1400" dirty="0">
                <a:solidFill>
                  <a:schemeClr val="bg1"/>
                </a:solidFill>
              </a:rPr>
              <a:t>35%</a:t>
            </a:r>
            <a:endParaRPr lang="ko-KR" altLang="en-US" sz="1400" dirty="0">
              <a:solidFill>
                <a:schemeClr val="bg1"/>
              </a:solidFill>
            </a:endParaRPr>
          </a:p>
        </p:txBody>
      </p:sp>
      <p:sp>
        <p:nvSpPr>
          <p:cNvPr id="288" name="TextBox 287">
            <a:extLst>
              <a:ext uri="{FF2B5EF4-FFF2-40B4-BE49-F238E27FC236}">
                <a16:creationId xmlns:a16="http://schemas.microsoft.com/office/drawing/2014/main" id="{B867C235-B785-4CD6-9300-4083FE9F7A4A}"/>
              </a:ext>
            </a:extLst>
          </p:cNvPr>
          <p:cNvSpPr txBox="1"/>
          <p:nvPr/>
        </p:nvSpPr>
        <p:spPr>
          <a:xfrm>
            <a:off x="8061961" y="4466445"/>
            <a:ext cx="950260" cy="523220"/>
          </a:xfrm>
          <a:prstGeom prst="rect">
            <a:avLst/>
          </a:prstGeom>
          <a:noFill/>
        </p:spPr>
        <p:txBody>
          <a:bodyPr wrap="none" rtlCol="0">
            <a:spAutoFit/>
          </a:bodyPr>
          <a:lstStyle/>
          <a:p>
            <a:pPr algn="ctr"/>
            <a:r>
              <a:rPr lang="en-US" altLang="ko-KR" sz="1400" dirty="0">
                <a:solidFill>
                  <a:schemeClr val="bg1"/>
                </a:solidFill>
              </a:rPr>
              <a:t>Text Here</a:t>
            </a:r>
          </a:p>
          <a:p>
            <a:pPr algn="ctr"/>
            <a:r>
              <a:rPr lang="en-US" altLang="ko-KR" sz="1400" dirty="0">
                <a:solidFill>
                  <a:schemeClr val="bg1"/>
                </a:solidFill>
              </a:rPr>
              <a:t>15%</a:t>
            </a:r>
            <a:endParaRPr lang="ko-KR" altLang="en-US" sz="1400" dirty="0">
              <a:solidFill>
                <a:schemeClr val="bg1"/>
              </a:solidFill>
            </a:endParaRPr>
          </a:p>
        </p:txBody>
      </p:sp>
      <p:sp>
        <p:nvSpPr>
          <p:cNvPr id="289" name="TextBox 288">
            <a:extLst>
              <a:ext uri="{FF2B5EF4-FFF2-40B4-BE49-F238E27FC236}">
                <a16:creationId xmlns:a16="http://schemas.microsoft.com/office/drawing/2014/main" id="{DE847A4F-296E-4D4E-8488-9EDE17FD1C2B}"/>
              </a:ext>
            </a:extLst>
          </p:cNvPr>
          <p:cNvSpPr txBox="1"/>
          <p:nvPr/>
        </p:nvSpPr>
        <p:spPr>
          <a:xfrm>
            <a:off x="4266927" y="4205978"/>
            <a:ext cx="950261" cy="523220"/>
          </a:xfrm>
          <a:prstGeom prst="rect">
            <a:avLst/>
          </a:prstGeom>
          <a:noFill/>
        </p:spPr>
        <p:txBody>
          <a:bodyPr wrap="none" rtlCol="0">
            <a:spAutoFit/>
          </a:bodyPr>
          <a:lstStyle/>
          <a:p>
            <a:pPr algn="ctr"/>
            <a:r>
              <a:rPr lang="en-US" altLang="ko-KR" sz="1400" dirty="0">
                <a:solidFill>
                  <a:schemeClr val="bg1"/>
                </a:solidFill>
              </a:rPr>
              <a:t>Text Here</a:t>
            </a:r>
          </a:p>
          <a:p>
            <a:pPr algn="ctr"/>
            <a:r>
              <a:rPr lang="en-US" altLang="ko-KR" sz="1400" dirty="0">
                <a:solidFill>
                  <a:schemeClr val="bg1"/>
                </a:solidFill>
              </a:rPr>
              <a:t>10%</a:t>
            </a:r>
            <a:endParaRPr lang="ko-KR" altLang="en-US" sz="1400" dirty="0">
              <a:solidFill>
                <a:schemeClr val="bg1"/>
              </a:solidFill>
            </a:endParaRPr>
          </a:p>
        </p:txBody>
      </p:sp>
      <p:sp>
        <p:nvSpPr>
          <p:cNvPr id="290" name="타원 1">
            <a:extLst>
              <a:ext uri="{FF2B5EF4-FFF2-40B4-BE49-F238E27FC236}">
                <a16:creationId xmlns:a16="http://schemas.microsoft.com/office/drawing/2014/main" id="{E3DC6B3D-D464-4C0E-A77E-3FEF44836D33}"/>
              </a:ext>
            </a:extLst>
          </p:cNvPr>
          <p:cNvSpPr/>
          <p:nvPr/>
        </p:nvSpPr>
        <p:spPr>
          <a:xfrm>
            <a:off x="736876" y="5160933"/>
            <a:ext cx="510635" cy="510635"/>
          </a:xfrm>
          <a:prstGeom prst="ellipse">
            <a:avLst/>
          </a:prstGeom>
          <a:solidFill>
            <a:schemeClr val="accent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291" name="자유형 16">
            <a:extLst>
              <a:ext uri="{FF2B5EF4-FFF2-40B4-BE49-F238E27FC236}">
                <a16:creationId xmlns:a16="http://schemas.microsoft.com/office/drawing/2014/main" id="{D9578EBC-0334-4C3F-A421-BF268F1511A0}"/>
              </a:ext>
            </a:extLst>
          </p:cNvPr>
          <p:cNvSpPr/>
          <p:nvPr/>
        </p:nvSpPr>
        <p:spPr>
          <a:xfrm flipV="1">
            <a:off x="1320669" y="5239974"/>
            <a:ext cx="10152000" cy="46647"/>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292" name="자유형 19">
            <a:extLst>
              <a:ext uri="{FF2B5EF4-FFF2-40B4-BE49-F238E27FC236}">
                <a16:creationId xmlns:a16="http://schemas.microsoft.com/office/drawing/2014/main" id="{1666BD24-03A7-4273-9B08-AE8534DFF7E3}"/>
              </a:ext>
            </a:extLst>
          </p:cNvPr>
          <p:cNvSpPr/>
          <p:nvPr/>
        </p:nvSpPr>
        <p:spPr>
          <a:xfrm flipV="1">
            <a:off x="1322303" y="5538893"/>
            <a:ext cx="10152000" cy="46647"/>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dirty="0">
              <a:solidFill>
                <a:schemeClr val="tx1">
                  <a:lumMod val="75000"/>
                  <a:lumOff val="25000"/>
                </a:schemeClr>
              </a:solidFill>
            </a:endParaRPr>
          </a:p>
        </p:txBody>
      </p:sp>
      <p:sp>
        <p:nvSpPr>
          <p:cNvPr id="293" name="TextBox 292">
            <a:extLst>
              <a:ext uri="{FF2B5EF4-FFF2-40B4-BE49-F238E27FC236}">
                <a16:creationId xmlns:a16="http://schemas.microsoft.com/office/drawing/2014/main" id="{C0A65042-78BD-412E-A236-485BC2CCA238}"/>
              </a:ext>
            </a:extLst>
          </p:cNvPr>
          <p:cNvSpPr txBox="1"/>
          <p:nvPr/>
        </p:nvSpPr>
        <p:spPr>
          <a:xfrm>
            <a:off x="1376679" y="5279172"/>
            <a:ext cx="2327105" cy="307777"/>
          </a:xfrm>
          <a:prstGeom prst="rect">
            <a:avLst/>
          </a:prstGeom>
          <a:noFill/>
        </p:spPr>
        <p:txBody>
          <a:bodyPr wrap="square" rtlCol="0">
            <a:spAutoFit/>
          </a:bodyPr>
          <a:lstStyle/>
          <a:p>
            <a:r>
              <a:rPr lang="en-US" altLang="ko-KR" sz="1400" b="1" dirty="0">
                <a:solidFill>
                  <a:schemeClr val="accent1"/>
                </a:solidFill>
              </a:rPr>
              <a:t>Content Here</a:t>
            </a:r>
            <a:endParaRPr lang="ko-KR" altLang="en-US" sz="1400" b="1" dirty="0">
              <a:solidFill>
                <a:schemeClr val="accent1"/>
              </a:solidFill>
            </a:endParaRPr>
          </a:p>
        </p:txBody>
      </p:sp>
      <p:sp>
        <p:nvSpPr>
          <p:cNvPr id="294" name="TextBox 293">
            <a:extLst>
              <a:ext uri="{FF2B5EF4-FFF2-40B4-BE49-F238E27FC236}">
                <a16:creationId xmlns:a16="http://schemas.microsoft.com/office/drawing/2014/main" id="{171CD93E-0879-40A5-8D21-1625239B5867}"/>
              </a:ext>
            </a:extLst>
          </p:cNvPr>
          <p:cNvSpPr txBox="1"/>
          <p:nvPr/>
        </p:nvSpPr>
        <p:spPr>
          <a:xfrm>
            <a:off x="1376679" y="5628151"/>
            <a:ext cx="10308298" cy="523220"/>
          </a:xfrm>
          <a:prstGeom prst="rect">
            <a:avLst/>
          </a:prstGeom>
          <a:noFill/>
        </p:spPr>
        <p:txBody>
          <a:bodyPr wrap="square" rtlCol="0">
            <a:spAutoFit/>
          </a:bodyPr>
          <a:lstStyle/>
          <a:p>
            <a:r>
              <a:rPr lang="en-US" sz="1400" b="0" i="0" dirty="0">
                <a:effectLst/>
                <a:latin typeface="futura-pt"/>
              </a:rPr>
              <a:t>Finding information is the main reason why people go online, with almost two-thirds of the world’s internet users saying this is one of their top motivations.</a:t>
            </a:r>
            <a:endParaRPr lang="ko-KR" altLang="en-US" sz="1400" dirty="0"/>
          </a:p>
        </p:txBody>
      </p:sp>
      <p:sp>
        <p:nvSpPr>
          <p:cNvPr id="295" name="Rectangle 9">
            <a:extLst>
              <a:ext uri="{FF2B5EF4-FFF2-40B4-BE49-F238E27FC236}">
                <a16:creationId xmlns:a16="http://schemas.microsoft.com/office/drawing/2014/main" id="{70C26EED-4EF9-4D26-BB29-A1214D0A0E7B}"/>
              </a:ext>
            </a:extLst>
          </p:cNvPr>
          <p:cNvSpPr/>
          <p:nvPr/>
        </p:nvSpPr>
        <p:spPr>
          <a:xfrm>
            <a:off x="877667" y="5286622"/>
            <a:ext cx="269495" cy="252272"/>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3" name="Gambar 2">
            <a:extLst>
              <a:ext uri="{FF2B5EF4-FFF2-40B4-BE49-F238E27FC236}">
                <a16:creationId xmlns:a16="http://schemas.microsoft.com/office/drawing/2014/main" id="{CF33023F-6B71-4912-B44E-742E333B89AF}"/>
              </a:ext>
            </a:extLst>
          </p:cNvPr>
          <p:cNvPicPr>
            <a:picLocks noChangeAspect="1"/>
          </p:cNvPicPr>
          <p:nvPr/>
        </p:nvPicPr>
        <p:blipFill>
          <a:blip r:embed="rId2"/>
          <a:stretch>
            <a:fillRect/>
          </a:stretch>
        </p:blipFill>
        <p:spPr>
          <a:xfrm>
            <a:off x="1376679" y="283722"/>
            <a:ext cx="8732775" cy="4913641"/>
          </a:xfrm>
          <a:prstGeom prst="rect">
            <a:avLst/>
          </a:prstGeom>
        </p:spPr>
      </p:pic>
    </p:spTree>
    <p:extLst>
      <p:ext uri="{BB962C8B-B14F-4D97-AF65-F5344CB8AC3E}">
        <p14:creationId xmlns:p14="http://schemas.microsoft.com/office/powerpoint/2010/main" val="3859172296"/>
      </p:ext>
    </p:extLst>
  </p:cSld>
  <p:clrMapOvr>
    <a:masterClrMapping/>
  </p:clrMapOvr>
</p:sld>
</file>

<file path=ppt/theme/theme1.xml><?xml version="1.0" encoding="utf-8"?>
<a:theme xmlns:a="http://schemas.openxmlformats.org/drawingml/2006/main" name="Cover and End Slide Master">
  <a:themeElements>
    <a:clrScheme name="ALLPPT-402">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ntents Slide Master">
  <a:themeElements>
    <a:clrScheme name="ALLPPT-402">
      <a:dk1>
        <a:sysClr val="windowText" lastClr="000000"/>
      </a:dk1>
      <a:lt1>
        <a:sysClr val="window" lastClr="FFFFFF"/>
      </a:lt1>
      <a:dk2>
        <a:srgbClr val="44546A"/>
      </a:dk2>
      <a:lt2>
        <a:srgbClr val="E7E6E6"/>
      </a:lt2>
      <a:accent1>
        <a:srgbClr val="507C89"/>
      </a:accent1>
      <a:accent2>
        <a:srgbClr val="8CBABE"/>
      </a:accent2>
      <a:accent3>
        <a:srgbClr val="9CCCD2"/>
      </a:accent3>
      <a:accent4>
        <a:srgbClr val="507C89"/>
      </a:accent4>
      <a:accent5>
        <a:srgbClr val="8CBABE"/>
      </a:accent5>
      <a:accent6>
        <a:srgbClr val="9CCCD2"/>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01">
      <a:dk1>
        <a:sysClr val="windowText" lastClr="000000"/>
      </a:dk1>
      <a:lt1>
        <a:sysClr val="window" lastClr="FFFFFF"/>
      </a:lt1>
      <a:dk2>
        <a:srgbClr val="44546A"/>
      </a:dk2>
      <a:lt2>
        <a:srgbClr val="E7E6E6"/>
      </a:lt2>
      <a:accent1>
        <a:srgbClr val="8AC7D3"/>
      </a:accent1>
      <a:accent2>
        <a:srgbClr val="307689"/>
      </a:accent2>
      <a:accent3>
        <a:srgbClr val="F7C76A"/>
      </a:accent3>
      <a:accent4>
        <a:srgbClr val="E93A0F"/>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4015</TotalTime>
  <Words>1976</Words>
  <Application>Microsoft Office PowerPoint</Application>
  <PresentationFormat>Widescreen</PresentationFormat>
  <Paragraphs>241</Paragraphs>
  <Slides>51</Slides>
  <Notes>0</Notes>
  <HiddenSlides>0</HiddenSlides>
  <MMClips>0</MMClips>
  <ScaleCrop>false</ScaleCrop>
  <HeadingPairs>
    <vt:vector size="6" baseType="variant">
      <vt:variant>
        <vt:lpstr>Fonts Used</vt:lpstr>
      </vt:variant>
      <vt:variant>
        <vt:i4>25</vt:i4>
      </vt:variant>
      <vt:variant>
        <vt:lpstr>Theme</vt:lpstr>
      </vt:variant>
      <vt:variant>
        <vt:i4>3</vt:i4>
      </vt:variant>
      <vt:variant>
        <vt:lpstr>Slide Titles</vt:lpstr>
      </vt:variant>
      <vt:variant>
        <vt:i4>51</vt:i4>
      </vt:variant>
    </vt:vector>
  </HeadingPairs>
  <TitlesOfParts>
    <vt:vector size="79" baseType="lpstr">
      <vt:lpstr>AdvBm</vt:lpstr>
      <vt:lpstr>Arial</vt:lpstr>
      <vt:lpstr>Book Antiqua</vt:lpstr>
      <vt:lpstr>Bookman Old Style</vt:lpstr>
      <vt:lpstr>Calibri</vt:lpstr>
      <vt:lpstr>FranklinGothicITCbyBT-Medium</vt:lpstr>
      <vt:lpstr>futura-pt</vt:lpstr>
      <vt:lpstr>Gadugi</vt:lpstr>
      <vt:lpstr>Harding</vt:lpstr>
      <vt:lpstr>LiberationSerif</vt:lpstr>
      <vt:lpstr>Libre Baskerville</vt:lpstr>
      <vt:lpstr>Merriweather Sans</vt:lpstr>
      <vt:lpstr>Myanmar Text</vt:lpstr>
      <vt:lpstr>nexussans</vt:lpstr>
      <vt:lpstr>Nirmala UI Semilight</vt:lpstr>
      <vt:lpstr>open sans</vt:lpstr>
      <vt:lpstr>open sans</vt:lpstr>
      <vt:lpstr>Roboto</vt:lpstr>
      <vt:lpstr>Sabon-Roman</vt:lpstr>
      <vt:lpstr>Segoe UI</vt:lpstr>
      <vt:lpstr>STIXGeneral-Regular</vt:lpstr>
      <vt:lpstr>Sylfaen</vt:lpstr>
      <vt:lpstr>Times New Roman</vt:lpstr>
      <vt:lpstr>Verdana</vt:lpstr>
      <vt:lpstr>Wingdings</vt:lpstr>
      <vt:lpstr>Cover and End Slide Master</vt:lpstr>
      <vt:lpstr>1_Contents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Commercial publisher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Electronic theses &amp; Dissertations (e-theses &amp; ETD)</vt:lpstr>
      <vt:lpstr>Electronic theses &amp; Dissertations (e-theses &amp; ETD)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perpustakaan sps</cp:lastModifiedBy>
  <cp:revision>78</cp:revision>
  <dcterms:created xsi:type="dcterms:W3CDTF">2020-01-20T05:08:25Z</dcterms:created>
  <dcterms:modified xsi:type="dcterms:W3CDTF">2021-10-21T01:04:38Z</dcterms:modified>
</cp:coreProperties>
</file>