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22"/>
  </p:notesMasterIdLst>
  <p:sldIdLst>
    <p:sldId id="256" r:id="rId2"/>
    <p:sldId id="257" r:id="rId3"/>
    <p:sldId id="258" r:id="rId4"/>
    <p:sldId id="476" r:id="rId5"/>
    <p:sldId id="477" r:id="rId6"/>
    <p:sldId id="259" r:id="rId7"/>
    <p:sldId id="478" r:id="rId8"/>
    <p:sldId id="445" r:id="rId9"/>
    <p:sldId id="479" r:id="rId10"/>
    <p:sldId id="465" r:id="rId11"/>
    <p:sldId id="466" r:id="rId12"/>
    <p:sldId id="467" r:id="rId13"/>
    <p:sldId id="468" r:id="rId14"/>
    <p:sldId id="470" r:id="rId15"/>
    <p:sldId id="471" r:id="rId16"/>
    <p:sldId id="473" r:id="rId17"/>
    <p:sldId id="474" r:id="rId18"/>
    <p:sldId id="480" r:id="rId19"/>
    <p:sldId id="481" r:id="rId20"/>
    <p:sldId id="4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44"/>
    <p:restoredTop sz="95890"/>
  </p:normalViewPr>
  <p:slideViewPr>
    <p:cSldViewPr snapToGrid="0" snapToObjects="1">
      <p:cViewPr varScale="1">
        <p:scale>
          <a:sx n="54" d="100"/>
          <a:sy n="54" d="100"/>
        </p:scale>
        <p:origin x="232" y="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E6DEB3-E733-4606-A725-7C14D719D484}" type="doc">
      <dgm:prSet loTypeId="urn:microsoft.com/office/officeart/2016/7/layout/LinearBlockProcessNumbered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8533020-B8D5-43C9-B14C-054DB256C184}">
      <dgm:prSet/>
      <dgm:spPr/>
      <dgm:t>
        <a:bodyPr/>
        <a:lstStyle/>
        <a:p>
          <a:r>
            <a:rPr lang="en-ID" baseline="0" dirty="0"/>
            <a:t>Pola </a:t>
          </a:r>
          <a:r>
            <a:rPr lang="en-ID" baseline="0" dirty="0" err="1"/>
            <a:t>pikir</a:t>
          </a:r>
          <a:r>
            <a:rPr lang="en-ID" baseline="0" dirty="0"/>
            <a:t> yang </a:t>
          </a:r>
          <a:r>
            <a:rPr lang="en-ID" baseline="0" dirty="0" err="1"/>
            <a:t>meyakini</a:t>
          </a:r>
          <a:r>
            <a:rPr lang="en-ID" baseline="0" dirty="0"/>
            <a:t> – </a:t>
          </a:r>
          <a:r>
            <a:rPr lang="en-ID" baseline="0" dirty="0" err="1"/>
            <a:t>kemampuan</a:t>
          </a:r>
          <a:r>
            <a:rPr lang="en-ID" baseline="0" dirty="0"/>
            <a:t> </a:t>
          </a:r>
          <a:r>
            <a:rPr lang="en-ID" baseline="0" dirty="0" err="1"/>
            <a:t>dasar</a:t>
          </a:r>
          <a:r>
            <a:rPr lang="en-ID" baseline="0" dirty="0"/>
            <a:t> </a:t>
          </a:r>
          <a:r>
            <a:rPr lang="en-ID" baseline="0" dirty="0" err="1"/>
            <a:t>dapat</a:t>
          </a:r>
          <a:r>
            <a:rPr lang="en-ID" baseline="0" dirty="0"/>
            <a:t> </a:t>
          </a:r>
          <a:r>
            <a:rPr lang="en-ID" baseline="0" dirty="0" err="1"/>
            <a:t>dikembangkan</a:t>
          </a:r>
          <a:r>
            <a:rPr lang="en-ID" baseline="0" dirty="0"/>
            <a:t> </a:t>
          </a:r>
          <a:r>
            <a:rPr lang="en-ID" baseline="0" dirty="0" err="1"/>
            <a:t>melalui</a:t>
          </a:r>
          <a:r>
            <a:rPr lang="en-ID" baseline="0" dirty="0"/>
            <a:t> </a:t>
          </a:r>
          <a:r>
            <a:rPr lang="en-ID" baseline="0" dirty="0" err="1"/>
            <a:t>kerja</a:t>
          </a:r>
          <a:r>
            <a:rPr lang="en-ID" baseline="0" dirty="0"/>
            <a:t> </a:t>
          </a:r>
          <a:r>
            <a:rPr lang="en-ID" baseline="0" dirty="0" err="1"/>
            <a:t>keras</a:t>
          </a:r>
          <a:r>
            <a:rPr lang="en-ID" baseline="0" dirty="0"/>
            <a:t> dan </a:t>
          </a:r>
          <a:r>
            <a:rPr lang="en-ID" baseline="0" dirty="0" err="1"/>
            <a:t>dedikasi</a:t>
          </a:r>
          <a:r>
            <a:rPr lang="en-ID" baseline="0" dirty="0"/>
            <a:t>, </a:t>
          </a:r>
          <a:endParaRPr lang="en-US" dirty="0"/>
        </a:p>
      </dgm:t>
    </dgm:pt>
    <dgm:pt modelId="{118E42D2-0BA3-4733-96A1-1A7FA51B3950}" type="parTrans" cxnId="{97B5918B-D1AD-49BD-8F6B-A26F35AFB3C5}">
      <dgm:prSet/>
      <dgm:spPr/>
      <dgm:t>
        <a:bodyPr/>
        <a:lstStyle/>
        <a:p>
          <a:endParaRPr lang="en-US"/>
        </a:p>
      </dgm:t>
    </dgm:pt>
    <dgm:pt modelId="{E3CA1D03-A777-4D8B-8DC0-4FADA6832809}" type="sibTrans" cxnId="{97B5918B-D1AD-49BD-8F6B-A26F35AFB3C5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36628EBF-1D2F-4FC3-B45C-8C5D9600EA1F}">
      <dgm:prSet/>
      <dgm:spPr/>
      <dgm:t>
        <a:bodyPr/>
        <a:lstStyle/>
        <a:p>
          <a:r>
            <a:rPr lang="en-ID" baseline="0"/>
            <a:t>intelegensi dan bakat hanya merupakan modal awal saja.</a:t>
          </a:r>
          <a:br>
            <a:rPr lang="en-ID" baseline="0"/>
          </a:br>
          <a:br>
            <a:rPr lang="en-ID" baseline="0"/>
          </a:br>
          <a:endParaRPr lang="en-US"/>
        </a:p>
      </dgm:t>
    </dgm:pt>
    <dgm:pt modelId="{A5784DA3-9407-43FC-AF0D-840E44047B71}" type="parTrans" cxnId="{8748C42B-0DBF-405B-B9E8-5B7446611F76}">
      <dgm:prSet/>
      <dgm:spPr/>
      <dgm:t>
        <a:bodyPr/>
        <a:lstStyle/>
        <a:p>
          <a:endParaRPr lang="en-US"/>
        </a:p>
      </dgm:t>
    </dgm:pt>
    <dgm:pt modelId="{5813C1A6-73D6-4521-87C6-9C7EC144EA00}" type="sibTrans" cxnId="{8748C42B-0DBF-405B-B9E8-5B7446611F76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E2BC22C0-6696-3A4B-BC0A-E00AB07AAF65}" type="pres">
      <dgm:prSet presAssocID="{17E6DEB3-E733-4606-A725-7C14D719D484}" presName="Name0" presStyleCnt="0">
        <dgm:presLayoutVars>
          <dgm:animLvl val="lvl"/>
          <dgm:resizeHandles val="exact"/>
        </dgm:presLayoutVars>
      </dgm:prSet>
      <dgm:spPr/>
    </dgm:pt>
    <dgm:pt modelId="{6DC06C25-6DE2-A94D-A797-3AE3E6DDAFB6}" type="pres">
      <dgm:prSet presAssocID="{38533020-B8D5-43C9-B14C-054DB256C184}" presName="compositeNode" presStyleCnt="0">
        <dgm:presLayoutVars>
          <dgm:bulletEnabled val="1"/>
        </dgm:presLayoutVars>
      </dgm:prSet>
      <dgm:spPr/>
    </dgm:pt>
    <dgm:pt modelId="{E79E9C1A-137C-CA41-93D0-B8222320E4B4}" type="pres">
      <dgm:prSet presAssocID="{38533020-B8D5-43C9-B14C-054DB256C184}" presName="bgRect" presStyleLbl="alignNode1" presStyleIdx="0" presStyleCnt="2"/>
      <dgm:spPr/>
    </dgm:pt>
    <dgm:pt modelId="{B23101EB-A010-534C-8149-53D2F68940D7}" type="pres">
      <dgm:prSet presAssocID="{E3CA1D03-A777-4D8B-8DC0-4FADA6832809}" presName="sibTransNodeRect" presStyleLbl="alignNode1" presStyleIdx="0" presStyleCnt="2">
        <dgm:presLayoutVars>
          <dgm:chMax val="0"/>
          <dgm:bulletEnabled val="1"/>
        </dgm:presLayoutVars>
      </dgm:prSet>
      <dgm:spPr/>
    </dgm:pt>
    <dgm:pt modelId="{6F4CEC01-6020-5B43-8E97-5BADB454A236}" type="pres">
      <dgm:prSet presAssocID="{38533020-B8D5-43C9-B14C-054DB256C184}" presName="nodeRect" presStyleLbl="alignNode1" presStyleIdx="0" presStyleCnt="2">
        <dgm:presLayoutVars>
          <dgm:bulletEnabled val="1"/>
        </dgm:presLayoutVars>
      </dgm:prSet>
      <dgm:spPr/>
    </dgm:pt>
    <dgm:pt modelId="{DE4C13D0-4819-2846-8E32-FA164D8A0B41}" type="pres">
      <dgm:prSet presAssocID="{E3CA1D03-A777-4D8B-8DC0-4FADA6832809}" presName="sibTrans" presStyleCnt="0"/>
      <dgm:spPr/>
    </dgm:pt>
    <dgm:pt modelId="{4EC5A930-0338-814C-8A33-43D6EE1F6485}" type="pres">
      <dgm:prSet presAssocID="{36628EBF-1D2F-4FC3-B45C-8C5D9600EA1F}" presName="compositeNode" presStyleCnt="0">
        <dgm:presLayoutVars>
          <dgm:bulletEnabled val="1"/>
        </dgm:presLayoutVars>
      </dgm:prSet>
      <dgm:spPr/>
    </dgm:pt>
    <dgm:pt modelId="{284621B8-0C99-CD4C-9B36-3FF933BB6B67}" type="pres">
      <dgm:prSet presAssocID="{36628EBF-1D2F-4FC3-B45C-8C5D9600EA1F}" presName="bgRect" presStyleLbl="alignNode1" presStyleIdx="1" presStyleCnt="2"/>
      <dgm:spPr/>
    </dgm:pt>
    <dgm:pt modelId="{E22CF13C-B0BF-6F4D-97EB-9E1B8F4A295B}" type="pres">
      <dgm:prSet presAssocID="{5813C1A6-73D6-4521-87C6-9C7EC144EA00}" presName="sibTransNodeRect" presStyleLbl="alignNode1" presStyleIdx="1" presStyleCnt="2">
        <dgm:presLayoutVars>
          <dgm:chMax val="0"/>
          <dgm:bulletEnabled val="1"/>
        </dgm:presLayoutVars>
      </dgm:prSet>
      <dgm:spPr/>
    </dgm:pt>
    <dgm:pt modelId="{C5B333A6-D511-974A-BC27-BC022D524F2A}" type="pres">
      <dgm:prSet presAssocID="{36628EBF-1D2F-4FC3-B45C-8C5D9600EA1F}" presName="nodeRect" presStyleLbl="alignNode1" presStyleIdx="1" presStyleCnt="2">
        <dgm:presLayoutVars>
          <dgm:bulletEnabled val="1"/>
        </dgm:presLayoutVars>
      </dgm:prSet>
      <dgm:spPr/>
    </dgm:pt>
  </dgm:ptLst>
  <dgm:cxnLst>
    <dgm:cxn modelId="{F9D3D226-6785-AE4F-984F-F63751228F0F}" type="presOf" srcId="{5813C1A6-73D6-4521-87C6-9C7EC144EA00}" destId="{E22CF13C-B0BF-6F4D-97EB-9E1B8F4A295B}" srcOrd="0" destOrd="0" presId="urn:microsoft.com/office/officeart/2016/7/layout/LinearBlockProcessNumbered"/>
    <dgm:cxn modelId="{8748C42B-0DBF-405B-B9E8-5B7446611F76}" srcId="{17E6DEB3-E733-4606-A725-7C14D719D484}" destId="{36628EBF-1D2F-4FC3-B45C-8C5D9600EA1F}" srcOrd="1" destOrd="0" parTransId="{A5784DA3-9407-43FC-AF0D-840E44047B71}" sibTransId="{5813C1A6-73D6-4521-87C6-9C7EC144EA00}"/>
    <dgm:cxn modelId="{851CA03B-4C04-5B4E-AA2C-4D0A4B985A69}" type="presOf" srcId="{38533020-B8D5-43C9-B14C-054DB256C184}" destId="{6F4CEC01-6020-5B43-8E97-5BADB454A236}" srcOrd="1" destOrd="0" presId="urn:microsoft.com/office/officeart/2016/7/layout/LinearBlockProcessNumbered"/>
    <dgm:cxn modelId="{6245A63F-5E08-D04F-8E52-8C5FFC19331C}" type="presOf" srcId="{38533020-B8D5-43C9-B14C-054DB256C184}" destId="{E79E9C1A-137C-CA41-93D0-B8222320E4B4}" srcOrd="0" destOrd="0" presId="urn:microsoft.com/office/officeart/2016/7/layout/LinearBlockProcessNumbered"/>
    <dgm:cxn modelId="{62C57A53-2BEC-5449-873E-DEB34CE2481A}" type="presOf" srcId="{36628EBF-1D2F-4FC3-B45C-8C5D9600EA1F}" destId="{284621B8-0C99-CD4C-9B36-3FF933BB6B67}" srcOrd="0" destOrd="0" presId="urn:microsoft.com/office/officeart/2016/7/layout/LinearBlockProcessNumbered"/>
    <dgm:cxn modelId="{4F8CB577-15E9-C24B-88AD-ABD8BC7B9474}" type="presOf" srcId="{17E6DEB3-E733-4606-A725-7C14D719D484}" destId="{E2BC22C0-6696-3A4B-BC0A-E00AB07AAF65}" srcOrd="0" destOrd="0" presId="urn:microsoft.com/office/officeart/2016/7/layout/LinearBlockProcessNumbered"/>
    <dgm:cxn modelId="{97B5918B-D1AD-49BD-8F6B-A26F35AFB3C5}" srcId="{17E6DEB3-E733-4606-A725-7C14D719D484}" destId="{38533020-B8D5-43C9-B14C-054DB256C184}" srcOrd="0" destOrd="0" parTransId="{118E42D2-0BA3-4733-96A1-1A7FA51B3950}" sibTransId="{E3CA1D03-A777-4D8B-8DC0-4FADA6832809}"/>
    <dgm:cxn modelId="{CAB627A2-E191-7F4D-8FDF-34EDCEE0C044}" type="presOf" srcId="{E3CA1D03-A777-4D8B-8DC0-4FADA6832809}" destId="{B23101EB-A010-534C-8149-53D2F68940D7}" srcOrd="0" destOrd="0" presId="urn:microsoft.com/office/officeart/2016/7/layout/LinearBlockProcessNumbered"/>
    <dgm:cxn modelId="{EC5463F8-94C1-C74A-9B43-13B033559483}" type="presOf" srcId="{36628EBF-1D2F-4FC3-B45C-8C5D9600EA1F}" destId="{C5B333A6-D511-974A-BC27-BC022D524F2A}" srcOrd="1" destOrd="0" presId="urn:microsoft.com/office/officeart/2016/7/layout/LinearBlockProcessNumbered"/>
    <dgm:cxn modelId="{849495E9-4A7D-1F47-B446-BF00E96AED76}" type="presParOf" srcId="{E2BC22C0-6696-3A4B-BC0A-E00AB07AAF65}" destId="{6DC06C25-6DE2-A94D-A797-3AE3E6DDAFB6}" srcOrd="0" destOrd="0" presId="urn:microsoft.com/office/officeart/2016/7/layout/LinearBlockProcessNumbered"/>
    <dgm:cxn modelId="{7E384B59-0C1A-AC4D-A6B1-6E806608CC5D}" type="presParOf" srcId="{6DC06C25-6DE2-A94D-A797-3AE3E6DDAFB6}" destId="{E79E9C1A-137C-CA41-93D0-B8222320E4B4}" srcOrd="0" destOrd="0" presId="urn:microsoft.com/office/officeart/2016/7/layout/LinearBlockProcessNumbered"/>
    <dgm:cxn modelId="{7CDD122A-6F9B-0647-8B5F-0B67A82BA66B}" type="presParOf" srcId="{6DC06C25-6DE2-A94D-A797-3AE3E6DDAFB6}" destId="{B23101EB-A010-534C-8149-53D2F68940D7}" srcOrd="1" destOrd="0" presId="urn:microsoft.com/office/officeart/2016/7/layout/LinearBlockProcessNumbered"/>
    <dgm:cxn modelId="{AD1BE3FB-4FCD-3D49-9E82-BB2456651364}" type="presParOf" srcId="{6DC06C25-6DE2-A94D-A797-3AE3E6DDAFB6}" destId="{6F4CEC01-6020-5B43-8E97-5BADB454A236}" srcOrd="2" destOrd="0" presId="urn:microsoft.com/office/officeart/2016/7/layout/LinearBlockProcessNumbered"/>
    <dgm:cxn modelId="{11B3633F-0A60-A04D-8AD1-811CC4FE8753}" type="presParOf" srcId="{E2BC22C0-6696-3A4B-BC0A-E00AB07AAF65}" destId="{DE4C13D0-4819-2846-8E32-FA164D8A0B41}" srcOrd="1" destOrd="0" presId="urn:microsoft.com/office/officeart/2016/7/layout/LinearBlockProcessNumbered"/>
    <dgm:cxn modelId="{49AF2642-576A-B045-A983-1ECB14803755}" type="presParOf" srcId="{E2BC22C0-6696-3A4B-BC0A-E00AB07AAF65}" destId="{4EC5A930-0338-814C-8A33-43D6EE1F6485}" srcOrd="2" destOrd="0" presId="urn:microsoft.com/office/officeart/2016/7/layout/LinearBlockProcessNumbered"/>
    <dgm:cxn modelId="{9FFB6448-A1F1-1345-93BD-1E26F2D7BD5E}" type="presParOf" srcId="{4EC5A930-0338-814C-8A33-43D6EE1F6485}" destId="{284621B8-0C99-CD4C-9B36-3FF933BB6B67}" srcOrd="0" destOrd="0" presId="urn:microsoft.com/office/officeart/2016/7/layout/LinearBlockProcessNumbered"/>
    <dgm:cxn modelId="{E3C7E6A3-2928-124E-9FB6-6F11C03C63CE}" type="presParOf" srcId="{4EC5A930-0338-814C-8A33-43D6EE1F6485}" destId="{E22CF13C-B0BF-6F4D-97EB-9E1B8F4A295B}" srcOrd="1" destOrd="0" presId="urn:microsoft.com/office/officeart/2016/7/layout/LinearBlockProcessNumbered"/>
    <dgm:cxn modelId="{EDBF8122-666C-6B40-9D31-755EBA90EB76}" type="presParOf" srcId="{4EC5A930-0338-814C-8A33-43D6EE1F6485}" destId="{C5B333A6-D511-974A-BC27-BC022D524F2A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2BDC9E-3B96-47FC-9C2F-AB15BC7135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B8ADC4-A9EC-41AA-AD15-575A64457C1D}">
      <dgm:prSet custT="1"/>
      <dgm:spPr/>
      <dgm:t>
        <a:bodyPr/>
        <a:lstStyle/>
        <a:p>
          <a:r>
            <a:rPr lang="en-ID" sz="3200" baseline="0" dirty="0" err="1"/>
            <a:t>Seseorang</a:t>
          </a:r>
          <a:r>
            <a:rPr lang="en-ID" sz="3200" baseline="0" dirty="0"/>
            <a:t> </a:t>
          </a:r>
          <a:r>
            <a:rPr lang="en-ID" sz="3200" baseline="0" dirty="0" err="1"/>
            <a:t>dengan</a:t>
          </a:r>
          <a:r>
            <a:rPr lang="en-ID" sz="3200" baseline="0" dirty="0"/>
            <a:t> </a:t>
          </a:r>
          <a:r>
            <a:rPr lang="en-ID" sz="3200" baseline="0" dirty="0" err="1"/>
            <a:t>pola</a:t>
          </a:r>
          <a:r>
            <a:rPr lang="en-ID" sz="3200" baseline="0" dirty="0"/>
            <a:t> </a:t>
          </a:r>
          <a:r>
            <a:rPr lang="en-ID" sz="3200" baseline="0" dirty="0" err="1"/>
            <a:t>pikir</a:t>
          </a:r>
          <a:r>
            <a:rPr lang="en-ID" sz="3200" baseline="0" dirty="0"/>
            <a:t> </a:t>
          </a:r>
          <a:r>
            <a:rPr lang="en-ID" sz="3200" baseline="0" dirty="0" err="1"/>
            <a:t>ini</a:t>
          </a:r>
          <a:r>
            <a:rPr lang="en-ID" sz="3200" baseline="0" dirty="0"/>
            <a:t> </a:t>
          </a:r>
          <a:r>
            <a:rPr lang="en-ID" sz="3200" baseline="0" dirty="0" err="1"/>
            <a:t>meyakini</a:t>
          </a:r>
          <a:r>
            <a:rPr lang="en-ID" sz="3200" baseline="0" dirty="0"/>
            <a:t> </a:t>
          </a:r>
          <a:r>
            <a:rPr lang="en-ID" sz="3200" baseline="0" dirty="0" err="1"/>
            <a:t>bahwa</a:t>
          </a:r>
          <a:r>
            <a:rPr lang="en-ID" sz="3200" baseline="0" dirty="0"/>
            <a:t> </a:t>
          </a:r>
          <a:endParaRPr lang="en-US" sz="3200" dirty="0"/>
        </a:p>
      </dgm:t>
    </dgm:pt>
    <dgm:pt modelId="{00790CAC-D9B6-4755-BB6F-1CE20DF462C3}" type="parTrans" cxnId="{14E08CD4-776C-452C-A8D7-CCD795448412}">
      <dgm:prSet/>
      <dgm:spPr/>
      <dgm:t>
        <a:bodyPr/>
        <a:lstStyle/>
        <a:p>
          <a:endParaRPr lang="en-US"/>
        </a:p>
      </dgm:t>
    </dgm:pt>
    <dgm:pt modelId="{27D27392-2FD1-4E9A-AACB-08E176D12407}" type="sibTrans" cxnId="{14E08CD4-776C-452C-A8D7-CCD795448412}">
      <dgm:prSet/>
      <dgm:spPr/>
      <dgm:t>
        <a:bodyPr/>
        <a:lstStyle/>
        <a:p>
          <a:endParaRPr lang="en-US"/>
        </a:p>
      </dgm:t>
    </dgm:pt>
    <dgm:pt modelId="{8BEFB1B5-56E5-4B59-AD38-8A6AA90CA24F}">
      <dgm:prSet/>
      <dgm:spPr/>
      <dgm:t>
        <a:bodyPr/>
        <a:lstStyle/>
        <a:p>
          <a:r>
            <a:rPr lang="en-ID" baseline="0"/>
            <a:t>keterampilan dan keahlian merupakan sesuatu yang bisa dibangun dan dikembangkan. </a:t>
          </a:r>
          <a:endParaRPr lang="en-US"/>
        </a:p>
      </dgm:t>
    </dgm:pt>
    <dgm:pt modelId="{6AD0C259-AD31-428D-A9E0-9D3B9E21DF7C}" type="parTrans" cxnId="{2680D2F1-9BD5-428D-BC43-DF997518B301}">
      <dgm:prSet/>
      <dgm:spPr/>
      <dgm:t>
        <a:bodyPr/>
        <a:lstStyle/>
        <a:p>
          <a:endParaRPr lang="en-US"/>
        </a:p>
      </dgm:t>
    </dgm:pt>
    <dgm:pt modelId="{C217D86B-6DD3-44CF-BD4A-638892DCF5DF}" type="sibTrans" cxnId="{2680D2F1-9BD5-428D-BC43-DF997518B301}">
      <dgm:prSet/>
      <dgm:spPr/>
      <dgm:t>
        <a:bodyPr/>
        <a:lstStyle/>
        <a:p>
          <a:endParaRPr lang="en-US"/>
        </a:p>
      </dgm:t>
    </dgm:pt>
    <dgm:pt modelId="{D035B186-6D01-46EA-A791-FBE87936ABE9}">
      <dgm:prSet/>
      <dgm:spPr/>
      <dgm:t>
        <a:bodyPr/>
        <a:lstStyle/>
        <a:p>
          <a:r>
            <a:rPr lang="en-ID" baseline="0" dirty="0" err="1"/>
            <a:t>sangat</a:t>
          </a:r>
          <a:r>
            <a:rPr lang="en-ID" baseline="0" dirty="0"/>
            <a:t> </a:t>
          </a:r>
          <a:r>
            <a:rPr lang="en-ID" baseline="0" dirty="0" err="1"/>
            <a:t>menghargai</a:t>
          </a:r>
          <a:r>
            <a:rPr lang="en-ID" baseline="0" dirty="0"/>
            <a:t> </a:t>
          </a:r>
          <a:r>
            <a:rPr lang="en-ID" baseline="0" dirty="0" err="1"/>
            <a:t>perbaikan</a:t>
          </a:r>
          <a:r>
            <a:rPr lang="en-ID" baseline="0" dirty="0"/>
            <a:t> proses.</a:t>
          </a:r>
          <a:br>
            <a:rPr lang="en-ID" baseline="0" dirty="0"/>
          </a:br>
          <a:br>
            <a:rPr lang="en-ID" baseline="0" dirty="0"/>
          </a:br>
          <a:endParaRPr lang="en-US" dirty="0"/>
        </a:p>
      </dgm:t>
    </dgm:pt>
    <dgm:pt modelId="{2DC6B27C-BFBB-49DE-A831-5E36A4F91BF2}" type="parTrans" cxnId="{FA2FCD12-BC87-43B0-9BEC-885A5B6CFB80}">
      <dgm:prSet/>
      <dgm:spPr/>
      <dgm:t>
        <a:bodyPr/>
        <a:lstStyle/>
        <a:p>
          <a:endParaRPr lang="en-US"/>
        </a:p>
      </dgm:t>
    </dgm:pt>
    <dgm:pt modelId="{662AB6C2-C006-4D7F-9C9C-8FED8BF0F9EA}" type="sibTrans" cxnId="{FA2FCD12-BC87-43B0-9BEC-885A5B6CFB80}">
      <dgm:prSet/>
      <dgm:spPr/>
      <dgm:t>
        <a:bodyPr/>
        <a:lstStyle/>
        <a:p>
          <a:endParaRPr lang="en-US"/>
        </a:p>
      </dgm:t>
    </dgm:pt>
    <dgm:pt modelId="{1D1BCDC0-63BD-BA47-B60E-3B250BE9368D}" type="pres">
      <dgm:prSet presAssocID="{E42BDC9E-3B96-47FC-9C2F-AB15BC7135A0}" presName="linear" presStyleCnt="0">
        <dgm:presLayoutVars>
          <dgm:animLvl val="lvl"/>
          <dgm:resizeHandles val="exact"/>
        </dgm:presLayoutVars>
      </dgm:prSet>
      <dgm:spPr/>
    </dgm:pt>
    <dgm:pt modelId="{39169BF3-2468-284E-A360-637C31243C31}" type="pres">
      <dgm:prSet presAssocID="{46B8ADC4-A9EC-41AA-AD15-575A64457C1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5C684A9-E9CD-9F44-AA19-6928F838BA2C}" type="pres">
      <dgm:prSet presAssocID="{46B8ADC4-A9EC-41AA-AD15-575A64457C1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A2FCD12-BC87-43B0-9BEC-885A5B6CFB80}" srcId="{46B8ADC4-A9EC-41AA-AD15-575A64457C1D}" destId="{D035B186-6D01-46EA-A791-FBE87936ABE9}" srcOrd="1" destOrd="0" parTransId="{2DC6B27C-BFBB-49DE-A831-5E36A4F91BF2}" sibTransId="{662AB6C2-C006-4D7F-9C9C-8FED8BF0F9EA}"/>
    <dgm:cxn modelId="{1F1C583B-181A-C041-B248-CC309EAE70C8}" type="presOf" srcId="{D035B186-6D01-46EA-A791-FBE87936ABE9}" destId="{25C684A9-E9CD-9F44-AA19-6928F838BA2C}" srcOrd="0" destOrd="1" presId="urn:microsoft.com/office/officeart/2005/8/layout/vList2"/>
    <dgm:cxn modelId="{80BE4A57-FF11-064A-B17A-00B430E61E2A}" type="presOf" srcId="{46B8ADC4-A9EC-41AA-AD15-575A64457C1D}" destId="{39169BF3-2468-284E-A360-637C31243C31}" srcOrd="0" destOrd="0" presId="urn:microsoft.com/office/officeart/2005/8/layout/vList2"/>
    <dgm:cxn modelId="{CE007DBF-DF7E-9C49-8CF6-D12C14699EC4}" type="presOf" srcId="{8BEFB1B5-56E5-4B59-AD38-8A6AA90CA24F}" destId="{25C684A9-E9CD-9F44-AA19-6928F838BA2C}" srcOrd="0" destOrd="0" presId="urn:microsoft.com/office/officeart/2005/8/layout/vList2"/>
    <dgm:cxn modelId="{3F625FC8-D4A7-1F49-917B-2A2AF9AD83AA}" type="presOf" srcId="{E42BDC9E-3B96-47FC-9C2F-AB15BC7135A0}" destId="{1D1BCDC0-63BD-BA47-B60E-3B250BE9368D}" srcOrd="0" destOrd="0" presId="urn:microsoft.com/office/officeart/2005/8/layout/vList2"/>
    <dgm:cxn modelId="{14E08CD4-776C-452C-A8D7-CCD795448412}" srcId="{E42BDC9E-3B96-47FC-9C2F-AB15BC7135A0}" destId="{46B8ADC4-A9EC-41AA-AD15-575A64457C1D}" srcOrd="0" destOrd="0" parTransId="{00790CAC-D9B6-4755-BB6F-1CE20DF462C3}" sibTransId="{27D27392-2FD1-4E9A-AACB-08E176D12407}"/>
    <dgm:cxn modelId="{2680D2F1-9BD5-428D-BC43-DF997518B301}" srcId="{46B8ADC4-A9EC-41AA-AD15-575A64457C1D}" destId="{8BEFB1B5-56E5-4B59-AD38-8A6AA90CA24F}" srcOrd="0" destOrd="0" parTransId="{6AD0C259-AD31-428D-A9E0-9D3B9E21DF7C}" sibTransId="{C217D86B-6DD3-44CF-BD4A-638892DCF5DF}"/>
    <dgm:cxn modelId="{BDC00099-A432-3E4D-A488-FB61D92F1B8E}" type="presParOf" srcId="{1D1BCDC0-63BD-BA47-B60E-3B250BE9368D}" destId="{39169BF3-2468-284E-A360-637C31243C31}" srcOrd="0" destOrd="0" presId="urn:microsoft.com/office/officeart/2005/8/layout/vList2"/>
    <dgm:cxn modelId="{DDEC4200-7780-9444-93EA-9ED998B1E792}" type="presParOf" srcId="{1D1BCDC0-63BD-BA47-B60E-3B250BE9368D}" destId="{25C684A9-E9CD-9F44-AA19-6928F838BA2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81BE2B-1A0C-C548-8EAF-B6B53F231345}" type="doc">
      <dgm:prSet loTypeId="urn:microsoft.com/office/officeart/2005/8/layout/venn3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180AC1-7D70-124D-97E8-637122037E9E}">
      <dgm:prSet phldrT="[Text]" custT="1"/>
      <dgm:spPr/>
      <dgm:t>
        <a:bodyPr/>
        <a:lstStyle/>
        <a:p>
          <a:r>
            <a:rPr lang="en-US" sz="2800" b="1" dirty="0" err="1">
              <a:latin typeface="Abadi MT Condensed Light"/>
              <a:cs typeface="Abadi MT Condensed Light"/>
            </a:rPr>
            <a:t>Karir</a:t>
          </a:r>
          <a:r>
            <a:rPr lang="en-US" sz="2800" b="1" dirty="0">
              <a:latin typeface="Abadi MT Condensed Light"/>
              <a:cs typeface="Abadi MT Condensed Light"/>
            </a:rPr>
            <a:t> </a:t>
          </a:r>
          <a:r>
            <a:rPr lang="en-US" sz="2800" b="1" dirty="0" err="1">
              <a:latin typeface="Abadi MT Condensed Light"/>
              <a:cs typeface="Abadi MT Condensed Light"/>
            </a:rPr>
            <a:t>sbg</a:t>
          </a:r>
          <a:r>
            <a:rPr lang="en-US" sz="2800" b="1" dirty="0">
              <a:latin typeface="Abadi MT Condensed Light"/>
              <a:cs typeface="Abadi MT Condensed Light"/>
            </a:rPr>
            <a:t> </a:t>
          </a:r>
          <a:r>
            <a:rPr lang="en-US" sz="2800" b="1" dirty="0" err="1">
              <a:latin typeface="Abadi MT Condensed Light"/>
              <a:cs typeface="Abadi MT Condensed Light"/>
            </a:rPr>
            <a:t>Properti</a:t>
          </a:r>
          <a:r>
            <a:rPr lang="en-US" sz="2800" b="1" dirty="0">
              <a:latin typeface="Abadi MT Condensed Light"/>
              <a:cs typeface="Abadi MT Condensed Light"/>
            </a:rPr>
            <a:t> </a:t>
          </a:r>
          <a:r>
            <a:rPr lang="en-US" sz="2800" b="1" dirty="0" err="1">
              <a:latin typeface="Abadi MT Condensed Light"/>
              <a:cs typeface="Abadi MT Condensed Light"/>
            </a:rPr>
            <a:t>Organisasi</a:t>
          </a:r>
          <a:endParaRPr lang="en-US" sz="2800" b="1" dirty="0">
            <a:latin typeface="Abadi MT Condensed Light"/>
            <a:cs typeface="Abadi MT Condensed Light"/>
          </a:endParaRPr>
        </a:p>
        <a:p>
          <a:r>
            <a:rPr lang="en-US" sz="2800" b="1" dirty="0" err="1">
              <a:latin typeface="Abadi MT Condensed Light"/>
              <a:cs typeface="Abadi MT Condensed Light"/>
            </a:rPr>
            <a:t>Karir</a:t>
          </a:r>
          <a:r>
            <a:rPr lang="en-US" sz="2800" b="1" dirty="0">
              <a:latin typeface="Abadi MT Condensed Light"/>
              <a:cs typeface="Abadi MT Condensed Light"/>
            </a:rPr>
            <a:t> = </a:t>
          </a:r>
          <a:r>
            <a:rPr lang="en-US" sz="2800" b="1" dirty="0" err="1">
              <a:latin typeface="Abadi MT Condensed Light"/>
              <a:cs typeface="Abadi MT Condensed Light"/>
            </a:rPr>
            <a:t>Perkembangan</a:t>
          </a:r>
          <a:r>
            <a:rPr lang="en-US" sz="2800" b="1" dirty="0">
              <a:latin typeface="Abadi MT Condensed Light"/>
              <a:cs typeface="Abadi MT Condensed Light"/>
            </a:rPr>
            <a:t> </a:t>
          </a:r>
          <a:r>
            <a:rPr lang="en-US" sz="2800" b="1" dirty="0" err="1">
              <a:latin typeface="Abadi MT Condensed Light"/>
              <a:cs typeface="Abadi MT Condensed Light"/>
            </a:rPr>
            <a:t>Posisi</a:t>
          </a:r>
          <a:endParaRPr lang="en-US" sz="2800" b="1" dirty="0">
            <a:latin typeface="Abadi MT Condensed Light"/>
            <a:cs typeface="Abadi MT Condensed Light"/>
          </a:endParaRPr>
        </a:p>
      </dgm:t>
    </dgm:pt>
    <dgm:pt modelId="{322CF5D7-C306-C84E-94BF-F1ECCA597210}" type="parTrans" cxnId="{45A32BD9-56D1-A840-946F-919B30E5C9A9}">
      <dgm:prSet/>
      <dgm:spPr/>
      <dgm:t>
        <a:bodyPr/>
        <a:lstStyle/>
        <a:p>
          <a:endParaRPr lang="en-US"/>
        </a:p>
      </dgm:t>
    </dgm:pt>
    <dgm:pt modelId="{7B40C2F6-6443-8A47-B7C8-8B1634A60AB7}" type="sibTrans" cxnId="{45A32BD9-56D1-A840-946F-919B30E5C9A9}">
      <dgm:prSet/>
      <dgm:spPr/>
      <dgm:t>
        <a:bodyPr/>
        <a:lstStyle/>
        <a:p>
          <a:endParaRPr lang="en-US"/>
        </a:p>
      </dgm:t>
    </dgm:pt>
    <dgm:pt modelId="{23F10B29-3B03-0045-AF30-0EAB2EB20E69}">
      <dgm:prSet phldrT="[Text]" custT="1"/>
      <dgm:spPr/>
      <dgm:t>
        <a:bodyPr/>
        <a:lstStyle/>
        <a:p>
          <a:r>
            <a:rPr lang="en-US" sz="2800" b="1" dirty="0" err="1">
              <a:latin typeface="Abadi MT Condensed Light"/>
              <a:cs typeface="Abadi MT Condensed Light"/>
            </a:rPr>
            <a:t>Karir</a:t>
          </a:r>
          <a:r>
            <a:rPr lang="en-US" sz="2800" b="1" dirty="0">
              <a:latin typeface="Abadi MT Condensed Light"/>
              <a:cs typeface="Abadi MT Condensed Light"/>
            </a:rPr>
            <a:t> </a:t>
          </a:r>
          <a:r>
            <a:rPr lang="en-US" sz="2800" b="1" dirty="0" err="1">
              <a:latin typeface="Abadi MT Condensed Light"/>
              <a:cs typeface="Abadi MT Condensed Light"/>
            </a:rPr>
            <a:t>sbg</a:t>
          </a:r>
          <a:r>
            <a:rPr lang="en-US" sz="2800" b="1" dirty="0">
              <a:latin typeface="Abadi MT Condensed Light"/>
              <a:cs typeface="Abadi MT Condensed Light"/>
            </a:rPr>
            <a:t> </a:t>
          </a:r>
          <a:r>
            <a:rPr lang="en-US" sz="2800" b="1" dirty="0" err="1">
              <a:latin typeface="Abadi MT Condensed Light"/>
              <a:cs typeface="Abadi MT Condensed Light"/>
            </a:rPr>
            <a:t>Properti</a:t>
          </a:r>
          <a:r>
            <a:rPr lang="en-US" sz="2800" b="1" dirty="0">
              <a:latin typeface="Abadi MT Condensed Light"/>
              <a:cs typeface="Abadi MT Condensed Light"/>
            </a:rPr>
            <a:t> </a:t>
          </a:r>
          <a:r>
            <a:rPr lang="en-US" sz="2800" b="1" dirty="0" err="1">
              <a:latin typeface="Abadi MT Condensed Light"/>
              <a:cs typeface="Abadi MT Condensed Light"/>
            </a:rPr>
            <a:t>Individu</a:t>
          </a:r>
          <a:endParaRPr lang="en-US" sz="2800" b="1" dirty="0">
            <a:latin typeface="Abadi MT Condensed Light"/>
            <a:cs typeface="Abadi MT Condensed Light"/>
          </a:endParaRPr>
        </a:p>
        <a:p>
          <a:r>
            <a:rPr lang="en-US" sz="2800" b="1" dirty="0" err="1">
              <a:latin typeface="Abadi MT Condensed Light"/>
              <a:cs typeface="Abadi MT Condensed Light"/>
            </a:rPr>
            <a:t>Karir</a:t>
          </a:r>
          <a:r>
            <a:rPr lang="en-US" sz="2800" b="1" dirty="0">
              <a:latin typeface="Abadi MT Condensed Light"/>
              <a:cs typeface="Abadi MT Condensed Light"/>
            </a:rPr>
            <a:t> = </a:t>
          </a:r>
          <a:r>
            <a:rPr lang="en-US" sz="2800" b="1" dirty="0" err="1">
              <a:latin typeface="Abadi MT Condensed Light"/>
              <a:cs typeface="Abadi MT Condensed Light"/>
            </a:rPr>
            <a:t>Pengembangan</a:t>
          </a:r>
          <a:r>
            <a:rPr lang="en-US" sz="2800" b="1" dirty="0">
              <a:latin typeface="Abadi MT Condensed Light"/>
              <a:cs typeface="Abadi MT Condensed Light"/>
            </a:rPr>
            <a:t> </a:t>
          </a:r>
          <a:r>
            <a:rPr lang="en-US" sz="2800" b="1" dirty="0" err="1">
              <a:latin typeface="Abadi MT Condensed Light"/>
              <a:cs typeface="Abadi MT Condensed Light"/>
            </a:rPr>
            <a:t>Kompetensi</a:t>
          </a:r>
          <a:endParaRPr lang="en-US" sz="2800" b="1" dirty="0">
            <a:latin typeface="Abadi MT Condensed Light"/>
            <a:cs typeface="Abadi MT Condensed Light"/>
          </a:endParaRPr>
        </a:p>
      </dgm:t>
    </dgm:pt>
    <dgm:pt modelId="{EDB249C4-FC0A-F24D-BECA-4647F1555A51}" type="parTrans" cxnId="{8348795C-D799-CB4E-9095-9492323F66DF}">
      <dgm:prSet/>
      <dgm:spPr/>
      <dgm:t>
        <a:bodyPr/>
        <a:lstStyle/>
        <a:p>
          <a:endParaRPr lang="en-US"/>
        </a:p>
      </dgm:t>
    </dgm:pt>
    <dgm:pt modelId="{392042E2-FA63-864A-8EDC-1310A64C0223}" type="sibTrans" cxnId="{8348795C-D799-CB4E-9095-9492323F66DF}">
      <dgm:prSet/>
      <dgm:spPr/>
      <dgm:t>
        <a:bodyPr/>
        <a:lstStyle/>
        <a:p>
          <a:endParaRPr lang="en-US"/>
        </a:p>
      </dgm:t>
    </dgm:pt>
    <dgm:pt modelId="{0382D01E-6CCF-4F49-80F9-99BD59C7142E}" type="pres">
      <dgm:prSet presAssocID="{6681BE2B-1A0C-C548-8EAF-B6B53F231345}" presName="Name0" presStyleCnt="0">
        <dgm:presLayoutVars>
          <dgm:dir/>
          <dgm:resizeHandles val="exact"/>
        </dgm:presLayoutVars>
      </dgm:prSet>
      <dgm:spPr/>
    </dgm:pt>
    <dgm:pt modelId="{29467C47-3B03-5046-94CE-CF2D284BF09E}" type="pres">
      <dgm:prSet presAssocID="{F1180AC1-7D70-124D-97E8-637122037E9E}" presName="Name5" presStyleLbl="vennNode1" presStyleIdx="0" presStyleCnt="2">
        <dgm:presLayoutVars>
          <dgm:bulletEnabled val="1"/>
        </dgm:presLayoutVars>
      </dgm:prSet>
      <dgm:spPr/>
    </dgm:pt>
    <dgm:pt modelId="{3C341BE8-28E3-EF46-BB00-F4C67AE0523A}" type="pres">
      <dgm:prSet presAssocID="{7B40C2F6-6443-8A47-B7C8-8B1634A60AB7}" presName="space" presStyleCnt="0"/>
      <dgm:spPr/>
    </dgm:pt>
    <dgm:pt modelId="{5481F103-065E-004B-8B6F-10DF36005FAF}" type="pres">
      <dgm:prSet presAssocID="{23F10B29-3B03-0045-AF30-0EAB2EB20E69}" presName="Name5" presStyleLbl="vennNode1" presStyleIdx="1" presStyleCnt="2">
        <dgm:presLayoutVars>
          <dgm:bulletEnabled val="1"/>
        </dgm:presLayoutVars>
      </dgm:prSet>
      <dgm:spPr/>
    </dgm:pt>
  </dgm:ptLst>
  <dgm:cxnLst>
    <dgm:cxn modelId="{96050326-D228-604F-9E95-1A2442D8CA71}" type="presOf" srcId="{23F10B29-3B03-0045-AF30-0EAB2EB20E69}" destId="{5481F103-065E-004B-8B6F-10DF36005FAF}" srcOrd="0" destOrd="0" presId="urn:microsoft.com/office/officeart/2005/8/layout/venn3"/>
    <dgm:cxn modelId="{64AAE852-6C16-304A-8BCE-AAB5680EA376}" type="presOf" srcId="{F1180AC1-7D70-124D-97E8-637122037E9E}" destId="{29467C47-3B03-5046-94CE-CF2D284BF09E}" srcOrd="0" destOrd="0" presId="urn:microsoft.com/office/officeart/2005/8/layout/venn3"/>
    <dgm:cxn modelId="{498B085C-7318-E642-A2F0-6A5010860961}" type="presOf" srcId="{6681BE2B-1A0C-C548-8EAF-B6B53F231345}" destId="{0382D01E-6CCF-4F49-80F9-99BD59C7142E}" srcOrd="0" destOrd="0" presId="urn:microsoft.com/office/officeart/2005/8/layout/venn3"/>
    <dgm:cxn modelId="{8348795C-D799-CB4E-9095-9492323F66DF}" srcId="{6681BE2B-1A0C-C548-8EAF-B6B53F231345}" destId="{23F10B29-3B03-0045-AF30-0EAB2EB20E69}" srcOrd="1" destOrd="0" parTransId="{EDB249C4-FC0A-F24D-BECA-4647F1555A51}" sibTransId="{392042E2-FA63-864A-8EDC-1310A64C0223}"/>
    <dgm:cxn modelId="{45A32BD9-56D1-A840-946F-919B30E5C9A9}" srcId="{6681BE2B-1A0C-C548-8EAF-B6B53F231345}" destId="{F1180AC1-7D70-124D-97E8-637122037E9E}" srcOrd="0" destOrd="0" parTransId="{322CF5D7-C306-C84E-94BF-F1ECCA597210}" sibTransId="{7B40C2F6-6443-8A47-B7C8-8B1634A60AB7}"/>
    <dgm:cxn modelId="{2045CBF9-AAD8-5F45-A9EC-DDAA25032E2B}" type="presParOf" srcId="{0382D01E-6CCF-4F49-80F9-99BD59C7142E}" destId="{29467C47-3B03-5046-94CE-CF2D284BF09E}" srcOrd="0" destOrd="0" presId="urn:microsoft.com/office/officeart/2005/8/layout/venn3"/>
    <dgm:cxn modelId="{98CD56B9-3823-6348-8CCA-3EF0C1785896}" type="presParOf" srcId="{0382D01E-6CCF-4F49-80F9-99BD59C7142E}" destId="{3C341BE8-28E3-EF46-BB00-F4C67AE0523A}" srcOrd="1" destOrd="0" presId="urn:microsoft.com/office/officeart/2005/8/layout/venn3"/>
    <dgm:cxn modelId="{67C6949D-915F-9A4B-AAA4-43B079637963}" type="presParOf" srcId="{0382D01E-6CCF-4F49-80F9-99BD59C7142E}" destId="{5481F103-065E-004B-8B6F-10DF36005FAF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8E62E9-B219-F043-98C0-4A93C6FA1AFA}" type="doc">
      <dgm:prSet loTypeId="urn:microsoft.com/office/officeart/2005/8/layout/gear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054B43-DA5E-BD4E-A3AF-59FBDD82325F}">
      <dgm:prSet custT="1"/>
      <dgm:spPr/>
      <dgm:t>
        <a:bodyPr/>
        <a:lstStyle/>
        <a:p>
          <a:pPr rtl="0"/>
          <a:r>
            <a:rPr lang="en-GB" sz="2400" b="1" dirty="0" err="1">
              <a:latin typeface="Abadi MT Condensed Light" panose="020B0306030101010103" pitchFamily="34" charset="77"/>
            </a:rPr>
            <a:t>Sukses</a:t>
          </a:r>
          <a:r>
            <a:rPr lang="en-GB" sz="2400" b="1" dirty="0">
              <a:latin typeface="Abadi MT Condensed Light" panose="020B0306030101010103" pitchFamily="34" charset="77"/>
            </a:rPr>
            <a:t> </a:t>
          </a:r>
          <a:r>
            <a:rPr lang="en-GB" sz="2400" b="1" dirty="0" err="1">
              <a:latin typeface="Abadi MT Condensed Light" panose="020B0306030101010103" pitchFamily="34" charset="77"/>
            </a:rPr>
            <a:t>sbg</a:t>
          </a:r>
          <a:r>
            <a:rPr lang="en-GB" sz="2400" b="1" dirty="0">
              <a:latin typeface="Abadi MT Condensed Light" panose="020B0306030101010103" pitchFamily="34" charset="77"/>
            </a:rPr>
            <a:t> Investor</a:t>
          </a:r>
          <a:endParaRPr lang="en-US" sz="2400" b="1" dirty="0">
            <a:latin typeface="Abadi MT Condensed Light" panose="020B0306030101010103" pitchFamily="34" charset="77"/>
          </a:endParaRPr>
        </a:p>
      </dgm:t>
    </dgm:pt>
    <dgm:pt modelId="{E4278EA9-24F9-5F45-AB41-58234163AB6A}" type="parTrans" cxnId="{3BFE1238-AF1C-2E47-979F-E7727ED1B07D}">
      <dgm:prSet/>
      <dgm:spPr/>
      <dgm:t>
        <a:bodyPr/>
        <a:lstStyle/>
        <a:p>
          <a:endParaRPr lang="en-US"/>
        </a:p>
      </dgm:t>
    </dgm:pt>
    <dgm:pt modelId="{B111CA1C-E78E-2C47-9905-9C30E3D480EB}" type="sibTrans" cxnId="{3BFE1238-AF1C-2E47-979F-E7727ED1B07D}">
      <dgm:prSet/>
      <dgm:spPr/>
      <dgm:t>
        <a:bodyPr/>
        <a:lstStyle/>
        <a:p>
          <a:endParaRPr lang="en-US" sz="2400" b="1">
            <a:latin typeface="Abadi MT Condensed Light" panose="020B0306030101010103" pitchFamily="34" charset="77"/>
            <a:cs typeface="Arial Hebrew" pitchFamily="2" charset="-79"/>
          </a:endParaRPr>
        </a:p>
      </dgm:t>
    </dgm:pt>
    <dgm:pt modelId="{328EF59A-AA7A-744B-9616-2BDEB3147A86}">
      <dgm:prSet custT="1"/>
      <dgm:spPr/>
      <dgm:t>
        <a:bodyPr/>
        <a:lstStyle/>
        <a:p>
          <a:pPr rtl="0"/>
          <a:r>
            <a:rPr lang="en-GB" sz="2400" b="1" dirty="0" err="1">
              <a:latin typeface="Abadi MT Condensed Light" panose="020B0306030101010103" pitchFamily="34" charset="77"/>
            </a:rPr>
            <a:t>Bahagia</a:t>
          </a:r>
          <a:endParaRPr lang="en-GB" sz="2400" b="1" dirty="0">
            <a:latin typeface="Abadi MT Condensed Light" panose="020B0306030101010103" pitchFamily="34" charset="77"/>
          </a:endParaRPr>
        </a:p>
      </dgm:t>
    </dgm:pt>
    <dgm:pt modelId="{0DA64857-0655-A44E-81DC-52F817DC0431}" type="parTrans" cxnId="{E7DEBE0A-95E2-684E-8E33-9BA595ED41DB}">
      <dgm:prSet/>
      <dgm:spPr/>
      <dgm:t>
        <a:bodyPr/>
        <a:lstStyle/>
        <a:p>
          <a:endParaRPr lang="en-US"/>
        </a:p>
      </dgm:t>
    </dgm:pt>
    <dgm:pt modelId="{29013548-D839-FA42-BF1F-75785A92471B}" type="sibTrans" cxnId="{E7DEBE0A-95E2-684E-8E33-9BA595ED41DB}">
      <dgm:prSet/>
      <dgm:spPr/>
      <dgm:t>
        <a:bodyPr/>
        <a:lstStyle/>
        <a:p>
          <a:endParaRPr lang="en-US"/>
        </a:p>
      </dgm:t>
    </dgm:pt>
    <dgm:pt modelId="{1F47EE17-1FFA-5C4E-9F46-51AA193949A0}">
      <dgm:prSet custT="1"/>
      <dgm:spPr/>
      <dgm:t>
        <a:bodyPr/>
        <a:lstStyle/>
        <a:p>
          <a:pPr rtl="0"/>
          <a:r>
            <a:rPr lang="en-GB" sz="2400" b="1" dirty="0" err="1">
              <a:latin typeface="Abadi MT Condensed Light" panose="020B0306030101010103" pitchFamily="34" charset="77"/>
            </a:rPr>
            <a:t>Bermakna</a:t>
          </a:r>
          <a:endParaRPr lang="en-GB" sz="2400" b="1" dirty="0">
            <a:latin typeface="Abadi MT Condensed Light" panose="020B0306030101010103" pitchFamily="34" charset="77"/>
          </a:endParaRPr>
        </a:p>
      </dgm:t>
    </dgm:pt>
    <dgm:pt modelId="{B004D6D8-C0BC-924F-9DB4-59ACFF9B6273}" type="parTrans" cxnId="{3859884C-8AB0-004C-B423-2EB14B6A52DF}">
      <dgm:prSet/>
      <dgm:spPr/>
      <dgm:t>
        <a:bodyPr/>
        <a:lstStyle/>
        <a:p>
          <a:endParaRPr lang="en-US"/>
        </a:p>
      </dgm:t>
    </dgm:pt>
    <dgm:pt modelId="{EB8B7C3D-264F-7F44-A174-A2B4B81A1420}" type="sibTrans" cxnId="{3859884C-8AB0-004C-B423-2EB14B6A52DF}">
      <dgm:prSet/>
      <dgm:spPr/>
      <dgm:t>
        <a:bodyPr/>
        <a:lstStyle/>
        <a:p>
          <a:endParaRPr lang="en-US"/>
        </a:p>
      </dgm:t>
    </dgm:pt>
    <dgm:pt modelId="{296DDEA2-70DB-7942-AA49-5293B05D9E3D}" type="pres">
      <dgm:prSet presAssocID="{C08E62E9-B219-F043-98C0-4A93C6FA1AF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38D1FE8-BC29-8C4E-BE7B-E5DBAB31F678}" type="pres">
      <dgm:prSet presAssocID="{DA054B43-DA5E-BD4E-A3AF-59FBDD82325F}" presName="gear1" presStyleLbl="node1" presStyleIdx="0" presStyleCnt="3">
        <dgm:presLayoutVars>
          <dgm:chMax val="1"/>
          <dgm:bulletEnabled val="1"/>
        </dgm:presLayoutVars>
      </dgm:prSet>
      <dgm:spPr/>
    </dgm:pt>
    <dgm:pt modelId="{261183E9-A77D-C542-A1B6-52BE117CD4F6}" type="pres">
      <dgm:prSet presAssocID="{DA054B43-DA5E-BD4E-A3AF-59FBDD82325F}" presName="gear1srcNode" presStyleLbl="node1" presStyleIdx="0" presStyleCnt="3"/>
      <dgm:spPr/>
    </dgm:pt>
    <dgm:pt modelId="{9C902FCC-E218-9543-935B-5EB859D9B6A5}" type="pres">
      <dgm:prSet presAssocID="{DA054B43-DA5E-BD4E-A3AF-59FBDD82325F}" presName="gear1dstNode" presStyleLbl="node1" presStyleIdx="0" presStyleCnt="3"/>
      <dgm:spPr/>
    </dgm:pt>
    <dgm:pt modelId="{CC9B2CFF-A433-C547-BEB0-AA9ACB60468F}" type="pres">
      <dgm:prSet presAssocID="{328EF59A-AA7A-744B-9616-2BDEB3147A86}" presName="gear2" presStyleLbl="node1" presStyleIdx="1" presStyleCnt="3" custScaleX="112632">
        <dgm:presLayoutVars>
          <dgm:chMax val="1"/>
          <dgm:bulletEnabled val="1"/>
        </dgm:presLayoutVars>
      </dgm:prSet>
      <dgm:spPr/>
    </dgm:pt>
    <dgm:pt modelId="{E4082965-08B5-4844-B993-5A3C1736894B}" type="pres">
      <dgm:prSet presAssocID="{328EF59A-AA7A-744B-9616-2BDEB3147A86}" presName="gear2srcNode" presStyleLbl="node1" presStyleIdx="1" presStyleCnt="3"/>
      <dgm:spPr/>
    </dgm:pt>
    <dgm:pt modelId="{41F96047-735B-354E-88EC-AD695A4402D1}" type="pres">
      <dgm:prSet presAssocID="{328EF59A-AA7A-744B-9616-2BDEB3147A86}" presName="gear2dstNode" presStyleLbl="node1" presStyleIdx="1" presStyleCnt="3"/>
      <dgm:spPr/>
    </dgm:pt>
    <dgm:pt modelId="{2BAC85D2-731F-EC4A-871E-F9A7132C7C00}" type="pres">
      <dgm:prSet presAssocID="{1F47EE17-1FFA-5C4E-9F46-51AA193949A0}" presName="gear3" presStyleLbl="node1" presStyleIdx="2" presStyleCnt="3" custScaleX="112632"/>
      <dgm:spPr/>
    </dgm:pt>
    <dgm:pt modelId="{E3F9D8DE-CAB2-404E-95E7-8572ABB4EB06}" type="pres">
      <dgm:prSet presAssocID="{1F47EE17-1FFA-5C4E-9F46-51AA193949A0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9F152356-F6B6-4045-AA48-36C5A3742F9C}" type="pres">
      <dgm:prSet presAssocID="{1F47EE17-1FFA-5C4E-9F46-51AA193949A0}" presName="gear3srcNode" presStyleLbl="node1" presStyleIdx="2" presStyleCnt="3"/>
      <dgm:spPr/>
    </dgm:pt>
    <dgm:pt modelId="{260CD30B-9E1C-0C44-A52F-4018587005D5}" type="pres">
      <dgm:prSet presAssocID="{1F47EE17-1FFA-5C4E-9F46-51AA193949A0}" presName="gear3dstNode" presStyleLbl="node1" presStyleIdx="2" presStyleCnt="3"/>
      <dgm:spPr/>
    </dgm:pt>
    <dgm:pt modelId="{C81EE828-42BE-E84A-B359-71CCA67BEF7C}" type="pres">
      <dgm:prSet presAssocID="{B111CA1C-E78E-2C47-9905-9C30E3D480EB}" presName="connector1" presStyleLbl="sibTrans2D1" presStyleIdx="0" presStyleCnt="3" custScaleX="112632"/>
      <dgm:spPr/>
    </dgm:pt>
    <dgm:pt modelId="{333E5C30-51A7-F14F-8BAD-09792B71609E}" type="pres">
      <dgm:prSet presAssocID="{29013548-D839-FA42-BF1F-75785A92471B}" presName="connector2" presStyleLbl="sibTrans2D1" presStyleIdx="1" presStyleCnt="3"/>
      <dgm:spPr/>
    </dgm:pt>
    <dgm:pt modelId="{9EA0E281-F19B-3A48-B8B4-86117C1D231E}" type="pres">
      <dgm:prSet presAssocID="{EB8B7C3D-264F-7F44-A174-A2B4B81A1420}" presName="connector3" presStyleLbl="sibTrans2D1" presStyleIdx="2" presStyleCnt="3"/>
      <dgm:spPr/>
    </dgm:pt>
  </dgm:ptLst>
  <dgm:cxnLst>
    <dgm:cxn modelId="{E7DEBE0A-95E2-684E-8E33-9BA595ED41DB}" srcId="{C08E62E9-B219-F043-98C0-4A93C6FA1AFA}" destId="{328EF59A-AA7A-744B-9616-2BDEB3147A86}" srcOrd="1" destOrd="0" parTransId="{0DA64857-0655-A44E-81DC-52F817DC0431}" sibTransId="{29013548-D839-FA42-BF1F-75785A92471B}"/>
    <dgm:cxn modelId="{3BFE1238-AF1C-2E47-979F-E7727ED1B07D}" srcId="{C08E62E9-B219-F043-98C0-4A93C6FA1AFA}" destId="{DA054B43-DA5E-BD4E-A3AF-59FBDD82325F}" srcOrd="0" destOrd="0" parTransId="{E4278EA9-24F9-5F45-AB41-58234163AB6A}" sibTransId="{B111CA1C-E78E-2C47-9905-9C30E3D480EB}"/>
    <dgm:cxn modelId="{F34BB149-FE87-F549-9E80-D88979738AAA}" type="presOf" srcId="{328EF59A-AA7A-744B-9616-2BDEB3147A86}" destId="{E4082965-08B5-4844-B993-5A3C1736894B}" srcOrd="1" destOrd="0" presId="urn:microsoft.com/office/officeart/2005/8/layout/gear1"/>
    <dgm:cxn modelId="{3859884C-8AB0-004C-B423-2EB14B6A52DF}" srcId="{C08E62E9-B219-F043-98C0-4A93C6FA1AFA}" destId="{1F47EE17-1FFA-5C4E-9F46-51AA193949A0}" srcOrd="2" destOrd="0" parTransId="{B004D6D8-C0BC-924F-9DB4-59ACFF9B6273}" sibTransId="{EB8B7C3D-264F-7F44-A174-A2B4B81A1420}"/>
    <dgm:cxn modelId="{8F84AB50-3152-0D41-A06C-FB3FB7A93B1C}" type="presOf" srcId="{EB8B7C3D-264F-7F44-A174-A2B4B81A1420}" destId="{9EA0E281-F19B-3A48-B8B4-86117C1D231E}" srcOrd="0" destOrd="0" presId="urn:microsoft.com/office/officeart/2005/8/layout/gear1"/>
    <dgm:cxn modelId="{D1470656-8527-0548-A11C-81BD455333AD}" type="presOf" srcId="{1F47EE17-1FFA-5C4E-9F46-51AA193949A0}" destId="{9F152356-F6B6-4045-AA48-36C5A3742F9C}" srcOrd="2" destOrd="0" presId="urn:microsoft.com/office/officeart/2005/8/layout/gear1"/>
    <dgm:cxn modelId="{83356B5E-4C6A-7E40-A16F-B1BED3E5126D}" type="presOf" srcId="{DA054B43-DA5E-BD4E-A3AF-59FBDD82325F}" destId="{261183E9-A77D-C542-A1B6-52BE117CD4F6}" srcOrd="1" destOrd="0" presId="urn:microsoft.com/office/officeart/2005/8/layout/gear1"/>
    <dgm:cxn modelId="{90CD777E-52B2-F248-9068-71A5DEDAC683}" type="presOf" srcId="{C08E62E9-B219-F043-98C0-4A93C6FA1AFA}" destId="{296DDEA2-70DB-7942-AA49-5293B05D9E3D}" srcOrd="0" destOrd="0" presId="urn:microsoft.com/office/officeart/2005/8/layout/gear1"/>
    <dgm:cxn modelId="{B6BAC383-F100-2F48-BE65-395B380F04DE}" type="presOf" srcId="{B111CA1C-E78E-2C47-9905-9C30E3D480EB}" destId="{C81EE828-42BE-E84A-B359-71CCA67BEF7C}" srcOrd="0" destOrd="0" presId="urn:microsoft.com/office/officeart/2005/8/layout/gear1"/>
    <dgm:cxn modelId="{21C9CA83-6939-2642-B4C1-97F7FAAA9CB0}" type="presOf" srcId="{1F47EE17-1FFA-5C4E-9F46-51AA193949A0}" destId="{E3F9D8DE-CAB2-404E-95E7-8572ABB4EB06}" srcOrd="1" destOrd="0" presId="urn:microsoft.com/office/officeart/2005/8/layout/gear1"/>
    <dgm:cxn modelId="{7EAB5698-40F8-B241-A242-8878CFAA8E6D}" type="presOf" srcId="{29013548-D839-FA42-BF1F-75785A92471B}" destId="{333E5C30-51A7-F14F-8BAD-09792B71609E}" srcOrd="0" destOrd="0" presId="urn:microsoft.com/office/officeart/2005/8/layout/gear1"/>
    <dgm:cxn modelId="{C2CDF49C-75C4-8B4C-91F8-7B1E56640E18}" type="presOf" srcId="{1F47EE17-1FFA-5C4E-9F46-51AA193949A0}" destId="{2BAC85D2-731F-EC4A-871E-F9A7132C7C00}" srcOrd="0" destOrd="0" presId="urn:microsoft.com/office/officeart/2005/8/layout/gear1"/>
    <dgm:cxn modelId="{62878EA5-5A45-114E-ABD9-F699203F7E53}" type="presOf" srcId="{DA054B43-DA5E-BD4E-A3AF-59FBDD82325F}" destId="{9C902FCC-E218-9543-935B-5EB859D9B6A5}" srcOrd="2" destOrd="0" presId="urn:microsoft.com/office/officeart/2005/8/layout/gear1"/>
    <dgm:cxn modelId="{50BDB0A7-15E3-7546-836F-837F357BDAAF}" type="presOf" srcId="{DA054B43-DA5E-BD4E-A3AF-59FBDD82325F}" destId="{438D1FE8-BC29-8C4E-BE7B-E5DBAB31F678}" srcOrd="0" destOrd="0" presId="urn:microsoft.com/office/officeart/2005/8/layout/gear1"/>
    <dgm:cxn modelId="{B4249EB7-3C7E-5849-A9E9-5E92506F6F85}" type="presOf" srcId="{328EF59A-AA7A-744B-9616-2BDEB3147A86}" destId="{41F96047-735B-354E-88EC-AD695A4402D1}" srcOrd="2" destOrd="0" presId="urn:microsoft.com/office/officeart/2005/8/layout/gear1"/>
    <dgm:cxn modelId="{C1D6BFE0-B7F6-D342-939D-8C35522D178E}" type="presOf" srcId="{328EF59A-AA7A-744B-9616-2BDEB3147A86}" destId="{CC9B2CFF-A433-C547-BEB0-AA9ACB60468F}" srcOrd="0" destOrd="0" presId="urn:microsoft.com/office/officeart/2005/8/layout/gear1"/>
    <dgm:cxn modelId="{898518F9-CACB-3941-8D39-AEC02BBFCCB9}" type="presOf" srcId="{1F47EE17-1FFA-5C4E-9F46-51AA193949A0}" destId="{260CD30B-9E1C-0C44-A52F-4018587005D5}" srcOrd="3" destOrd="0" presId="urn:microsoft.com/office/officeart/2005/8/layout/gear1"/>
    <dgm:cxn modelId="{C82A0238-E6C8-BB47-82A2-DF97DF452167}" type="presParOf" srcId="{296DDEA2-70DB-7942-AA49-5293B05D9E3D}" destId="{438D1FE8-BC29-8C4E-BE7B-E5DBAB31F678}" srcOrd="0" destOrd="0" presId="urn:microsoft.com/office/officeart/2005/8/layout/gear1"/>
    <dgm:cxn modelId="{F8C9C282-1F6F-074C-B15F-0AE545BA0000}" type="presParOf" srcId="{296DDEA2-70DB-7942-AA49-5293B05D9E3D}" destId="{261183E9-A77D-C542-A1B6-52BE117CD4F6}" srcOrd="1" destOrd="0" presId="urn:microsoft.com/office/officeart/2005/8/layout/gear1"/>
    <dgm:cxn modelId="{D2944545-C89A-9749-948B-E8100C1B49FC}" type="presParOf" srcId="{296DDEA2-70DB-7942-AA49-5293B05D9E3D}" destId="{9C902FCC-E218-9543-935B-5EB859D9B6A5}" srcOrd="2" destOrd="0" presId="urn:microsoft.com/office/officeart/2005/8/layout/gear1"/>
    <dgm:cxn modelId="{FD42F3D3-53F0-4D4E-8E63-0AD6DBEDBCC8}" type="presParOf" srcId="{296DDEA2-70DB-7942-AA49-5293B05D9E3D}" destId="{CC9B2CFF-A433-C547-BEB0-AA9ACB60468F}" srcOrd="3" destOrd="0" presId="urn:microsoft.com/office/officeart/2005/8/layout/gear1"/>
    <dgm:cxn modelId="{F2E6A411-BD12-4347-A5A9-738C4166E679}" type="presParOf" srcId="{296DDEA2-70DB-7942-AA49-5293B05D9E3D}" destId="{E4082965-08B5-4844-B993-5A3C1736894B}" srcOrd="4" destOrd="0" presId="urn:microsoft.com/office/officeart/2005/8/layout/gear1"/>
    <dgm:cxn modelId="{5648C6E0-6EB5-9A46-A52D-509920B6E4BE}" type="presParOf" srcId="{296DDEA2-70DB-7942-AA49-5293B05D9E3D}" destId="{41F96047-735B-354E-88EC-AD695A4402D1}" srcOrd="5" destOrd="0" presId="urn:microsoft.com/office/officeart/2005/8/layout/gear1"/>
    <dgm:cxn modelId="{1EABB1CA-18CD-9F4B-99F0-36A37D7455ED}" type="presParOf" srcId="{296DDEA2-70DB-7942-AA49-5293B05D9E3D}" destId="{2BAC85D2-731F-EC4A-871E-F9A7132C7C00}" srcOrd="6" destOrd="0" presId="urn:microsoft.com/office/officeart/2005/8/layout/gear1"/>
    <dgm:cxn modelId="{B3E74017-0B09-F240-AEC4-B2DC049A2F55}" type="presParOf" srcId="{296DDEA2-70DB-7942-AA49-5293B05D9E3D}" destId="{E3F9D8DE-CAB2-404E-95E7-8572ABB4EB06}" srcOrd="7" destOrd="0" presId="urn:microsoft.com/office/officeart/2005/8/layout/gear1"/>
    <dgm:cxn modelId="{B2FF6E88-DFAD-EB4B-9C04-D5F7EFBAACD3}" type="presParOf" srcId="{296DDEA2-70DB-7942-AA49-5293B05D9E3D}" destId="{9F152356-F6B6-4045-AA48-36C5A3742F9C}" srcOrd="8" destOrd="0" presId="urn:microsoft.com/office/officeart/2005/8/layout/gear1"/>
    <dgm:cxn modelId="{421D2D43-AA29-F049-B6AA-63F5CAA5DF5F}" type="presParOf" srcId="{296DDEA2-70DB-7942-AA49-5293B05D9E3D}" destId="{260CD30B-9E1C-0C44-A52F-4018587005D5}" srcOrd="9" destOrd="0" presId="urn:microsoft.com/office/officeart/2005/8/layout/gear1"/>
    <dgm:cxn modelId="{226098AD-0FB6-D347-BB1C-DD61AEDC5706}" type="presParOf" srcId="{296DDEA2-70DB-7942-AA49-5293B05D9E3D}" destId="{C81EE828-42BE-E84A-B359-71CCA67BEF7C}" srcOrd="10" destOrd="0" presId="urn:microsoft.com/office/officeart/2005/8/layout/gear1"/>
    <dgm:cxn modelId="{C7A6086E-86E6-5A40-B86A-D8A24770AD90}" type="presParOf" srcId="{296DDEA2-70DB-7942-AA49-5293B05D9E3D}" destId="{333E5C30-51A7-F14F-8BAD-09792B71609E}" srcOrd="11" destOrd="0" presId="urn:microsoft.com/office/officeart/2005/8/layout/gear1"/>
    <dgm:cxn modelId="{3BC85EE0-268F-B84A-BA02-F0A552F5EB45}" type="presParOf" srcId="{296DDEA2-70DB-7942-AA49-5293B05D9E3D}" destId="{9EA0E281-F19B-3A48-B8B4-86117C1D231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77EB52-C7B1-6F4A-95BD-00F634155BF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2196F9C-4E7E-6349-BC86-886D012DF9A5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Less Stress</a:t>
          </a:r>
        </a:p>
      </dgm:t>
    </dgm:pt>
    <dgm:pt modelId="{387818A5-708B-0045-82CB-040A917DDB53}" type="parTrans" cxnId="{8E1E86F3-EFC3-3446-A8FC-E0700441A8A0}">
      <dgm:prSet/>
      <dgm:spPr/>
      <dgm:t>
        <a:bodyPr/>
        <a:lstStyle/>
        <a:p>
          <a:pPr algn="l"/>
          <a:endParaRPr lang="en-US"/>
        </a:p>
      </dgm:t>
    </dgm:pt>
    <dgm:pt modelId="{CFD08F1C-CCA6-174B-934A-C059C3505199}" type="sibTrans" cxnId="{8E1E86F3-EFC3-3446-A8FC-E0700441A8A0}">
      <dgm:prSet/>
      <dgm:spPr/>
      <dgm:t>
        <a:bodyPr/>
        <a:lstStyle/>
        <a:p>
          <a:endParaRPr lang="en-US"/>
        </a:p>
      </dgm:t>
    </dgm:pt>
    <dgm:pt modelId="{B722E546-DCBF-A44E-A1E1-E55645D92D42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Empowerment </a:t>
          </a:r>
        </a:p>
      </dgm:t>
    </dgm:pt>
    <dgm:pt modelId="{D64E1EE5-39BB-1841-9014-F6F2E2F8131A}" type="parTrans" cxnId="{0C74D1BE-019A-384C-97F9-B4FF5D7BC44B}">
      <dgm:prSet/>
      <dgm:spPr/>
      <dgm:t>
        <a:bodyPr/>
        <a:lstStyle/>
        <a:p>
          <a:pPr algn="l"/>
          <a:endParaRPr lang="en-US"/>
        </a:p>
      </dgm:t>
    </dgm:pt>
    <dgm:pt modelId="{B1D27AA9-2877-864C-8422-3D3FDC7B7745}" type="sibTrans" cxnId="{0C74D1BE-019A-384C-97F9-B4FF5D7BC44B}">
      <dgm:prSet/>
      <dgm:spPr/>
      <dgm:t>
        <a:bodyPr/>
        <a:lstStyle/>
        <a:p>
          <a:endParaRPr lang="en-US"/>
        </a:p>
      </dgm:t>
    </dgm:pt>
    <dgm:pt modelId="{71287F8F-99E1-1C43-9CB8-015719FC8689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Happy peers</a:t>
          </a:r>
        </a:p>
      </dgm:t>
    </dgm:pt>
    <dgm:pt modelId="{5B8A2EF7-EA83-F341-94C5-BC03B381DF71}" type="parTrans" cxnId="{4E624B15-F1A2-254E-BDFA-27C9D54891E0}">
      <dgm:prSet/>
      <dgm:spPr/>
      <dgm:t>
        <a:bodyPr/>
        <a:lstStyle/>
        <a:p>
          <a:pPr algn="l"/>
          <a:endParaRPr lang="en-US"/>
        </a:p>
      </dgm:t>
    </dgm:pt>
    <dgm:pt modelId="{0903D345-923D-C34E-AD55-8D8A61CF7609}" type="sibTrans" cxnId="{4E624B15-F1A2-254E-BDFA-27C9D54891E0}">
      <dgm:prSet/>
      <dgm:spPr/>
      <dgm:t>
        <a:bodyPr/>
        <a:lstStyle/>
        <a:p>
          <a:endParaRPr lang="en-US"/>
        </a:p>
      </dgm:t>
    </dgm:pt>
    <dgm:pt modelId="{5B443D05-98E0-9A43-9D15-B2586927CFD1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Job Security</a:t>
          </a:r>
        </a:p>
      </dgm:t>
    </dgm:pt>
    <dgm:pt modelId="{3BBDE0C4-5C84-044E-B77F-9CAB8DD51154}" type="parTrans" cxnId="{B01010FA-F14E-4146-85E1-404D4B6D1AAE}">
      <dgm:prSet/>
      <dgm:spPr/>
      <dgm:t>
        <a:bodyPr/>
        <a:lstStyle/>
        <a:p>
          <a:pPr algn="l"/>
          <a:endParaRPr lang="en-US"/>
        </a:p>
      </dgm:t>
    </dgm:pt>
    <dgm:pt modelId="{9A195400-BCAF-FC49-AA24-420D8925AC6F}" type="sibTrans" cxnId="{B01010FA-F14E-4146-85E1-404D4B6D1AAE}">
      <dgm:prSet/>
      <dgm:spPr/>
      <dgm:t>
        <a:bodyPr/>
        <a:lstStyle/>
        <a:p>
          <a:endParaRPr lang="en-US"/>
        </a:p>
      </dgm:t>
    </dgm:pt>
    <dgm:pt modelId="{7279A184-906C-2F4E-8048-79C2FDE6F6F8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Control</a:t>
          </a:r>
        </a:p>
      </dgm:t>
    </dgm:pt>
    <dgm:pt modelId="{77FFECF3-FE72-264F-BA5B-548E063C1D94}" type="parTrans" cxnId="{3C88E7BE-1D63-6640-8CBD-43E512062BFE}">
      <dgm:prSet/>
      <dgm:spPr/>
      <dgm:t>
        <a:bodyPr/>
        <a:lstStyle/>
        <a:p>
          <a:pPr algn="l"/>
          <a:endParaRPr lang="en-US"/>
        </a:p>
      </dgm:t>
    </dgm:pt>
    <dgm:pt modelId="{BFCDD9ED-3530-C449-BC16-1429810405C2}" type="sibTrans" cxnId="{3C88E7BE-1D63-6640-8CBD-43E512062BFE}">
      <dgm:prSet/>
      <dgm:spPr/>
      <dgm:t>
        <a:bodyPr/>
        <a:lstStyle/>
        <a:p>
          <a:endParaRPr lang="en-US"/>
        </a:p>
      </dgm:t>
    </dgm:pt>
    <dgm:pt modelId="{2BFB4A77-C64C-4E94-A977-92FFD95D6E7F}" type="pres">
      <dgm:prSet presAssocID="{D677EB52-C7B1-6F4A-95BD-00F634155BF9}" presName="root" presStyleCnt="0">
        <dgm:presLayoutVars>
          <dgm:dir/>
          <dgm:resizeHandles val="exact"/>
        </dgm:presLayoutVars>
      </dgm:prSet>
      <dgm:spPr/>
    </dgm:pt>
    <dgm:pt modelId="{0267B9A1-5621-416D-9384-6C0DD103C10B}" type="pres">
      <dgm:prSet presAssocID="{92196F9C-4E7E-6349-BC86-886D012DF9A5}" presName="compNode" presStyleCnt="0"/>
      <dgm:spPr/>
    </dgm:pt>
    <dgm:pt modelId="{92D689DA-3F86-4772-9B81-8E3F275EFCEA}" type="pres">
      <dgm:prSet presAssocID="{92196F9C-4E7E-6349-BC86-886D012DF9A5}" presName="iconBgRect" presStyleLbl="bgShp" presStyleIdx="0" presStyleCnt="5"/>
      <dgm:spPr/>
    </dgm:pt>
    <dgm:pt modelId="{197DA247-D336-4BD1-B784-9AA0F7A15EF6}" type="pres">
      <dgm:prSet presAssocID="{92196F9C-4E7E-6349-BC86-886D012DF9A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rotLeft"/>
        </a:ext>
      </dgm:extLst>
    </dgm:pt>
    <dgm:pt modelId="{04D52FEB-A386-4841-8C53-6CE230ADC385}" type="pres">
      <dgm:prSet presAssocID="{92196F9C-4E7E-6349-BC86-886D012DF9A5}" presName="spaceRect" presStyleCnt="0"/>
      <dgm:spPr/>
    </dgm:pt>
    <dgm:pt modelId="{942D407F-9760-4352-9C8F-BCB309D5A72A}" type="pres">
      <dgm:prSet presAssocID="{92196F9C-4E7E-6349-BC86-886D012DF9A5}" presName="textRect" presStyleLbl="revTx" presStyleIdx="0" presStyleCnt="5">
        <dgm:presLayoutVars>
          <dgm:chMax val="1"/>
          <dgm:chPref val="1"/>
        </dgm:presLayoutVars>
      </dgm:prSet>
      <dgm:spPr/>
    </dgm:pt>
    <dgm:pt modelId="{0D674CD6-4B62-4721-BC9F-62248C7E3954}" type="pres">
      <dgm:prSet presAssocID="{CFD08F1C-CCA6-174B-934A-C059C3505199}" presName="sibTrans" presStyleCnt="0"/>
      <dgm:spPr/>
    </dgm:pt>
    <dgm:pt modelId="{880ACF38-6645-4987-AAA5-C5ACAD34B073}" type="pres">
      <dgm:prSet presAssocID="{B722E546-DCBF-A44E-A1E1-E55645D92D42}" presName="compNode" presStyleCnt="0"/>
      <dgm:spPr/>
    </dgm:pt>
    <dgm:pt modelId="{A51AC29B-5ADC-4F34-BA9D-CC253F649CB5}" type="pres">
      <dgm:prSet presAssocID="{B722E546-DCBF-A44E-A1E1-E55645D92D42}" presName="iconBgRect" presStyleLbl="bgShp" presStyleIdx="1" presStyleCnt="5"/>
      <dgm:spPr/>
    </dgm:pt>
    <dgm:pt modelId="{1C6BB8D3-F5F5-4852-ABF8-AAA680B54F4A}" type="pres">
      <dgm:prSet presAssocID="{B722E546-DCBF-A44E-A1E1-E55645D92D4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D5032C9-EFF0-4FF2-981B-E99CC1BC67F5}" type="pres">
      <dgm:prSet presAssocID="{B722E546-DCBF-A44E-A1E1-E55645D92D42}" presName="spaceRect" presStyleCnt="0"/>
      <dgm:spPr/>
    </dgm:pt>
    <dgm:pt modelId="{98ECF8EA-9208-45AD-9DC4-F05C835B838D}" type="pres">
      <dgm:prSet presAssocID="{B722E546-DCBF-A44E-A1E1-E55645D92D42}" presName="textRect" presStyleLbl="revTx" presStyleIdx="1" presStyleCnt="5">
        <dgm:presLayoutVars>
          <dgm:chMax val="1"/>
          <dgm:chPref val="1"/>
        </dgm:presLayoutVars>
      </dgm:prSet>
      <dgm:spPr/>
    </dgm:pt>
    <dgm:pt modelId="{E0CF8982-97E2-4FA5-8C37-AAA528C80BAB}" type="pres">
      <dgm:prSet presAssocID="{B1D27AA9-2877-864C-8422-3D3FDC7B7745}" presName="sibTrans" presStyleCnt="0"/>
      <dgm:spPr/>
    </dgm:pt>
    <dgm:pt modelId="{807654CE-BFFD-4CEE-A3A7-7EA850ADF879}" type="pres">
      <dgm:prSet presAssocID="{71287F8F-99E1-1C43-9CB8-015719FC8689}" presName="compNode" presStyleCnt="0"/>
      <dgm:spPr/>
    </dgm:pt>
    <dgm:pt modelId="{71ED9E98-1647-4183-98AA-2920C58C47E6}" type="pres">
      <dgm:prSet presAssocID="{71287F8F-99E1-1C43-9CB8-015719FC8689}" presName="iconBgRect" presStyleLbl="bgShp" presStyleIdx="2" presStyleCnt="5"/>
      <dgm:spPr/>
    </dgm:pt>
    <dgm:pt modelId="{2E6E9531-0589-4DDE-8333-3F911620F8A7}" type="pres">
      <dgm:prSet presAssocID="{71287F8F-99E1-1C43-9CB8-015719FC868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871B7D41-6051-4FF8-BCF1-A762501F2C2E}" type="pres">
      <dgm:prSet presAssocID="{71287F8F-99E1-1C43-9CB8-015719FC8689}" presName="spaceRect" presStyleCnt="0"/>
      <dgm:spPr/>
    </dgm:pt>
    <dgm:pt modelId="{293521DC-9270-4CD6-BE01-2AEFD1443E75}" type="pres">
      <dgm:prSet presAssocID="{71287F8F-99E1-1C43-9CB8-015719FC8689}" presName="textRect" presStyleLbl="revTx" presStyleIdx="2" presStyleCnt="5">
        <dgm:presLayoutVars>
          <dgm:chMax val="1"/>
          <dgm:chPref val="1"/>
        </dgm:presLayoutVars>
      </dgm:prSet>
      <dgm:spPr/>
    </dgm:pt>
    <dgm:pt modelId="{BD071AAB-201B-46F4-AA5E-3CCC1C9993DC}" type="pres">
      <dgm:prSet presAssocID="{0903D345-923D-C34E-AD55-8D8A61CF7609}" presName="sibTrans" presStyleCnt="0"/>
      <dgm:spPr/>
    </dgm:pt>
    <dgm:pt modelId="{27A97E9F-00F6-437B-AAF4-6920DF7B758B}" type="pres">
      <dgm:prSet presAssocID="{5B443D05-98E0-9A43-9D15-B2586927CFD1}" presName="compNode" presStyleCnt="0"/>
      <dgm:spPr/>
    </dgm:pt>
    <dgm:pt modelId="{5840FAAF-56B4-405E-AF82-2A4EDEB79378}" type="pres">
      <dgm:prSet presAssocID="{5B443D05-98E0-9A43-9D15-B2586927CFD1}" presName="iconBgRect" presStyleLbl="bgShp" presStyleIdx="3" presStyleCnt="5"/>
      <dgm:spPr/>
    </dgm:pt>
    <dgm:pt modelId="{DD218B5B-9940-432C-9CC2-520B169C0BF8}" type="pres">
      <dgm:prSet presAssocID="{5B443D05-98E0-9A43-9D15-B2586927CFD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F0DF0987-AA59-4634-B06E-47E99BBCAB75}" type="pres">
      <dgm:prSet presAssocID="{5B443D05-98E0-9A43-9D15-B2586927CFD1}" presName="spaceRect" presStyleCnt="0"/>
      <dgm:spPr/>
    </dgm:pt>
    <dgm:pt modelId="{0048BE08-587B-417B-8F39-D7DC49A3AD5D}" type="pres">
      <dgm:prSet presAssocID="{5B443D05-98E0-9A43-9D15-B2586927CFD1}" presName="textRect" presStyleLbl="revTx" presStyleIdx="3" presStyleCnt="5">
        <dgm:presLayoutVars>
          <dgm:chMax val="1"/>
          <dgm:chPref val="1"/>
        </dgm:presLayoutVars>
      </dgm:prSet>
      <dgm:spPr/>
    </dgm:pt>
    <dgm:pt modelId="{A99B0303-EB5E-41B9-B706-A15948979146}" type="pres">
      <dgm:prSet presAssocID="{9A195400-BCAF-FC49-AA24-420D8925AC6F}" presName="sibTrans" presStyleCnt="0"/>
      <dgm:spPr/>
    </dgm:pt>
    <dgm:pt modelId="{D05146F3-00ED-4983-8B30-786A1F46637E}" type="pres">
      <dgm:prSet presAssocID="{7279A184-906C-2F4E-8048-79C2FDE6F6F8}" presName="compNode" presStyleCnt="0"/>
      <dgm:spPr/>
    </dgm:pt>
    <dgm:pt modelId="{176FDD84-8C28-4E9B-9859-B9EF8C4FDD86}" type="pres">
      <dgm:prSet presAssocID="{7279A184-906C-2F4E-8048-79C2FDE6F6F8}" presName="iconBgRect" presStyleLbl="bgShp" presStyleIdx="4" presStyleCnt="5"/>
      <dgm:spPr/>
    </dgm:pt>
    <dgm:pt modelId="{5EB816C3-8ABA-41FC-8A08-E56796FA31E5}" type="pres">
      <dgm:prSet presAssocID="{7279A184-906C-2F4E-8048-79C2FDE6F6F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F3B3840C-BF88-4CBB-BDFA-AF3EF313A676}" type="pres">
      <dgm:prSet presAssocID="{7279A184-906C-2F4E-8048-79C2FDE6F6F8}" presName="spaceRect" presStyleCnt="0"/>
      <dgm:spPr/>
    </dgm:pt>
    <dgm:pt modelId="{441A5F8B-EDC9-46DE-A043-D7A0904A4807}" type="pres">
      <dgm:prSet presAssocID="{7279A184-906C-2F4E-8048-79C2FDE6F6F8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19826404-7190-7C41-9FD4-32CB5B18ABD7}" type="presOf" srcId="{5B443D05-98E0-9A43-9D15-B2586927CFD1}" destId="{0048BE08-587B-417B-8F39-D7DC49A3AD5D}" srcOrd="0" destOrd="0" presId="urn:microsoft.com/office/officeart/2018/5/layout/IconCircleLabelList"/>
    <dgm:cxn modelId="{4E624B15-F1A2-254E-BDFA-27C9D54891E0}" srcId="{D677EB52-C7B1-6F4A-95BD-00F634155BF9}" destId="{71287F8F-99E1-1C43-9CB8-015719FC8689}" srcOrd="2" destOrd="0" parTransId="{5B8A2EF7-EA83-F341-94C5-BC03B381DF71}" sibTransId="{0903D345-923D-C34E-AD55-8D8A61CF7609}"/>
    <dgm:cxn modelId="{2B125222-2D7D-E640-80BB-1B15251D4471}" type="presOf" srcId="{7279A184-906C-2F4E-8048-79C2FDE6F6F8}" destId="{441A5F8B-EDC9-46DE-A043-D7A0904A4807}" srcOrd="0" destOrd="0" presId="urn:microsoft.com/office/officeart/2018/5/layout/IconCircleLabelList"/>
    <dgm:cxn modelId="{A5C1C23B-B156-A245-A506-09D6D50FEC20}" type="presOf" srcId="{71287F8F-99E1-1C43-9CB8-015719FC8689}" destId="{293521DC-9270-4CD6-BE01-2AEFD1443E75}" srcOrd="0" destOrd="0" presId="urn:microsoft.com/office/officeart/2018/5/layout/IconCircleLabelList"/>
    <dgm:cxn modelId="{0C74D1BE-019A-384C-97F9-B4FF5D7BC44B}" srcId="{D677EB52-C7B1-6F4A-95BD-00F634155BF9}" destId="{B722E546-DCBF-A44E-A1E1-E55645D92D42}" srcOrd="1" destOrd="0" parTransId="{D64E1EE5-39BB-1841-9014-F6F2E2F8131A}" sibTransId="{B1D27AA9-2877-864C-8422-3D3FDC7B7745}"/>
    <dgm:cxn modelId="{3C88E7BE-1D63-6640-8CBD-43E512062BFE}" srcId="{D677EB52-C7B1-6F4A-95BD-00F634155BF9}" destId="{7279A184-906C-2F4E-8048-79C2FDE6F6F8}" srcOrd="4" destOrd="0" parTransId="{77FFECF3-FE72-264F-BA5B-548E063C1D94}" sibTransId="{BFCDD9ED-3530-C449-BC16-1429810405C2}"/>
    <dgm:cxn modelId="{59AA1BCD-A599-0846-867D-DC98CDF33F90}" type="presOf" srcId="{D677EB52-C7B1-6F4A-95BD-00F634155BF9}" destId="{2BFB4A77-C64C-4E94-A977-92FFD95D6E7F}" srcOrd="0" destOrd="0" presId="urn:microsoft.com/office/officeart/2018/5/layout/IconCircleLabelList"/>
    <dgm:cxn modelId="{420DE2E3-5D93-104C-BDDB-00C25EBC48AD}" type="presOf" srcId="{92196F9C-4E7E-6349-BC86-886D012DF9A5}" destId="{942D407F-9760-4352-9C8F-BCB309D5A72A}" srcOrd="0" destOrd="0" presId="urn:microsoft.com/office/officeart/2018/5/layout/IconCircleLabelList"/>
    <dgm:cxn modelId="{8E1E86F3-EFC3-3446-A8FC-E0700441A8A0}" srcId="{D677EB52-C7B1-6F4A-95BD-00F634155BF9}" destId="{92196F9C-4E7E-6349-BC86-886D012DF9A5}" srcOrd="0" destOrd="0" parTransId="{387818A5-708B-0045-82CB-040A917DDB53}" sibTransId="{CFD08F1C-CCA6-174B-934A-C059C3505199}"/>
    <dgm:cxn modelId="{63F4DAF4-3F07-2C4F-B524-65BCF693501F}" type="presOf" srcId="{B722E546-DCBF-A44E-A1E1-E55645D92D42}" destId="{98ECF8EA-9208-45AD-9DC4-F05C835B838D}" srcOrd="0" destOrd="0" presId="urn:microsoft.com/office/officeart/2018/5/layout/IconCircleLabelList"/>
    <dgm:cxn modelId="{B01010FA-F14E-4146-85E1-404D4B6D1AAE}" srcId="{D677EB52-C7B1-6F4A-95BD-00F634155BF9}" destId="{5B443D05-98E0-9A43-9D15-B2586927CFD1}" srcOrd="3" destOrd="0" parTransId="{3BBDE0C4-5C84-044E-B77F-9CAB8DD51154}" sibTransId="{9A195400-BCAF-FC49-AA24-420D8925AC6F}"/>
    <dgm:cxn modelId="{F83FF478-0BF9-D344-B896-B322E351F841}" type="presParOf" srcId="{2BFB4A77-C64C-4E94-A977-92FFD95D6E7F}" destId="{0267B9A1-5621-416D-9384-6C0DD103C10B}" srcOrd="0" destOrd="0" presId="urn:microsoft.com/office/officeart/2018/5/layout/IconCircleLabelList"/>
    <dgm:cxn modelId="{959FF9A8-A534-9F47-99C0-9B4487B9A214}" type="presParOf" srcId="{0267B9A1-5621-416D-9384-6C0DD103C10B}" destId="{92D689DA-3F86-4772-9B81-8E3F275EFCEA}" srcOrd="0" destOrd="0" presId="urn:microsoft.com/office/officeart/2018/5/layout/IconCircleLabelList"/>
    <dgm:cxn modelId="{4C2B9DED-9098-5A46-8E60-006827AF5A26}" type="presParOf" srcId="{0267B9A1-5621-416D-9384-6C0DD103C10B}" destId="{197DA247-D336-4BD1-B784-9AA0F7A15EF6}" srcOrd="1" destOrd="0" presId="urn:microsoft.com/office/officeart/2018/5/layout/IconCircleLabelList"/>
    <dgm:cxn modelId="{30BEBD30-4382-1C4F-923F-071397ED4591}" type="presParOf" srcId="{0267B9A1-5621-416D-9384-6C0DD103C10B}" destId="{04D52FEB-A386-4841-8C53-6CE230ADC385}" srcOrd="2" destOrd="0" presId="urn:microsoft.com/office/officeart/2018/5/layout/IconCircleLabelList"/>
    <dgm:cxn modelId="{07881294-01F6-5648-BFD8-43BEA31000F6}" type="presParOf" srcId="{0267B9A1-5621-416D-9384-6C0DD103C10B}" destId="{942D407F-9760-4352-9C8F-BCB309D5A72A}" srcOrd="3" destOrd="0" presId="urn:microsoft.com/office/officeart/2018/5/layout/IconCircleLabelList"/>
    <dgm:cxn modelId="{E8F5D4AF-39B0-454F-8B43-200D6B1C9143}" type="presParOf" srcId="{2BFB4A77-C64C-4E94-A977-92FFD95D6E7F}" destId="{0D674CD6-4B62-4721-BC9F-62248C7E3954}" srcOrd="1" destOrd="0" presId="urn:microsoft.com/office/officeart/2018/5/layout/IconCircleLabelList"/>
    <dgm:cxn modelId="{37737326-3578-5342-B8C0-C1943394BC5A}" type="presParOf" srcId="{2BFB4A77-C64C-4E94-A977-92FFD95D6E7F}" destId="{880ACF38-6645-4987-AAA5-C5ACAD34B073}" srcOrd="2" destOrd="0" presId="urn:microsoft.com/office/officeart/2018/5/layout/IconCircleLabelList"/>
    <dgm:cxn modelId="{8DB89C46-0ED4-C74C-8050-B907264F8C54}" type="presParOf" srcId="{880ACF38-6645-4987-AAA5-C5ACAD34B073}" destId="{A51AC29B-5ADC-4F34-BA9D-CC253F649CB5}" srcOrd="0" destOrd="0" presId="urn:microsoft.com/office/officeart/2018/5/layout/IconCircleLabelList"/>
    <dgm:cxn modelId="{D7B74352-FDF1-6B43-9B7E-5841DC9029BD}" type="presParOf" srcId="{880ACF38-6645-4987-AAA5-C5ACAD34B073}" destId="{1C6BB8D3-F5F5-4852-ABF8-AAA680B54F4A}" srcOrd="1" destOrd="0" presId="urn:microsoft.com/office/officeart/2018/5/layout/IconCircleLabelList"/>
    <dgm:cxn modelId="{97103A66-786F-7B4A-94A6-E56C1292B944}" type="presParOf" srcId="{880ACF38-6645-4987-AAA5-C5ACAD34B073}" destId="{2D5032C9-EFF0-4FF2-981B-E99CC1BC67F5}" srcOrd="2" destOrd="0" presId="urn:microsoft.com/office/officeart/2018/5/layout/IconCircleLabelList"/>
    <dgm:cxn modelId="{7D322737-A903-614B-9EED-B76B8F0CF21C}" type="presParOf" srcId="{880ACF38-6645-4987-AAA5-C5ACAD34B073}" destId="{98ECF8EA-9208-45AD-9DC4-F05C835B838D}" srcOrd="3" destOrd="0" presId="urn:microsoft.com/office/officeart/2018/5/layout/IconCircleLabelList"/>
    <dgm:cxn modelId="{67C7DF0A-F47B-2A4E-AF6C-DDF0356AE921}" type="presParOf" srcId="{2BFB4A77-C64C-4E94-A977-92FFD95D6E7F}" destId="{E0CF8982-97E2-4FA5-8C37-AAA528C80BAB}" srcOrd="3" destOrd="0" presId="urn:microsoft.com/office/officeart/2018/5/layout/IconCircleLabelList"/>
    <dgm:cxn modelId="{C99B9BC2-1420-EF41-B5C1-87C4DD9AB7E4}" type="presParOf" srcId="{2BFB4A77-C64C-4E94-A977-92FFD95D6E7F}" destId="{807654CE-BFFD-4CEE-A3A7-7EA850ADF879}" srcOrd="4" destOrd="0" presId="urn:microsoft.com/office/officeart/2018/5/layout/IconCircleLabelList"/>
    <dgm:cxn modelId="{8975046C-A53F-524B-9534-4CAA88A5131C}" type="presParOf" srcId="{807654CE-BFFD-4CEE-A3A7-7EA850ADF879}" destId="{71ED9E98-1647-4183-98AA-2920C58C47E6}" srcOrd="0" destOrd="0" presId="urn:microsoft.com/office/officeart/2018/5/layout/IconCircleLabelList"/>
    <dgm:cxn modelId="{68F13E7B-4773-1D4C-AA4B-FE6C0D267FE9}" type="presParOf" srcId="{807654CE-BFFD-4CEE-A3A7-7EA850ADF879}" destId="{2E6E9531-0589-4DDE-8333-3F911620F8A7}" srcOrd="1" destOrd="0" presId="urn:microsoft.com/office/officeart/2018/5/layout/IconCircleLabelList"/>
    <dgm:cxn modelId="{58A84E56-2544-7E44-8869-DB9F27E1A408}" type="presParOf" srcId="{807654CE-BFFD-4CEE-A3A7-7EA850ADF879}" destId="{871B7D41-6051-4FF8-BCF1-A762501F2C2E}" srcOrd="2" destOrd="0" presId="urn:microsoft.com/office/officeart/2018/5/layout/IconCircleLabelList"/>
    <dgm:cxn modelId="{3026094D-214E-6346-8978-8786B6FE3856}" type="presParOf" srcId="{807654CE-BFFD-4CEE-A3A7-7EA850ADF879}" destId="{293521DC-9270-4CD6-BE01-2AEFD1443E75}" srcOrd="3" destOrd="0" presId="urn:microsoft.com/office/officeart/2018/5/layout/IconCircleLabelList"/>
    <dgm:cxn modelId="{373F62BA-FD4D-EE4D-A172-1B4879EF87A8}" type="presParOf" srcId="{2BFB4A77-C64C-4E94-A977-92FFD95D6E7F}" destId="{BD071AAB-201B-46F4-AA5E-3CCC1C9993DC}" srcOrd="5" destOrd="0" presId="urn:microsoft.com/office/officeart/2018/5/layout/IconCircleLabelList"/>
    <dgm:cxn modelId="{4BE6D78D-2B25-084F-A090-3C7FD8D6780A}" type="presParOf" srcId="{2BFB4A77-C64C-4E94-A977-92FFD95D6E7F}" destId="{27A97E9F-00F6-437B-AAF4-6920DF7B758B}" srcOrd="6" destOrd="0" presId="urn:microsoft.com/office/officeart/2018/5/layout/IconCircleLabelList"/>
    <dgm:cxn modelId="{D1970E31-550A-7F46-9BC3-876B131F2BE6}" type="presParOf" srcId="{27A97E9F-00F6-437B-AAF4-6920DF7B758B}" destId="{5840FAAF-56B4-405E-AF82-2A4EDEB79378}" srcOrd="0" destOrd="0" presId="urn:microsoft.com/office/officeart/2018/5/layout/IconCircleLabelList"/>
    <dgm:cxn modelId="{BC3C68C5-2E84-D44F-8F7C-A224CEDDE3E2}" type="presParOf" srcId="{27A97E9F-00F6-437B-AAF4-6920DF7B758B}" destId="{DD218B5B-9940-432C-9CC2-520B169C0BF8}" srcOrd="1" destOrd="0" presId="urn:microsoft.com/office/officeart/2018/5/layout/IconCircleLabelList"/>
    <dgm:cxn modelId="{4622FCCE-31FF-5A4B-BC2F-2DC47BB36508}" type="presParOf" srcId="{27A97E9F-00F6-437B-AAF4-6920DF7B758B}" destId="{F0DF0987-AA59-4634-B06E-47E99BBCAB75}" srcOrd="2" destOrd="0" presId="urn:microsoft.com/office/officeart/2018/5/layout/IconCircleLabelList"/>
    <dgm:cxn modelId="{9DF7DFA3-8D3F-8446-BD07-10732A52D0AD}" type="presParOf" srcId="{27A97E9F-00F6-437B-AAF4-6920DF7B758B}" destId="{0048BE08-587B-417B-8F39-D7DC49A3AD5D}" srcOrd="3" destOrd="0" presId="urn:microsoft.com/office/officeart/2018/5/layout/IconCircleLabelList"/>
    <dgm:cxn modelId="{FAB39489-9E64-C04F-A17C-D5D5860CFAB0}" type="presParOf" srcId="{2BFB4A77-C64C-4E94-A977-92FFD95D6E7F}" destId="{A99B0303-EB5E-41B9-B706-A15948979146}" srcOrd="7" destOrd="0" presId="urn:microsoft.com/office/officeart/2018/5/layout/IconCircleLabelList"/>
    <dgm:cxn modelId="{83B14493-A4C4-2A4B-8109-3BE5C8F7CADE}" type="presParOf" srcId="{2BFB4A77-C64C-4E94-A977-92FFD95D6E7F}" destId="{D05146F3-00ED-4983-8B30-786A1F46637E}" srcOrd="8" destOrd="0" presId="urn:microsoft.com/office/officeart/2018/5/layout/IconCircleLabelList"/>
    <dgm:cxn modelId="{BDF9F375-5FCA-FB47-991D-0308E5C3CFD1}" type="presParOf" srcId="{D05146F3-00ED-4983-8B30-786A1F46637E}" destId="{176FDD84-8C28-4E9B-9859-B9EF8C4FDD86}" srcOrd="0" destOrd="0" presId="urn:microsoft.com/office/officeart/2018/5/layout/IconCircleLabelList"/>
    <dgm:cxn modelId="{EAA72E9D-5979-E648-A36A-485B2EF3DCE2}" type="presParOf" srcId="{D05146F3-00ED-4983-8B30-786A1F46637E}" destId="{5EB816C3-8ABA-41FC-8A08-E56796FA31E5}" srcOrd="1" destOrd="0" presId="urn:microsoft.com/office/officeart/2018/5/layout/IconCircleLabelList"/>
    <dgm:cxn modelId="{53D750A0-FF94-9D42-9DF1-A746B686C673}" type="presParOf" srcId="{D05146F3-00ED-4983-8B30-786A1F46637E}" destId="{F3B3840C-BF88-4CBB-BDFA-AF3EF313A676}" srcOrd="2" destOrd="0" presId="urn:microsoft.com/office/officeart/2018/5/layout/IconCircleLabelList"/>
    <dgm:cxn modelId="{AFDE7AEC-8B14-9F40-8515-35404062419D}" type="presParOf" srcId="{D05146F3-00ED-4983-8B30-786A1F46637E}" destId="{441A5F8B-EDC9-46DE-A043-D7A0904A480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5B7CF9-FCB0-2C49-9CBD-3B74873B26CE}" type="doc">
      <dgm:prSet loTypeId="urn:microsoft.com/office/officeart/2005/8/layout/matrix3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3892BF5-8CC0-954E-968C-8F453020EE9C}">
      <dgm:prSet/>
      <dgm:spPr/>
      <dgm:t>
        <a:bodyPr/>
        <a:lstStyle/>
        <a:p>
          <a:pPr rtl="0"/>
          <a:r>
            <a:rPr lang="hu-HU"/>
            <a:t>“Safety Mind”</a:t>
          </a:r>
        </a:p>
      </dgm:t>
    </dgm:pt>
    <dgm:pt modelId="{BD990E73-EFEB-924C-8731-B89CCDD819FE}" type="parTrans" cxnId="{0C700BD3-E58E-F044-9F13-306F5EE9C1E7}">
      <dgm:prSet/>
      <dgm:spPr/>
      <dgm:t>
        <a:bodyPr/>
        <a:lstStyle/>
        <a:p>
          <a:endParaRPr lang="en-US"/>
        </a:p>
      </dgm:t>
    </dgm:pt>
    <dgm:pt modelId="{6BF3505F-EFF3-2B4D-8F0E-C4E67B0CF9D6}" type="sibTrans" cxnId="{0C700BD3-E58E-F044-9F13-306F5EE9C1E7}">
      <dgm:prSet/>
      <dgm:spPr/>
      <dgm:t>
        <a:bodyPr/>
        <a:lstStyle/>
        <a:p>
          <a:endParaRPr lang="en-US"/>
        </a:p>
      </dgm:t>
    </dgm:pt>
    <dgm:pt modelId="{C75DC5A7-0681-874E-8BED-2E2AED240100}">
      <dgm:prSet/>
      <dgm:spPr/>
      <dgm:t>
        <a:bodyPr/>
        <a:lstStyle/>
        <a:p>
          <a:pPr rtl="0"/>
          <a:r>
            <a:rPr lang="en-US"/>
            <a:t>“Continuously Learning”</a:t>
          </a:r>
        </a:p>
      </dgm:t>
    </dgm:pt>
    <dgm:pt modelId="{04016050-E5AF-7840-9CAC-4DEEA7C74C49}" type="parTrans" cxnId="{3438E209-99CF-0D40-8DCD-A06F836D2B13}">
      <dgm:prSet/>
      <dgm:spPr/>
      <dgm:t>
        <a:bodyPr/>
        <a:lstStyle/>
        <a:p>
          <a:endParaRPr lang="en-US"/>
        </a:p>
      </dgm:t>
    </dgm:pt>
    <dgm:pt modelId="{48B59A17-3F7D-1B4F-B53E-AA05BAA05165}" type="sibTrans" cxnId="{3438E209-99CF-0D40-8DCD-A06F836D2B13}">
      <dgm:prSet/>
      <dgm:spPr/>
      <dgm:t>
        <a:bodyPr/>
        <a:lstStyle/>
        <a:p>
          <a:endParaRPr lang="en-US"/>
        </a:p>
      </dgm:t>
    </dgm:pt>
    <dgm:pt modelId="{958A6E87-5E76-6146-943B-BD16C2338280}">
      <dgm:prSet/>
      <dgm:spPr/>
      <dgm:t>
        <a:bodyPr/>
        <a:lstStyle/>
        <a:p>
          <a:pPr rtl="0"/>
          <a:r>
            <a:rPr lang="en-US"/>
            <a:t>“Care and Serve”</a:t>
          </a:r>
        </a:p>
      </dgm:t>
    </dgm:pt>
    <dgm:pt modelId="{A28D7F51-9374-3849-BBED-CD104D52804C}" type="parTrans" cxnId="{E2C19112-D638-D44E-9E73-4E8843860FE1}">
      <dgm:prSet/>
      <dgm:spPr/>
      <dgm:t>
        <a:bodyPr/>
        <a:lstStyle/>
        <a:p>
          <a:endParaRPr lang="en-US"/>
        </a:p>
      </dgm:t>
    </dgm:pt>
    <dgm:pt modelId="{EDDB9C6D-3173-AA4D-B2A3-683C0D4A406B}" type="sibTrans" cxnId="{E2C19112-D638-D44E-9E73-4E8843860FE1}">
      <dgm:prSet/>
      <dgm:spPr/>
      <dgm:t>
        <a:bodyPr/>
        <a:lstStyle/>
        <a:p>
          <a:endParaRPr lang="en-US"/>
        </a:p>
      </dgm:t>
    </dgm:pt>
    <dgm:pt modelId="{FF2D85E9-9BAF-6341-9DAD-955CE65A0A18}">
      <dgm:prSet/>
      <dgm:spPr/>
      <dgm:t>
        <a:bodyPr/>
        <a:lstStyle/>
        <a:p>
          <a:pPr rtl="0"/>
          <a:r>
            <a:rPr lang="en-US"/>
            <a:t>“Helping people to Grow”</a:t>
          </a:r>
        </a:p>
      </dgm:t>
    </dgm:pt>
    <dgm:pt modelId="{23DB6770-D1BC-4F42-8BE1-33BB2920FF6A}" type="parTrans" cxnId="{F520578C-DE47-4346-8684-0EA873540545}">
      <dgm:prSet/>
      <dgm:spPr/>
      <dgm:t>
        <a:bodyPr/>
        <a:lstStyle/>
        <a:p>
          <a:endParaRPr lang="en-US"/>
        </a:p>
      </dgm:t>
    </dgm:pt>
    <dgm:pt modelId="{BA003859-EA90-C54B-8747-079E3BBF0BC8}" type="sibTrans" cxnId="{F520578C-DE47-4346-8684-0EA873540545}">
      <dgm:prSet/>
      <dgm:spPr/>
      <dgm:t>
        <a:bodyPr/>
        <a:lstStyle/>
        <a:p>
          <a:endParaRPr lang="en-US"/>
        </a:p>
      </dgm:t>
    </dgm:pt>
    <dgm:pt modelId="{6DCE6D9C-EACA-6A42-832C-001EE0AF805D}" type="pres">
      <dgm:prSet presAssocID="{D65B7CF9-FCB0-2C49-9CBD-3B74873B26CE}" presName="matrix" presStyleCnt="0">
        <dgm:presLayoutVars>
          <dgm:chMax val="1"/>
          <dgm:dir/>
          <dgm:resizeHandles val="exact"/>
        </dgm:presLayoutVars>
      </dgm:prSet>
      <dgm:spPr/>
    </dgm:pt>
    <dgm:pt modelId="{197F9BCF-9404-BB44-AC79-6008E6A39CC9}" type="pres">
      <dgm:prSet presAssocID="{D65B7CF9-FCB0-2C49-9CBD-3B74873B26CE}" presName="diamond" presStyleLbl="bgShp" presStyleIdx="0" presStyleCnt="1"/>
      <dgm:spPr/>
    </dgm:pt>
    <dgm:pt modelId="{1EA18873-FDB0-294C-9A95-E78A7591CBC9}" type="pres">
      <dgm:prSet presAssocID="{D65B7CF9-FCB0-2C49-9CBD-3B74873B26CE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BE15D99-FBA4-D040-BA44-45ED21911041}" type="pres">
      <dgm:prSet presAssocID="{D65B7CF9-FCB0-2C49-9CBD-3B74873B26CE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44CB070-8AE8-7543-B5DD-8A816124D97F}" type="pres">
      <dgm:prSet presAssocID="{D65B7CF9-FCB0-2C49-9CBD-3B74873B26CE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96E527C-3274-4142-B36A-6214BC559578}" type="pres">
      <dgm:prSet presAssocID="{D65B7CF9-FCB0-2C49-9CBD-3B74873B26CE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C9A4905-F144-FD41-9B24-2ED27B4EBEFC}" type="presOf" srcId="{D65B7CF9-FCB0-2C49-9CBD-3B74873B26CE}" destId="{6DCE6D9C-EACA-6A42-832C-001EE0AF805D}" srcOrd="0" destOrd="0" presId="urn:microsoft.com/office/officeart/2005/8/layout/matrix3"/>
    <dgm:cxn modelId="{3438E209-99CF-0D40-8DCD-A06F836D2B13}" srcId="{D65B7CF9-FCB0-2C49-9CBD-3B74873B26CE}" destId="{C75DC5A7-0681-874E-8BED-2E2AED240100}" srcOrd="1" destOrd="0" parTransId="{04016050-E5AF-7840-9CAC-4DEEA7C74C49}" sibTransId="{48B59A17-3F7D-1B4F-B53E-AA05BAA05165}"/>
    <dgm:cxn modelId="{E2C19112-D638-D44E-9E73-4E8843860FE1}" srcId="{D65B7CF9-FCB0-2C49-9CBD-3B74873B26CE}" destId="{958A6E87-5E76-6146-943B-BD16C2338280}" srcOrd="2" destOrd="0" parTransId="{A28D7F51-9374-3849-BBED-CD104D52804C}" sibTransId="{EDDB9C6D-3173-AA4D-B2A3-683C0D4A406B}"/>
    <dgm:cxn modelId="{2D4E1928-D721-8542-AA56-7FB342E5BEE2}" type="presOf" srcId="{63892BF5-8CC0-954E-968C-8F453020EE9C}" destId="{1EA18873-FDB0-294C-9A95-E78A7591CBC9}" srcOrd="0" destOrd="0" presId="urn:microsoft.com/office/officeart/2005/8/layout/matrix3"/>
    <dgm:cxn modelId="{3A924352-EDDB-384D-87EB-AB42178DD3D2}" type="presOf" srcId="{FF2D85E9-9BAF-6341-9DAD-955CE65A0A18}" destId="{A96E527C-3274-4142-B36A-6214BC559578}" srcOrd="0" destOrd="0" presId="urn:microsoft.com/office/officeart/2005/8/layout/matrix3"/>
    <dgm:cxn modelId="{F520578C-DE47-4346-8684-0EA873540545}" srcId="{D65B7CF9-FCB0-2C49-9CBD-3B74873B26CE}" destId="{FF2D85E9-9BAF-6341-9DAD-955CE65A0A18}" srcOrd="3" destOrd="0" parTransId="{23DB6770-D1BC-4F42-8BE1-33BB2920FF6A}" sibTransId="{BA003859-EA90-C54B-8747-079E3BBF0BC8}"/>
    <dgm:cxn modelId="{2D8AC3D1-7F32-964C-8EEE-497923091869}" type="presOf" srcId="{958A6E87-5E76-6146-943B-BD16C2338280}" destId="{B44CB070-8AE8-7543-B5DD-8A816124D97F}" srcOrd="0" destOrd="0" presId="urn:microsoft.com/office/officeart/2005/8/layout/matrix3"/>
    <dgm:cxn modelId="{0C700BD3-E58E-F044-9F13-306F5EE9C1E7}" srcId="{D65B7CF9-FCB0-2C49-9CBD-3B74873B26CE}" destId="{63892BF5-8CC0-954E-968C-8F453020EE9C}" srcOrd="0" destOrd="0" parTransId="{BD990E73-EFEB-924C-8731-B89CCDD819FE}" sibTransId="{6BF3505F-EFF3-2B4D-8F0E-C4E67B0CF9D6}"/>
    <dgm:cxn modelId="{A78F99FD-24F5-9344-9CF2-CF44411792EB}" type="presOf" srcId="{C75DC5A7-0681-874E-8BED-2E2AED240100}" destId="{5BE15D99-FBA4-D040-BA44-45ED21911041}" srcOrd="0" destOrd="0" presId="urn:microsoft.com/office/officeart/2005/8/layout/matrix3"/>
    <dgm:cxn modelId="{38DEB3D3-F923-1E44-9472-5E8219F2F188}" type="presParOf" srcId="{6DCE6D9C-EACA-6A42-832C-001EE0AF805D}" destId="{197F9BCF-9404-BB44-AC79-6008E6A39CC9}" srcOrd="0" destOrd="0" presId="urn:microsoft.com/office/officeart/2005/8/layout/matrix3"/>
    <dgm:cxn modelId="{D2232655-23F0-844A-AEE4-C2B5A2CBFFC7}" type="presParOf" srcId="{6DCE6D9C-EACA-6A42-832C-001EE0AF805D}" destId="{1EA18873-FDB0-294C-9A95-E78A7591CBC9}" srcOrd="1" destOrd="0" presId="urn:microsoft.com/office/officeart/2005/8/layout/matrix3"/>
    <dgm:cxn modelId="{A505D6F3-99F3-594C-97DE-8ABA31EF4CE3}" type="presParOf" srcId="{6DCE6D9C-EACA-6A42-832C-001EE0AF805D}" destId="{5BE15D99-FBA4-D040-BA44-45ED21911041}" srcOrd="2" destOrd="0" presId="urn:microsoft.com/office/officeart/2005/8/layout/matrix3"/>
    <dgm:cxn modelId="{EB882B6F-F3B2-AA44-9344-6D21A70FE006}" type="presParOf" srcId="{6DCE6D9C-EACA-6A42-832C-001EE0AF805D}" destId="{B44CB070-8AE8-7543-B5DD-8A816124D97F}" srcOrd="3" destOrd="0" presId="urn:microsoft.com/office/officeart/2005/8/layout/matrix3"/>
    <dgm:cxn modelId="{1682F850-38E0-B047-B6F3-AE004F4CB756}" type="presParOf" srcId="{6DCE6D9C-EACA-6A42-832C-001EE0AF805D}" destId="{A96E527C-3274-4142-B36A-6214BC55957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9711F0-19F8-444D-A2F6-DD9DC92DC9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F43DC8F-F3BB-4C7F-840D-26F82B6912BA}">
      <dgm:prSet/>
      <dgm:spPr/>
      <dgm:t>
        <a:bodyPr/>
        <a:lstStyle/>
        <a:p>
          <a:r>
            <a:rPr lang="en-US"/>
            <a:t>Cybarian – cyber librarian – pelayanan thd masyarakat virtual</a:t>
          </a:r>
        </a:p>
      </dgm:t>
    </dgm:pt>
    <dgm:pt modelId="{52E4A302-6AE4-4354-B413-E1A8389AA803}" type="parTrans" cxnId="{E4F05C13-290A-4EC6-A65B-A1FA733AD664}">
      <dgm:prSet/>
      <dgm:spPr/>
      <dgm:t>
        <a:bodyPr/>
        <a:lstStyle/>
        <a:p>
          <a:endParaRPr lang="en-US"/>
        </a:p>
      </dgm:t>
    </dgm:pt>
    <dgm:pt modelId="{920D26C9-1712-4507-884E-FB1A5A013C3E}" type="sibTrans" cxnId="{E4F05C13-290A-4EC6-A65B-A1FA733AD664}">
      <dgm:prSet/>
      <dgm:spPr/>
      <dgm:t>
        <a:bodyPr/>
        <a:lstStyle/>
        <a:p>
          <a:endParaRPr lang="en-US"/>
        </a:p>
      </dgm:t>
    </dgm:pt>
    <dgm:pt modelId="{0C561AE0-AE02-4E89-AFA4-9DE265E07C5E}">
      <dgm:prSet/>
      <dgm:spPr/>
      <dgm:t>
        <a:bodyPr/>
        <a:lstStyle/>
        <a:p>
          <a:r>
            <a:rPr lang="en-US"/>
            <a:t>Content Creator –  kreativitas dalam penyajian Pustaka – pencipta informasi</a:t>
          </a:r>
        </a:p>
      </dgm:t>
    </dgm:pt>
    <dgm:pt modelId="{07755175-D3EB-401C-B10A-074FC92A42D3}" type="parTrans" cxnId="{252D97D9-1882-4276-9AAA-62A41BD36CD2}">
      <dgm:prSet/>
      <dgm:spPr/>
      <dgm:t>
        <a:bodyPr/>
        <a:lstStyle/>
        <a:p>
          <a:endParaRPr lang="en-US"/>
        </a:p>
      </dgm:t>
    </dgm:pt>
    <dgm:pt modelId="{488FBEED-4675-4414-98CC-04D7BE6B2193}" type="sibTrans" cxnId="{252D97D9-1882-4276-9AAA-62A41BD36CD2}">
      <dgm:prSet/>
      <dgm:spPr/>
      <dgm:t>
        <a:bodyPr/>
        <a:lstStyle/>
        <a:p>
          <a:endParaRPr lang="en-US"/>
        </a:p>
      </dgm:t>
    </dgm:pt>
    <dgm:pt modelId="{8A0B7B95-C027-42CB-AC3D-4FCB1E635D85}">
      <dgm:prSet/>
      <dgm:spPr/>
      <dgm:t>
        <a:bodyPr/>
        <a:lstStyle/>
        <a:p>
          <a:r>
            <a:rPr lang="en-US"/>
            <a:t>Social Media Specialist – pemandu masyarakat dg literasi social media</a:t>
          </a:r>
        </a:p>
      </dgm:t>
    </dgm:pt>
    <dgm:pt modelId="{711921ED-1864-4277-9255-6DA6050E5F8A}" type="parTrans" cxnId="{4713AF09-540B-493A-94C4-02B1ADA3BA79}">
      <dgm:prSet/>
      <dgm:spPr/>
      <dgm:t>
        <a:bodyPr/>
        <a:lstStyle/>
        <a:p>
          <a:endParaRPr lang="en-US"/>
        </a:p>
      </dgm:t>
    </dgm:pt>
    <dgm:pt modelId="{4B682239-F6F2-4128-9F84-FD3F20A90941}" type="sibTrans" cxnId="{4713AF09-540B-493A-94C4-02B1ADA3BA79}">
      <dgm:prSet/>
      <dgm:spPr/>
      <dgm:t>
        <a:bodyPr/>
        <a:lstStyle/>
        <a:p>
          <a:endParaRPr lang="en-US"/>
        </a:p>
      </dgm:t>
    </dgm:pt>
    <dgm:pt modelId="{478F7E2B-5ACC-4D66-97E0-C0E0471A2194}">
      <dgm:prSet/>
      <dgm:spPr/>
      <dgm:t>
        <a:bodyPr/>
        <a:lstStyle/>
        <a:p>
          <a:r>
            <a:rPr lang="en-US"/>
            <a:t>Information Consultant – mendampingi masyarakat dalam pencarian informasi</a:t>
          </a:r>
        </a:p>
      </dgm:t>
    </dgm:pt>
    <dgm:pt modelId="{BCDCB608-BDF7-4D66-B7AB-D5DAB0550430}" type="parTrans" cxnId="{93FA0B0E-9207-4AD5-9530-431B1B302D23}">
      <dgm:prSet/>
      <dgm:spPr/>
      <dgm:t>
        <a:bodyPr/>
        <a:lstStyle/>
        <a:p>
          <a:endParaRPr lang="en-US"/>
        </a:p>
      </dgm:t>
    </dgm:pt>
    <dgm:pt modelId="{C8B1F5EF-AA15-430A-836E-2EE871318A6E}" type="sibTrans" cxnId="{93FA0B0E-9207-4AD5-9530-431B1B302D23}">
      <dgm:prSet/>
      <dgm:spPr/>
      <dgm:t>
        <a:bodyPr/>
        <a:lstStyle/>
        <a:p>
          <a:endParaRPr lang="en-US"/>
        </a:p>
      </dgm:t>
    </dgm:pt>
    <dgm:pt modelId="{10B97A7A-20F9-4FE4-A3E8-B66B0951DD6B}">
      <dgm:prSet/>
      <dgm:spPr/>
      <dgm:t>
        <a:bodyPr/>
        <a:lstStyle/>
        <a:p>
          <a:r>
            <a:rPr lang="en-US"/>
            <a:t>Subject Specialist – berpengetahuan mendalam ttg sebuah disiplin ilmu</a:t>
          </a:r>
        </a:p>
      </dgm:t>
    </dgm:pt>
    <dgm:pt modelId="{E1B340A5-8A88-4E16-968B-AFC693BE69E5}" type="parTrans" cxnId="{EA67D22E-52AA-479C-BBF0-4D44C973859A}">
      <dgm:prSet/>
      <dgm:spPr/>
      <dgm:t>
        <a:bodyPr/>
        <a:lstStyle/>
        <a:p>
          <a:endParaRPr lang="en-US"/>
        </a:p>
      </dgm:t>
    </dgm:pt>
    <dgm:pt modelId="{8410A17B-EC67-4B8B-A8B7-0192E506F392}" type="sibTrans" cxnId="{EA67D22E-52AA-479C-BBF0-4D44C973859A}">
      <dgm:prSet/>
      <dgm:spPr/>
      <dgm:t>
        <a:bodyPr/>
        <a:lstStyle/>
        <a:p>
          <a:endParaRPr lang="en-US"/>
        </a:p>
      </dgm:t>
    </dgm:pt>
    <dgm:pt modelId="{7FC1A756-0C64-1042-961A-8BC0CAD433CC}" type="pres">
      <dgm:prSet presAssocID="{779711F0-19F8-444D-A2F6-DD9DC92DC921}" presName="linear" presStyleCnt="0">
        <dgm:presLayoutVars>
          <dgm:animLvl val="lvl"/>
          <dgm:resizeHandles val="exact"/>
        </dgm:presLayoutVars>
      </dgm:prSet>
      <dgm:spPr/>
    </dgm:pt>
    <dgm:pt modelId="{F81C5E5E-1F88-3644-B558-E694FA4BAADB}" type="pres">
      <dgm:prSet presAssocID="{3F43DC8F-F3BB-4C7F-840D-26F82B6912B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C9939E8-EA0F-674C-80F2-891D52EE538B}" type="pres">
      <dgm:prSet presAssocID="{920D26C9-1712-4507-884E-FB1A5A013C3E}" presName="spacer" presStyleCnt="0"/>
      <dgm:spPr/>
    </dgm:pt>
    <dgm:pt modelId="{310BF5E4-1D23-5441-9E24-7AF54E8E87B8}" type="pres">
      <dgm:prSet presAssocID="{0C561AE0-AE02-4E89-AFA4-9DE265E07C5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F3F640E-3DA5-2048-8CE3-74F8308C0CB2}" type="pres">
      <dgm:prSet presAssocID="{488FBEED-4675-4414-98CC-04D7BE6B2193}" presName="spacer" presStyleCnt="0"/>
      <dgm:spPr/>
    </dgm:pt>
    <dgm:pt modelId="{A48DEC0B-AF5B-2B4F-9145-364D86E9CD3B}" type="pres">
      <dgm:prSet presAssocID="{8A0B7B95-C027-42CB-AC3D-4FCB1E635D8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400DB32-B119-8642-B825-6EEA487B6229}" type="pres">
      <dgm:prSet presAssocID="{4B682239-F6F2-4128-9F84-FD3F20A90941}" presName="spacer" presStyleCnt="0"/>
      <dgm:spPr/>
    </dgm:pt>
    <dgm:pt modelId="{95158D47-4644-6948-B36C-694D17ADDA63}" type="pres">
      <dgm:prSet presAssocID="{478F7E2B-5ACC-4D66-97E0-C0E0471A219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F14D9CF-6656-EC47-92C7-A9C2DD8CD48D}" type="pres">
      <dgm:prSet presAssocID="{C8B1F5EF-AA15-430A-836E-2EE871318A6E}" presName="spacer" presStyleCnt="0"/>
      <dgm:spPr/>
    </dgm:pt>
    <dgm:pt modelId="{12F17F40-EB9D-BA4C-B94E-5B5E6F6762C9}" type="pres">
      <dgm:prSet presAssocID="{10B97A7A-20F9-4FE4-A3E8-B66B0951DD6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713AF09-540B-493A-94C4-02B1ADA3BA79}" srcId="{779711F0-19F8-444D-A2F6-DD9DC92DC921}" destId="{8A0B7B95-C027-42CB-AC3D-4FCB1E635D85}" srcOrd="2" destOrd="0" parTransId="{711921ED-1864-4277-9255-6DA6050E5F8A}" sibTransId="{4B682239-F6F2-4128-9F84-FD3F20A90941}"/>
    <dgm:cxn modelId="{93FA0B0E-9207-4AD5-9530-431B1B302D23}" srcId="{779711F0-19F8-444D-A2F6-DD9DC92DC921}" destId="{478F7E2B-5ACC-4D66-97E0-C0E0471A2194}" srcOrd="3" destOrd="0" parTransId="{BCDCB608-BDF7-4D66-B7AB-D5DAB0550430}" sibTransId="{C8B1F5EF-AA15-430A-836E-2EE871318A6E}"/>
    <dgm:cxn modelId="{E4F05C13-290A-4EC6-A65B-A1FA733AD664}" srcId="{779711F0-19F8-444D-A2F6-DD9DC92DC921}" destId="{3F43DC8F-F3BB-4C7F-840D-26F82B6912BA}" srcOrd="0" destOrd="0" parTransId="{52E4A302-6AE4-4354-B413-E1A8389AA803}" sibTransId="{920D26C9-1712-4507-884E-FB1A5A013C3E}"/>
    <dgm:cxn modelId="{08E9E223-A243-C245-81F1-0BDEF5772284}" type="presOf" srcId="{0C561AE0-AE02-4E89-AFA4-9DE265E07C5E}" destId="{310BF5E4-1D23-5441-9E24-7AF54E8E87B8}" srcOrd="0" destOrd="0" presId="urn:microsoft.com/office/officeart/2005/8/layout/vList2"/>
    <dgm:cxn modelId="{3B7BB224-DBC2-964A-8DC9-92E82E319B86}" type="presOf" srcId="{779711F0-19F8-444D-A2F6-DD9DC92DC921}" destId="{7FC1A756-0C64-1042-961A-8BC0CAD433CC}" srcOrd="0" destOrd="0" presId="urn:microsoft.com/office/officeart/2005/8/layout/vList2"/>
    <dgm:cxn modelId="{EA67D22E-52AA-479C-BBF0-4D44C973859A}" srcId="{779711F0-19F8-444D-A2F6-DD9DC92DC921}" destId="{10B97A7A-20F9-4FE4-A3E8-B66B0951DD6B}" srcOrd="4" destOrd="0" parTransId="{E1B340A5-8A88-4E16-968B-AFC693BE69E5}" sibTransId="{8410A17B-EC67-4B8B-A8B7-0192E506F392}"/>
    <dgm:cxn modelId="{2855EB6D-CB1A-354B-B1BD-89E5FE387F99}" type="presOf" srcId="{10B97A7A-20F9-4FE4-A3E8-B66B0951DD6B}" destId="{12F17F40-EB9D-BA4C-B94E-5B5E6F6762C9}" srcOrd="0" destOrd="0" presId="urn:microsoft.com/office/officeart/2005/8/layout/vList2"/>
    <dgm:cxn modelId="{CB4E50A5-D27D-6B48-B3CA-D795D2F1F83E}" type="presOf" srcId="{478F7E2B-5ACC-4D66-97E0-C0E0471A2194}" destId="{95158D47-4644-6948-B36C-694D17ADDA63}" srcOrd="0" destOrd="0" presId="urn:microsoft.com/office/officeart/2005/8/layout/vList2"/>
    <dgm:cxn modelId="{252D97D9-1882-4276-9AAA-62A41BD36CD2}" srcId="{779711F0-19F8-444D-A2F6-DD9DC92DC921}" destId="{0C561AE0-AE02-4E89-AFA4-9DE265E07C5E}" srcOrd="1" destOrd="0" parTransId="{07755175-D3EB-401C-B10A-074FC92A42D3}" sibTransId="{488FBEED-4675-4414-98CC-04D7BE6B2193}"/>
    <dgm:cxn modelId="{592FEAE7-4B8A-434A-A994-8439877FE14F}" type="presOf" srcId="{3F43DC8F-F3BB-4C7F-840D-26F82B6912BA}" destId="{F81C5E5E-1F88-3644-B558-E694FA4BAADB}" srcOrd="0" destOrd="0" presId="urn:microsoft.com/office/officeart/2005/8/layout/vList2"/>
    <dgm:cxn modelId="{627BDEF0-FDDF-5340-AE34-0F5E6EA80576}" type="presOf" srcId="{8A0B7B95-C027-42CB-AC3D-4FCB1E635D85}" destId="{A48DEC0B-AF5B-2B4F-9145-364D86E9CD3B}" srcOrd="0" destOrd="0" presId="urn:microsoft.com/office/officeart/2005/8/layout/vList2"/>
    <dgm:cxn modelId="{BF88EDA0-56D1-AD47-A63F-4965DA312E63}" type="presParOf" srcId="{7FC1A756-0C64-1042-961A-8BC0CAD433CC}" destId="{F81C5E5E-1F88-3644-B558-E694FA4BAADB}" srcOrd="0" destOrd="0" presId="urn:microsoft.com/office/officeart/2005/8/layout/vList2"/>
    <dgm:cxn modelId="{3CD2D19E-9282-F44C-90F3-9E1A0E7D79BD}" type="presParOf" srcId="{7FC1A756-0C64-1042-961A-8BC0CAD433CC}" destId="{4C9939E8-EA0F-674C-80F2-891D52EE538B}" srcOrd="1" destOrd="0" presId="urn:microsoft.com/office/officeart/2005/8/layout/vList2"/>
    <dgm:cxn modelId="{9437A79D-1F14-DE44-A425-2F5675E68E61}" type="presParOf" srcId="{7FC1A756-0C64-1042-961A-8BC0CAD433CC}" destId="{310BF5E4-1D23-5441-9E24-7AF54E8E87B8}" srcOrd="2" destOrd="0" presId="urn:microsoft.com/office/officeart/2005/8/layout/vList2"/>
    <dgm:cxn modelId="{1D374777-1A79-EC4C-9150-9346CEE2C734}" type="presParOf" srcId="{7FC1A756-0C64-1042-961A-8BC0CAD433CC}" destId="{2F3F640E-3DA5-2048-8CE3-74F8308C0CB2}" srcOrd="3" destOrd="0" presId="urn:microsoft.com/office/officeart/2005/8/layout/vList2"/>
    <dgm:cxn modelId="{756F50F5-86F1-A945-854B-F4D9D8FCAB32}" type="presParOf" srcId="{7FC1A756-0C64-1042-961A-8BC0CAD433CC}" destId="{A48DEC0B-AF5B-2B4F-9145-364D86E9CD3B}" srcOrd="4" destOrd="0" presId="urn:microsoft.com/office/officeart/2005/8/layout/vList2"/>
    <dgm:cxn modelId="{EF9517D1-2CB8-514A-9474-71E397CC654E}" type="presParOf" srcId="{7FC1A756-0C64-1042-961A-8BC0CAD433CC}" destId="{8400DB32-B119-8642-B825-6EEA487B6229}" srcOrd="5" destOrd="0" presId="urn:microsoft.com/office/officeart/2005/8/layout/vList2"/>
    <dgm:cxn modelId="{5C7F3DF9-F358-DE45-9849-F314E25478CB}" type="presParOf" srcId="{7FC1A756-0C64-1042-961A-8BC0CAD433CC}" destId="{95158D47-4644-6948-B36C-694D17ADDA63}" srcOrd="6" destOrd="0" presId="urn:microsoft.com/office/officeart/2005/8/layout/vList2"/>
    <dgm:cxn modelId="{5590ECC7-660A-A742-AAA5-6B8F4A23A5AB}" type="presParOf" srcId="{7FC1A756-0C64-1042-961A-8BC0CAD433CC}" destId="{1F14D9CF-6656-EC47-92C7-A9C2DD8CD48D}" srcOrd="7" destOrd="0" presId="urn:microsoft.com/office/officeart/2005/8/layout/vList2"/>
    <dgm:cxn modelId="{524BC4B1-E73E-A543-A3FE-DD02F8E78109}" type="presParOf" srcId="{7FC1A756-0C64-1042-961A-8BC0CAD433CC}" destId="{12F17F40-EB9D-BA4C-B94E-5B5E6F6762C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E9C1A-137C-CA41-93D0-B8222320E4B4}">
      <dsp:nvSpPr>
        <dsp:cNvPr id="0" name=""/>
        <dsp:cNvSpPr/>
      </dsp:nvSpPr>
      <dsp:spPr>
        <a:xfrm>
          <a:off x="3208" y="0"/>
          <a:ext cx="4933429" cy="336441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7313" tIns="0" rIns="487313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 baseline="0" dirty="0"/>
            <a:t>Pola </a:t>
          </a:r>
          <a:r>
            <a:rPr lang="en-ID" sz="2400" kern="1200" baseline="0" dirty="0" err="1"/>
            <a:t>pikir</a:t>
          </a:r>
          <a:r>
            <a:rPr lang="en-ID" sz="2400" kern="1200" baseline="0" dirty="0"/>
            <a:t> yang </a:t>
          </a:r>
          <a:r>
            <a:rPr lang="en-ID" sz="2400" kern="1200" baseline="0" dirty="0" err="1"/>
            <a:t>meyakini</a:t>
          </a:r>
          <a:r>
            <a:rPr lang="en-ID" sz="2400" kern="1200" baseline="0" dirty="0"/>
            <a:t> – </a:t>
          </a:r>
          <a:r>
            <a:rPr lang="en-ID" sz="2400" kern="1200" baseline="0" dirty="0" err="1"/>
            <a:t>kemampuan</a:t>
          </a:r>
          <a:r>
            <a:rPr lang="en-ID" sz="2400" kern="1200" baseline="0" dirty="0"/>
            <a:t> </a:t>
          </a:r>
          <a:r>
            <a:rPr lang="en-ID" sz="2400" kern="1200" baseline="0" dirty="0" err="1"/>
            <a:t>dasar</a:t>
          </a:r>
          <a:r>
            <a:rPr lang="en-ID" sz="2400" kern="1200" baseline="0" dirty="0"/>
            <a:t> </a:t>
          </a:r>
          <a:r>
            <a:rPr lang="en-ID" sz="2400" kern="1200" baseline="0" dirty="0" err="1"/>
            <a:t>dapat</a:t>
          </a:r>
          <a:r>
            <a:rPr lang="en-ID" sz="2400" kern="1200" baseline="0" dirty="0"/>
            <a:t> </a:t>
          </a:r>
          <a:r>
            <a:rPr lang="en-ID" sz="2400" kern="1200" baseline="0" dirty="0" err="1"/>
            <a:t>dikembangkan</a:t>
          </a:r>
          <a:r>
            <a:rPr lang="en-ID" sz="2400" kern="1200" baseline="0" dirty="0"/>
            <a:t> </a:t>
          </a:r>
          <a:r>
            <a:rPr lang="en-ID" sz="2400" kern="1200" baseline="0" dirty="0" err="1"/>
            <a:t>melalui</a:t>
          </a:r>
          <a:r>
            <a:rPr lang="en-ID" sz="2400" kern="1200" baseline="0" dirty="0"/>
            <a:t> </a:t>
          </a:r>
          <a:r>
            <a:rPr lang="en-ID" sz="2400" kern="1200" baseline="0" dirty="0" err="1"/>
            <a:t>kerja</a:t>
          </a:r>
          <a:r>
            <a:rPr lang="en-ID" sz="2400" kern="1200" baseline="0" dirty="0"/>
            <a:t> </a:t>
          </a:r>
          <a:r>
            <a:rPr lang="en-ID" sz="2400" kern="1200" baseline="0" dirty="0" err="1"/>
            <a:t>keras</a:t>
          </a:r>
          <a:r>
            <a:rPr lang="en-ID" sz="2400" kern="1200" baseline="0" dirty="0"/>
            <a:t> dan </a:t>
          </a:r>
          <a:r>
            <a:rPr lang="en-ID" sz="2400" kern="1200" baseline="0" dirty="0" err="1"/>
            <a:t>dedikasi</a:t>
          </a:r>
          <a:r>
            <a:rPr lang="en-ID" sz="2400" kern="1200" baseline="0" dirty="0"/>
            <a:t>, </a:t>
          </a:r>
          <a:endParaRPr lang="en-US" sz="2400" kern="1200" dirty="0"/>
        </a:p>
      </dsp:txBody>
      <dsp:txXfrm>
        <a:off x="3208" y="1345765"/>
        <a:ext cx="4933429" cy="2018648"/>
      </dsp:txXfrm>
    </dsp:sp>
    <dsp:sp modelId="{B23101EB-A010-534C-8149-53D2F68940D7}">
      <dsp:nvSpPr>
        <dsp:cNvPr id="0" name=""/>
        <dsp:cNvSpPr/>
      </dsp:nvSpPr>
      <dsp:spPr>
        <a:xfrm>
          <a:off x="3208" y="0"/>
          <a:ext cx="4933429" cy="134576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7313" tIns="165100" rIns="48731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3208" y="0"/>
        <a:ext cx="4933429" cy="1345765"/>
      </dsp:txXfrm>
    </dsp:sp>
    <dsp:sp modelId="{284621B8-0C99-CD4C-9B36-3FF933BB6B67}">
      <dsp:nvSpPr>
        <dsp:cNvPr id="0" name=""/>
        <dsp:cNvSpPr/>
      </dsp:nvSpPr>
      <dsp:spPr>
        <a:xfrm>
          <a:off x="5331312" y="0"/>
          <a:ext cx="4933429" cy="336441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7313" tIns="0" rIns="487313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 baseline="0"/>
            <a:t>intelegensi dan bakat hanya merupakan modal awal saja.</a:t>
          </a:r>
          <a:br>
            <a:rPr lang="en-ID" sz="2400" kern="1200" baseline="0"/>
          </a:br>
          <a:br>
            <a:rPr lang="en-ID" sz="2400" kern="1200" baseline="0"/>
          </a:br>
          <a:endParaRPr lang="en-US" sz="2400" kern="1200"/>
        </a:p>
      </dsp:txBody>
      <dsp:txXfrm>
        <a:off x="5331312" y="1345765"/>
        <a:ext cx="4933429" cy="2018648"/>
      </dsp:txXfrm>
    </dsp:sp>
    <dsp:sp modelId="{E22CF13C-B0BF-6F4D-97EB-9E1B8F4A295B}">
      <dsp:nvSpPr>
        <dsp:cNvPr id="0" name=""/>
        <dsp:cNvSpPr/>
      </dsp:nvSpPr>
      <dsp:spPr>
        <a:xfrm>
          <a:off x="5331312" y="0"/>
          <a:ext cx="4933429" cy="134576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7313" tIns="165100" rIns="48731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5331312" y="0"/>
        <a:ext cx="4933429" cy="1345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69BF3-2468-284E-A360-637C31243C31}">
      <dsp:nvSpPr>
        <dsp:cNvPr id="0" name=""/>
        <dsp:cNvSpPr/>
      </dsp:nvSpPr>
      <dsp:spPr>
        <a:xfrm>
          <a:off x="0" y="87065"/>
          <a:ext cx="10268712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200" kern="1200" baseline="0" dirty="0" err="1"/>
            <a:t>Seseorang</a:t>
          </a:r>
          <a:r>
            <a:rPr lang="en-ID" sz="3200" kern="1200" baseline="0" dirty="0"/>
            <a:t> </a:t>
          </a:r>
          <a:r>
            <a:rPr lang="en-ID" sz="3200" kern="1200" baseline="0" dirty="0" err="1"/>
            <a:t>dengan</a:t>
          </a:r>
          <a:r>
            <a:rPr lang="en-ID" sz="3200" kern="1200" baseline="0" dirty="0"/>
            <a:t> </a:t>
          </a:r>
          <a:r>
            <a:rPr lang="en-ID" sz="3200" kern="1200" baseline="0" dirty="0" err="1"/>
            <a:t>pola</a:t>
          </a:r>
          <a:r>
            <a:rPr lang="en-ID" sz="3200" kern="1200" baseline="0" dirty="0"/>
            <a:t> </a:t>
          </a:r>
          <a:r>
            <a:rPr lang="en-ID" sz="3200" kern="1200" baseline="0" dirty="0" err="1"/>
            <a:t>pikir</a:t>
          </a:r>
          <a:r>
            <a:rPr lang="en-ID" sz="3200" kern="1200" baseline="0" dirty="0"/>
            <a:t> </a:t>
          </a:r>
          <a:r>
            <a:rPr lang="en-ID" sz="3200" kern="1200" baseline="0" dirty="0" err="1"/>
            <a:t>ini</a:t>
          </a:r>
          <a:r>
            <a:rPr lang="en-ID" sz="3200" kern="1200" baseline="0" dirty="0"/>
            <a:t> </a:t>
          </a:r>
          <a:r>
            <a:rPr lang="en-ID" sz="3200" kern="1200" baseline="0" dirty="0" err="1"/>
            <a:t>meyakini</a:t>
          </a:r>
          <a:r>
            <a:rPr lang="en-ID" sz="3200" kern="1200" baseline="0" dirty="0"/>
            <a:t> </a:t>
          </a:r>
          <a:r>
            <a:rPr lang="en-ID" sz="3200" kern="1200" baseline="0" dirty="0" err="1"/>
            <a:t>bahwa</a:t>
          </a:r>
          <a:r>
            <a:rPr lang="en-ID" sz="3200" kern="1200" baseline="0" dirty="0"/>
            <a:t> </a:t>
          </a:r>
          <a:endParaRPr lang="en-US" sz="3200" kern="1200" dirty="0"/>
        </a:p>
      </dsp:txBody>
      <dsp:txXfrm>
        <a:off x="40209" y="127274"/>
        <a:ext cx="10188294" cy="743262"/>
      </dsp:txXfrm>
    </dsp:sp>
    <dsp:sp modelId="{25C684A9-E9CD-9F44-AA19-6928F838BA2C}">
      <dsp:nvSpPr>
        <dsp:cNvPr id="0" name=""/>
        <dsp:cNvSpPr/>
      </dsp:nvSpPr>
      <dsp:spPr>
        <a:xfrm>
          <a:off x="0" y="910745"/>
          <a:ext cx="10268712" cy="2595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6032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3400" kern="1200" baseline="0"/>
            <a:t>keterampilan dan keahlian merupakan sesuatu yang bisa dibangun dan dikembangkan. </a:t>
          </a:r>
          <a:endParaRPr lang="en-US" sz="3400" kern="120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D" sz="3400" kern="1200" baseline="0" dirty="0" err="1"/>
            <a:t>sangat</a:t>
          </a:r>
          <a:r>
            <a:rPr lang="en-ID" sz="3400" kern="1200" baseline="0" dirty="0"/>
            <a:t> </a:t>
          </a:r>
          <a:r>
            <a:rPr lang="en-ID" sz="3400" kern="1200" baseline="0" dirty="0" err="1"/>
            <a:t>menghargai</a:t>
          </a:r>
          <a:r>
            <a:rPr lang="en-ID" sz="3400" kern="1200" baseline="0" dirty="0"/>
            <a:t> </a:t>
          </a:r>
          <a:r>
            <a:rPr lang="en-ID" sz="3400" kern="1200" baseline="0" dirty="0" err="1"/>
            <a:t>perbaikan</a:t>
          </a:r>
          <a:r>
            <a:rPr lang="en-ID" sz="3400" kern="1200" baseline="0" dirty="0"/>
            <a:t> proses.</a:t>
          </a:r>
          <a:br>
            <a:rPr lang="en-ID" sz="3400" kern="1200" baseline="0" dirty="0"/>
          </a:br>
          <a:br>
            <a:rPr lang="en-ID" sz="3400" kern="1200" baseline="0" dirty="0"/>
          </a:br>
          <a:endParaRPr lang="en-US" sz="3400" kern="1200" dirty="0"/>
        </a:p>
      </dsp:txBody>
      <dsp:txXfrm>
        <a:off x="0" y="910745"/>
        <a:ext cx="10268712" cy="25957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67C47-3B03-5046-94CE-CF2D284BF09E}">
      <dsp:nvSpPr>
        <dsp:cNvPr id="0" name=""/>
        <dsp:cNvSpPr/>
      </dsp:nvSpPr>
      <dsp:spPr>
        <a:xfrm>
          <a:off x="298489" y="3466"/>
          <a:ext cx="4282678" cy="428267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35690" tIns="35560" rIns="23569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Abadi MT Condensed Light"/>
              <a:cs typeface="Abadi MT Condensed Light"/>
            </a:rPr>
            <a:t>Karir</a:t>
          </a:r>
          <a:r>
            <a:rPr lang="en-US" sz="2800" b="1" kern="1200" dirty="0">
              <a:latin typeface="Abadi MT Condensed Light"/>
              <a:cs typeface="Abadi MT Condensed Light"/>
            </a:rPr>
            <a:t> </a:t>
          </a:r>
          <a:r>
            <a:rPr lang="en-US" sz="2800" b="1" kern="1200" dirty="0" err="1">
              <a:latin typeface="Abadi MT Condensed Light"/>
              <a:cs typeface="Abadi MT Condensed Light"/>
            </a:rPr>
            <a:t>sbg</a:t>
          </a:r>
          <a:r>
            <a:rPr lang="en-US" sz="2800" b="1" kern="1200" dirty="0">
              <a:latin typeface="Abadi MT Condensed Light"/>
              <a:cs typeface="Abadi MT Condensed Light"/>
            </a:rPr>
            <a:t> </a:t>
          </a:r>
          <a:r>
            <a:rPr lang="en-US" sz="2800" b="1" kern="1200" dirty="0" err="1">
              <a:latin typeface="Abadi MT Condensed Light"/>
              <a:cs typeface="Abadi MT Condensed Light"/>
            </a:rPr>
            <a:t>Properti</a:t>
          </a:r>
          <a:r>
            <a:rPr lang="en-US" sz="2800" b="1" kern="1200" dirty="0">
              <a:latin typeface="Abadi MT Condensed Light"/>
              <a:cs typeface="Abadi MT Condensed Light"/>
            </a:rPr>
            <a:t> </a:t>
          </a:r>
          <a:r>
            <a:rPr lang="en-US" sz="2800" b="1" kern="1200" dirty="0" err="1">
              <a:latin typeface="Abadi MT Condensed Light"/>
              <a:cs typeface="Abadi MT Condensed Light"/>
            </a:rPr>
            <a:t>Organisasi</a:t>
          </a:r>
          <a:endParaRPr lang="en-US" sz="2800" b="1" kern="1200" dirty="0">
            <a:latin typeface="Abadi MT Condensed Light"/>
            <a:cs typeface="Abadi MT Condensed Light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Abadi MT Condensed Light"/>
              <a:cs typeface="Abadi MT Condensed Light"/>
            </a:rPr>
            <a:t>Karir</a:t>
          </a:r>
          <a:r>
            <a:rPr lang="en-US" sz="2800" b="1" kern="1200" dirty="0">
              <a:latin typeface="Abadi MT Condensed Light"/>
              <a:cs typeface="Abadi MT Condensed Light"/>
            </a:rPr>
            <a:t> = </a:t>
          </a:r>
          <a:r>
            <a:rPr lang="en-US" sz="2800" b="1" kern="1200" dirty="0" err="1">
              <a:latin typeface="Abadi MT Condensed Light"/>
              <a:cs typeface="Abadi MT Condensed Light"/>
            </a:rPr>
            <a:t>Perkembangan</a:t>
          </a:r>
          <a:r>
            <a:rPr lang="en-US" sz="2800" b="1" kern="1200" dirty="0">
              <a:latin typeface="Abadi MT Condensed Light"/>
              <a:cs typeface="Abadi MT Condensed Light"/>
            </a:rPr>
            <a:t> </a:t>
          </a:r>
          <a:r>
            <a:rPr lang="en-US" sz="2800" b="1" kern="1200" dirty="0" err="1">
              <a:latin typeface="Abadi MT Condensed Light"/>
              <a:cs typeface="Abadi MT Condensed Light"/>
            </a:rPr>
            <a:t>Posisi</a:t>
          </a:r>
          <a:endParaRPr lang="en-US" sz="2800" b="1" kern="1200" dirty="0">
            <a:latin typeface="Abadi MT Condensed Light"/>
            <a:cs typeface="Abadi MT Condensed Light"/>
          </a:endParaRPr>
        </a:p>
      </dsp:txBody>
      <dsp:txXfrm>
        <a:off x="925673" y="630650"/>
        <a:ext cx="3028310" cy="3028310"/>
      </dsp:txXfrm>
    </dsp:sp>
    <dsp:sp modelId="{5481F103-065E-004B-8B6F-10DF36005FAF}">
      <dsp:nvSpPr>
        <dsp:cNvPr id="0" name=""/>
        <dsp:cNvSpPr/>
      </dsp:nvSpPr>
      <dsp:spPr>
        <a:xfrm>
          <a:off x="3724632" y="3466"/>
          <a:ext cx="4282678" cy="428267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35690" tIns="35560" rIns="23569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Abadi MT Condensed Light"/>
              <a:cs typeface="Abadi MT Condensed Light"/>
            </a:rPr>
            <a:t>Karir</a:t>
          </a:r>
          <a:r>
            <a:rPr lang="en-US" sz="2800" b="1" kern="1200" dirty="0">
              <a:latin typeface="Abadi MT Condensed Light"/>
              <a:cs typeface="Abadi MT Condensed Light"/>
            </a:rPr>
            <a:t> </a:t>
          </a:r>
          <a:r>
            <a:rPr lang="en-US" sz="2800" b="1" kern="1200" dirty="0" err="1">
              <a:latin typeface="Abadi MT Condensed Light"/>
              <a:cs typeface="Abadi MT Condensed Light"/>
            </a:rPr>
            <a:t>sbg</a:t>
          </a:r>
          <a:r>
            <a:rPr lang="en-US" sz="2800" b="1" kern="1200" dirty="0">
              <a:latin typeface="Abadi MT Condensed Light"/>
              <a:cs typeface="Abadi MT Condensed Light"/>
            </a:rPr>
            <a:t> </a:t>
          </a:r>
          <a:r>
            <a:rPr lang="en-US" sz="2800" b="1" kern="1200" dirty="0" err="1">
              <a:latin typeface="Abadi MT Condensed Light"/>
              <a:cs typeface="Abadi MT Condensed Light"/>
            </a:rPr>
            <a:t>Properti</a:t>
          </a:r>
          <a:r>
            <a:rPr lang="en-US" sz="2800" b="1" kern="1200" dirty="0">
              <a:latin typeface="Abadi MT Condensed Light"/>
              <a:cs typeface="Abadi MT Condensed Light"/>
            </a:rPr>
            <a:t> </a:t>
          </a:r>
          <a:r>
            <a:rPr lang="en-US" sz="2800" b="1" kern="1200" dirty="0" err="1">
              <a:latin typeface="Abadi MT Condensed Light"/>
              <a:cs typeface="Abadi MT Condensed Light"/>
            </a:rPr>
            <a:t>Individu</a:t>
          </a:r>
          <a:endParaRPr lang="en-US" sz="2800" b="1" kern="1200" dirty="0">
            <a:latin typeface="Abadi MT Condensed Light"/>
            <a:cs typeface="Abadi MT Condensed Light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Abadi MT Condensed Light"/>
              <a:cs typeface="Abadi MT Condensed Light"/>
            </a:rPr>
            <a:t>Karir</a:t>
          </a:r>
          <a:r>
            <a:rPr lang="en-US" sz="2800" b="1" kern="1200" dirty="0">
              <a:latin typeface="Abadi MT Condensed Light"/>
              <a:cs typeface="Abadi MT Condensed Light"/>
            </a:rPr>
            <a:t> = </a:t>
          </a:r>
          <a:r>
            <a:rPr lang="en-US" sz="2800" b="1" kern="1200" dirty="0" err="1">
              <a:latin typeface="Abadi MT Condensed Light"/>
              <a:cs typeface="Abadi MT Condensed Light"/>
            </a:rPr>
            <a:t>Pengembangan</a:t>
          </a:r>
          <a:r>
            <a:rPr lang="en-US" sz="2800" b="1" kern="1200" dirty="0">
              <a:latin typeface="Abadi MT Condensed Light"/>
              <a:cs typeface="Abadi MT Condensed Light"/>
            </a:rPr>
            <a:t> </a:t>
          </a:r>
          <a:r>
            <a:rPr lang="en-US" sz="2800" b="1" kern="1200" dirty="0" err="1">
              <a:latin typeface="Abadi MT Condensed Light"/>
              <a:cs typeface="Abadi MT Condensed Light"/>
            </a:rPr>
            <a:t>Kompetensi</a:t>
          </a:r>
          <a:endParaRPr lang="en-US" sz="2800" b="1" kern="1200" dirty="0">
            <a:latin typeface="Abadi MT Condensed Light"/>
            <a:cs typeface="Abadi MT Condensed Light"/>
          </a:endParaRPr>
        </a:p>
      </dsp:txBody>
      <dsp:txXfrm>
        <a:off x="4351816" y="630650"/>
        <a:ext cx="3028310" cy="3028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D1FE8-BC29-8C4E-BE7B-E5DBAB31F678}">
      <dsp:nvSpPr>
        <dsp:cNvPr id="0" name=""/>
        <dsp:cNvSpPr/>
      </dsp:nvSpPr>
      <dsp:spPr>
        <a:xfrm>
          <a:off x="3692643" y="2195955"/>
          <a:ext cx="2683945" cy="2683945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>
              <a:latin typeface="Abadi MT Condensed Light" panose="020B0306030101010103" pitchFamily="34" charset="77"/>
            </a:rPr>
            <a:t>Sukses</a:t>
          </a:r>
          <a:r>
            <a:rPr lang="en-GB" sz="2400" b="1" kern="1200" dirty="0">
              <a:latin typeface="Abadi MT Condensed Light" panose="020B0306030101010103" pitchFamily="34" charset="77"/>
            </a:rPr>
            <a:t> </a:t>
          </a:r>
          <a:r>
            <a:rPr lang="en-GB" sz="2400" b="1" kern="1200" dirty="0" err="1">
              <a:latin typeface="Abadi MT Condensed Light" panose="020B0306030101010103" pitchFamily="34" charset="77"/>
            </a:rPr>
            <a:t>sbg</a:t>
          </a:r>
          <a:r>
            <a:rPr lang="en-GB" sz="2400" b="1" kern="1200" dirty="0">
              <a:latin typeface="Abadi MT Condensed Light" panose="020B0306030101010103" pitchFamily="34" charset="77"/>
            </a:rPr>
            <a:t> Investor</a:t>
          </a:r>
          <a:endParaRPr lang="en-US" sz="2400" b="1" kern="1200" dirty="0">
            <a:latin typeface="Abadi MT Condensed Light" panose="020B0306030101010103" pitchFamily="34" charset="77"/>
          </a:endParaRPr>
        </a:p>
      </dsp:txBody>
      <dsp:txXfrm>
        <a:off x="4232235" y="2824656"/>
        <a:ext cx="1604761" cy="1379603"/>
      </dsp:txXfrm>
    </dsp:sp>
    <dsp:sp modelId="{CC9B2CFF-A433-C547-BEB0-AA9ACB60468F}">
      <dsp:nvSpPr>
        <dsp:cNvPr id="0" name=""/>
        <dsp:cNvSpPr/>
      </dsp:nvSpPr>
      <dsp:spPr>
        <a:xfrm>
          <a:off x="2007789" y="1561568"/>
          <a:ext cx="2198532" cy="1951960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>
              <a:latin typeface="Abadi MT Condensed Light" panose="020B0306030101010103" pitchFamily="34" charset="77"/>
            </a:rPr>
            <a:t>Bahagia</a:t>
          </a:r>
          <a:endParaRPr lang="en-GB" sz="2400" b="1" kern="1200" dirty="0">
            <a:latin typeface="Abadi MT Condensed Light" panose="020B0306030101010103" pitchFamily="34" charset="77"/>
          </a:endParaRPr>
        </a:p>
      </dsp:txBody>
      <dsp:txXfrm>
        <a:off x="2535043" y="2055950"/>
        <a:ext cx="1144024" cy="963196"/>
      </dsp:txXfrm>
    </dsp:sp>
    <dsp:sp modelId="{2BAC85D2-731F-EC4A-871E-F9A7132C7C00}">
      <dsp:nvSpPr>
        <dsp:cNvPr id="0" name=""/>
        <dsp:cNvSpPr/>
      </dsp:nvSpPr>
      <dsp:spPr>
        <a:xfrm rot="20700000">
          <a:off x="3059363" y="259128"/>
          <a:ext cx="2242540" cy="1824094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>
              <a:latin typeface="Abadi MT Condensed Light" panose="020B0306030101010103" pitchFamily="34" charset="77"/>
            </a:rPr>
            <a:t>Bermakna</a:t>
          </a:r>
          <a:endParaRPr lang="en-GB" sz="2400" b="1" kern="1200" dirty="0">
            <a:latin typeface="Abadi MT Condensed Light" panose="020B0306030101010103" pitchFamily="34" charset="77"/>
          </a:endParaRPr>
        </a:p>
      </dsp:txBody>
      <dsp:txXfrm rot="-20700000">
        <a:off x="3576037" y="634387"/>
        <a:ext cx="1209192" cy="1073578"/>
      </dsp:txXfrm>
    </dsp:sp>
    <dsp:sp modelId="{C81EE828-42BE-E84A-B359-71CCA67BEF7C}">
      <dsp:nvSpPr>
        <dsp:cNvPr id="0" name=""/>
        <dsp:cNvSpPr/>
      </dsp:nvSpPr>
      <dsp:spPr>
        <a:xfrm>
          <a:off x="3276881" y="1786617"/>
          <a:ext cx="3869416" cy="3435450"/>
        </a:xfrm>
        <a:prstGeom prst="circularArrow">
          <a:avLst>
            <a:gd name="adj1" fmla="val 4688"/>
            <a:gd name="adj2" fmla="val 299029"/>
            <a:gd name="adj3" fmla="val 2530417"/>
            <a:gd name="adj4" fmla="val 15830911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3E5C30-51A7-F14F-8BAD-09792B71609E}">
      <dsp:nvSpPr>
        <dsp:cNvPr id="0" name=""/>
        <dsp:cNvSpPr/>
      </dsp:nvSpPr>
      <dsp:spPr>
        <a:xfrm>
          <a:off x="1785387" y="1126731"/>
          <a:ext cx="2496069" cy="249606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A0E281-F19B-3A48-B8B4-86117C1D231E}">
      <dsp:nvSpPr>
        <dsp:cNvPr id="0" name=""/>
        <dsp:cNvSpPr/>
      </dsp:nvSpPr>
      <dsp:spPr>
        <a:xfrm>
          <a:off x="2781986" y="-206941"/>
          <a:ext cx="2691265" cy="269126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689DA-3F86-4772-9B81-8E3F275EFCEA}">
      <dsp:nvSpPr>
        <dsp:cNvPr id="0" name=""/>
        <dsp:cNvSpPr/>
      </dsp:nvSpPr>
      <dsp:spPr>
        <a:xfrm>
          <a:off x="766138" y="654345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DA247-D336-4BD1-B784-9AA0F7A15EF6}">
      <dsp:nvSpPr>
        <dsp:cNvPr id="0" name=""/>
        <dsp:cNvSpPr/>
      </dsp:nvSpPr>
      <dsp:spPr>
        <a:xfrm>
          <a:off x="1000138" y="888345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D407F-9760-4352-9C8F-BCB309D5A72A}">
      <dsp:nvSpPr>
        <dsp:cNvPr id="0" name=""/>
        <dsp:cNvSpPr/>
      </dsp:nvSpPr>
      <dsp:spPr>
        <a:xfrm>
          <a:off x="415138" y="209434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Less Stress</a:t>
          </a:r>
        </a:p>
      </dsp:txBody>
      <dsp:txXfrm>
        <a:off x="415138" y="2094345"/>
        <a:ext cx="1800000" cy="720000"/>
      </dsp:txXfrm>
    </dsp:sp>
    <dsp:sp modelId="{A51AC29B-5ADC-4F34-BA9D-CC253F649CB5}">
      <dsp:nvSpPr>
        <dsp:cNvPr id="0" name=""/>
        <dsp:cNvSpPr/>
      </dsp:nvSpPr>
      <dsp:spPr>
        <a:xfrm>
          <a:off x="2881138" y="654345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6BB8D3-F5F5-4852-ABF8-AAA680B54F4A}">
      <dsp:nvSpPr>
        <dsp:cNvPr id="0" name=""/>
        <dsp:cNvSpPr/>
      </dsp:nvSpPr>
      <dsp:spPr>
        <a:xfrm>
          <a:off x="3115138" y="888345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CF8EA-9208-45AD-9DC4-F05C835B838D}">
      <dsp:nvSpPr>
        <dsp:cNvPr id="0" name=""/>
        <dsp:cNvSpPr/>
      </dsp:nvSpPr>
      <dsp:spPr>
        <a:xfrm>
          <a:off x="2530138" y="209434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Empowerment </a:t>
          </a:r>
        </a:p>
      </dsp:txBody>
      <dsp:txXfrm>
        <a:off x="2530138" y="2094345"/>
        <a:ext cx="1800000" cy="720000"/>
      </dsp:txXfrm>
    </dsp:sp>
    <dsp:sp modelId="{71ED9E98-1647-4183-98AA-2920C58C47E6}">
      <dsp:nvSpPr>
        <dsp:cNvPr id="0" name=""/>
        <dsp:cNvSpPr/>
      </dsp:nvSpPr>
      <dsp:spPr>
        <a:xfrm>
          <a:off x="4996138" y="654345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E9531-0589-4DDE-8333-3F911620F8A7}">
      <dsp:nvSpPr>
        <dsp:cNvPr id="0" name=""/>
        <dsp:cNvSpPr/>
      </dsp:nvSpPr>
      <dsp:spPr>
        <a:xfrm>
          <a:off x="5230138" y="888345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3521DC-9270-4CD6-BE01-2AEFD1443E75}">
      <dsp:nvSpPr>
        <dsp:cNvPr id="0" name=""/>
        <dsp:cNvSpPr/>
      </dsp:nvSpPr>
      <dsp:spPr>
        <a:xfrm>
          <a:off x="4645138" y="209434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Happy peers</a:t>
          </a:r>
        </a:p>
      </dsp:txBody>
      <dsp:txXfrm>
        <a:off x="4645138" y="2094345"/>
        <a:ext cx="1800000" cy="720000"/>
      </dsp:txXfrm>
    </dsp:sp>
    <dsp:sp modelId="{5840FAAF-56B4-405E-AF82-2A4EDEB79378}">
      <dsp:nvSpPr>
        <dsp:cNvPr id="0" name=""/>
        <dsp:cNvSpPr/>
      </dsp:nvSpPr>
      <dsp:spPr>
        <a:xfrm>
          <a:off x="7111138" y="654345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218B5B-9940-432C-9CC2-520B169C0BF8}">
      <dsp:nvSpPr>
        <dsp:cNvPr id="0" name=""/>
        <dsp:cNvSpPr/>
      </dsp:nvSpPr>
      <dsp:spPr>
        <a:xfrm>
          <a:off x="7345138" y="888345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8BE08-587B-417B-8F39-D7DC49A3AD5D}">
      <dsp:nvSpPr>
        <dsp:cNvPr id="0" name=""/>
        <dsp:cNvSpPr/>
      </dsp:nvSpPr>
      <dsp:spPr>
        <a:xfrm>
          <a:off x="6760138" y="209434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Job Security</a:t>
          </a:r>
        </a:p>
      </dsp:txBody>
      <dsp:txXfrm>
        <a:off x="6760138" y="2094345"/>
        <a:ext cx="1800000" cy="720000"/>
      </dsp:txXfrm>
    </dsp:sp>
    <dsp:sp modelId="{176FDD84-8C28-4E9B-9859-B9EF8C4FDD86}">
      <dsp:nvSpPr>
        <dsp:cNvPr id="0" name=""/>
        <dsp:cNvSpPr/>
      </dsp:nvSpPr>
      <dsp:spPr>
        <a:xfrm>
          <a:off x="9226138" y="654345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816C3-8ABA-41FC-8A08-E56796FA31E5}">
      <dsp:nvSpPr>
        <dsp:cNvPr id="0" name=""/>
        <dsp:cNvSpPr/>
      </dsp:nvSpPr>
      <dsp:spPr>
        <a:xfrm>
          <a:off x="9460138" y="888345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A5F8B-EDC9-46DE-A043-D7A0904A4807}">
      <dsp:nvSpPr>
        <dsp:cNvPr id="0" name=""/>
        <dsp:cNvSpPr/>
      </dsp:nvSpPr>
      <dsp:spPr>
        <a:xfrm>
          <a:off x="8875138" y="209434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Control</a:t>
          </a:r>
        </a:p>
      </dsp:txBody>
      <dsp:txXfrm>
        <a:off x="8875138" y="2094345"/>
        <a:ext cx="18000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F9BCF-9404-BB44-AC79-6008E6A39CC9}">
      <dsp:nvSpPr>
        <dsp:cNvPr id="0" name=""/>
        <dsp:cNvSpPr/>
      </dsp:nvSpPr>
      <dsp:spPr>
        <a:xfrm>
          <a:off x="1515268" y="0"/>
          <a:ext cx="4637589" cy="463758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A18873-FDB0-294C-9A95-E78A7591CBC9}">
      <dsp:nvSpPr>
        <dsp:cNvPr id="0" name=""/>
        <dsp:cNvSpPr/>
      </dsp:nvSpPr>
      <dsp:spPr>
        <a:xfrm>
          <a:off x="1955839" y="440570"/>
          <a:ext cx="1808659" cy="18086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/>
            <a:t>“Safety Mind”</a:t>
          </a:r>
        </a:p>
      </dsp:txBody>
      <dsp:txXfrm>
        <a:off x="2044130" y="528861"/>
        <a:ext cx="1632077" cy="1632077"/>
      </dsp:txXfrm>
    </dsp:sp>
    <dsp:sp modelId="{5BE15D99-FBA4-D040-BA44-45ED21911041}">
      <dsp:nvSpPr>
        <dsp:cNvPr id="0" name=""/>
        <dsp:cNvSpPr/>
      </dsp:nvSpPr>
      <dsp:spPr>
        <a:xfrm>
          <a:off x="3903626" y="440570"/>
          <a:ext cx="1808659" cy="18086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“Continuously Learning”</a:t>
          </a:r>
        </a:p>
      </dsp:txBody>
      <dsp:txXfrm>
        <a:off x="3991917" y="528861"/>
        <a:ext cx="1632077" cy="1632077"/>
      </dsp:txXfrm>
    </dsp:sp>
    <dsp:sp modelId="{B44CB070-8AE8-7543-B5DD-8A816124D97F}">
      <dsp:nvSpPr>
        <dsp:cNvPr id="0" name=""/>
        <dsp:cNvSpPr/>
      </dsp:nvSpPr>
      <dsp:spPr>
        <a:xfrm>
          <a:off x="1955839" y="2388358"/>
          <a:ext cx="1808659" cy="18086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“Care and Serve”</a:t>
          </a:r>
        </a:p>
      </dsp:txBody>
      <dsp:txXfrm>
        <a:off x="2044130" y="2476649"/>
        <a:ext cx="1632077" cy="1632077"/>
      </dsp:txXfrm>
    </dsp:sp>
    <dsp:sp modelId="{A96E527C-3274-4142-B36A-6214BC559578}">
      <dsp:nvSpPr>
        <dsp:cNvPr id="0" name=""/>
        <dsp:cNvSpPr/>
      </dsp:nvSpPr>
      <dsp:spPr>
        <a:xfrm>
          <a:off x="3903626" y="2388358"/>
          <a:ext cx="1808659" cy="18086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“Helping people to Grow”</a:t>
          </a:r>
        </a:p>
      </dsp:txBody>
      <dsp:txXfrm>
        <a:off x="3991917" y="2476649"/>
        <a:ext cx="1632077" cy="16320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C5E5E-1F88-3644-B558-E694FA4BAADB}">
      <dsp:nvSpPr>
        <dsp:cNvPr id="0" name=""/>
        <dsp:cNvSpPr/>
      </dsp:nvSpPr>
      <dsp:spPr>
        <a:xfrm>
          <a:off x="0" y="412472"/>
          <a:ext cx="11090274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Cybarian – cyber librarian – pelayanan thd masyarakat virtual</a:t>
          </a:r>
        </a:p>
      </dsp:txBody>
      <dsp:txXfrm>
        <a:off x="28100" y="440572"/>
        <a:ext cx="11034074" cy="519439"/>
      </dsp:txXfrm>
    </dsp:sp>
    <dsp:sp modelId="{310BF5E4-1D23-5441-9E24-7AF54E8E87B8}">
      <dsp:nvSpPr>
        <dsp:cNvPr id="0" name=""/>
        <dsp:cNvSpPr/>
      </dsp:nvSpPr>
      <dsp:spPr>
        <a:xfrm>
          <a:off x="0" y="1057232"/>
          <a:ext cx="11090274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Content Creator –  kreativitas dalam penyajian Pustaka – pencipta informasi</a:t>
          </a:r>
        </a:p>
      </dsp:txBody>
      <dsp:txXfrm>
        <a:off x="28100" y="1085332"/>
        <a:ext cx="11034074" cy="519439"/>
      </dsp:txXfrm>
    </dsp:sp>
    <dsp:sp modelId="{A48DEC0B-AF5B-2B4F-9145-364D86E9CD3B}">
      <dsp:nvSpPr>
        <dsp:cNvPr id="0" name=""/>
        <dsp:cNvSpPr/>
      </dsp:nvSpPr>
      <dsp:spPr>
        <a:xfrm>
          <a:off x="0" y="1701992"/>
          <a:ext cx="11090274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Social Media Specialist – pemandu masyarakat dg literasi social media</a:t>
          </a:r>
        </a:p>
      </dsp:txBody>
      <dsp:txXfrm>
        <a:off x="28100" y="1730092"/>
        <a:ext cx="11034074" cy="519439"/>
      </dsp:txXfrm>
    </dsp:sp>
    <dsp:sp modelId="{95158D47-4644-6948-B36C-694D17ADDA63}">
      <dsp:nvSpPr>
        <dsp:cNvPr id="0" name=""/>
        <dsp:cNvSpPr/>
      </dsp:nvSpPr>
      <dsp:spPr>
        <a:xfrm>
          <a:off x="0" y="2346752"/>
          <a:ext cx="11090274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Information Consultant – mendampingi masyarakat dalam pencarian informasi</a:t>
          </a:r>
        </a:p>
      </dsp:txBody>
      <dsp:txXfrm>
        <a:off x="28100" y="2374852"/>
        <a:ext cx="11034074" cy="519439"/>
      </dsp:txXfrm>
    </dsp:sp>
    <dsp:sp modelId="{12F17F40-EB9D-BA4C-B94E-5B5E6F6762C9}">
      <dsp:nvSpPr>
        <dsp:cNvPr id="0" name=""/>
        <dsp:cNvSpPr/>
      </dsp:nvSpPr>
      <dsp:spPr>
        <a:xfrm>
          <a:off x="0" y="2991512"/>
          <a:ext cx="11090274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Subject Specialist – berpengetahuan mendalam ttg sebuah disiplin ilmu</a:t>
          </a:r>
        </a:p>
      </dsp:txBody>
      <dsp:txXfrm>
        <a:off x="28100" y="3019612"/>
        <a:ext cx="11034074" cy="519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02335-941A-0041-AA3C-36A31F71FA23}" type="datetimeFigureOut">
              <a:rPr lang="en-US" smtClean="0"/>
              <a:t>6/24/21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119D8-F314-8A4C-B8AF-18186714D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9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BFBFB9-2D76-E742-AEE1-43D906394D56}" type="slidenum">
              <a:rPr lang="en-US"/>
              <a:pPr/>
              <a:t>16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Look at how we took negative words and turned them into positive talk.  </a:t>
            </a:r>
          </a:p>
          <a:p>
            <a:endParaRPr lang="en-US"/>
          </a:p>
          <a:p>
            <a:r>
              <a:rPr lang="en-US"/>
              <a:t>Words like </a:t>
            </a:r>
            <a:r>
              <a:rPr lang="ja-JP" altLang="en-US"/>
              <a:t>“</a:t>
            </a:r>
            <a:r>
              <a:rPr lang="en-US"/>
              <a:t>they will</a:t>
            </a:r>
            <a:r>
              <a:rPr lang="ja-JP" altLang="en-US"/>
              <a:t>”</a:t>
            </a:r>
            <a:r>
              <a:rPr lang="en-US"/>
              <a:t> instead of </a:t>
            </a:r>
            <a:r>
              <a:rPr lang="ja-JP" altLang="en-US"/>
              <a:t>“</a:t>
            </a:r>
            <a:r>
              <a:rPr lang="en-US"/>
              <a:t>they won</a:t>
            </a:r>
            <a:r>
              <a:rPr lang="ja-JP" altLang="en-US"/>
              <a:t>’</a:t>
            </a:r>
            <a:r>
              <a:rPr lang="en-US"/>
              <a:t>t</a:t>
            </a:r>
            <a:r>
              <a:rPr lang="ja-JP" altLang="en-US"/>
              <a:t>”</a:t>
            </a:r>
            <a:r>
              <a:rPr lang="en-US"/>
              <a:t> are more positive. </a:t>
            </a:r>
          </a:p>
          <a:p>
            <a:endParaRPr lang="en-US"/>
          </a:p>
          <a:p>
            <a:r>
              <a:rPr lang="en-US"/>
              <a:t>Turning phrases like </a:t>
            </a:r>
            <a:r>
              <a:rPr lang="ja-JP" altLang="en-US"/>
              <a:t>“</a:t>
            </a:r>
            <a:r>
              <a:rPr lang="en-US"/>
              <a:t>they</a:t>
            </a:r>
            <a:r>
              <a:rPr lang="ja-JP" altLang="en-US"/>
              <a:t>’</a:t>
            </a:r>
            <a:r>
              <a:rPr lang="en-US"/>
              <a:t>re a pain to work with</a:t>
            </a:r>
            <a:r>
              <a:rPr lang="ja-JP" altLang="en-US"/>
              <a:t>”</a:t>
            </a:r>
            <a:r>
              <a:rPr lang="en-US"/>
              <a:t> into </a:t>
            </a:r>
            <a:r>
              <a:rPr lang="ja-JP" altLang="en-US"/>
              <a:t>“</a:t>
            </a:r>
            <a:r>
              <a:rPr lang="en-US"/>
              <a:t>they have high standards</a:t>
            </a:r>
            <a:r>
              <a:rPr lang="ja-JP" altLang="en-US"/>
              <a:t>”</a:t>
            </a:r>
            <a:r>
              <a:rPr lang="en-US"/>
              <a:t> changes the way you look at and interact with </a:t>
            </a:r>
            <a:r>
              <a:rPr lang="ja-JP" altLang="en-US"/>
              <a:t>“</a:t>
            </a:r>
            <a:r>
              <a:rPr lang="en-US"/>
              <a:t>high maintenance people</a:t>
            </a:r>
            <a:r>
              <a:rPr lang="ja-JP" altLang="en-US"/>
              <a:t>”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Challenge the idea that some customers are </a:t>
            </a:r>
            <a:r>
              <a:rPr lang="ja-JP" altLang="en-US"/>
              <a:t>“</a:t>
            </a:r>
            <a:r>
              <a:rPr lang="en-US"/>
              <a:t>cheap</a:t>
            </a:r>
            <a:r>
              <a:rPr lang="ja-JP" altLang="en-US"/>
              <a:t>”</a:t>
            </a:r>
            <a:r>
              <a:rPr lang="en-US"/>
              <a:t> or </a:t>
            </a:r>
            <a:r>
              <a:rPr lang="ja-JP" altLang="en-US"/>
              <a:t>“</a:t>
            </a:r>
            <a:r>
              <a:rPr lang="en-US"/>
              <a:t>can</a:t>
            </a:r>
            <a:r>
              <a:rPr lang="ja-JP" altLang="en-US"/>
              <a:t>’</a:t>
            </a:r>
            <a:r>
              <a:rPr lang="en-US"/>
              <a:t>t afford a luxury cruise</a:t>
            </a:r>
            <a:r>
              <a:rPr lang="ja-JP" altLang="en-US"/>
              <a:t>”</a:t>
            </a:r>
            <a:r>
              <a:rPr lang="en-US"/>
              <a:t>.  Instead, think of it this way. Most people work hard for their money. They</a:t>
            </a:r>
            <a:r>
              <a:rPr lang="ja-JP" altLang="en-US"/>
              <a:t>’</a:t>
            </a:r>
            <a:r>
              <a:rPr lang="en-US"/>
              <a:t>re careful about how they spend it. But most people are willing to spend on things that they VALUE.</a:t>
            </a:r>
          </a:p>
          <a:p>
            <a:endParaRPr lang="en-US"/>
          </a:p>
          <a:p>
            <a:r>
              <a:rPr lang="en-US"/>
              <a:t>Transition: </a:t>
            </a:r>
            <a:r>
              <a:rPr lang="ja-JP" altLang="en-US"/>
              <a:t>“</a:t>
            </a:r>
            <a:r>
              <a:rPr lang="en-US"/>
              <a:t>Let</a:t>
            </a:r>
            <a:r>
              <a:rPr lang="ja-JP" altLang="en-US"/>
              <a:t>’</a:t>
            </a:r>
            <a:r>
              <a:rPr lang="en-US"/>
              <a:t>s look at a few examples of this...</a:t>
            </a:r>
            <a:r>
              <a:rPr lang="ja-JP" altLang="en-US"/>
              <a:t>”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Thursday, June 24,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6121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Thursday, June 24,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8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Thursday, June 24,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5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Thursday, June 24,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8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Thursday, June 24,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48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Thursday, June 24,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96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Thursday, June 24,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8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Thursday, June 24,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855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Thursday, June 24,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2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Thursday, June 24,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0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Thursday, June 24,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Thursday, June 24,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731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A4AF95-F278-844D-80F1-371DB7C4B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1051551"/>
            <a:ext cx="3565524" cy="2384898"/>
          </a:xfrm>
        </p:spPr>
        <p:txBody>
          <a:bodyPr anchor="b">
            <a:normAutofit/>
          </a:bodyPr>
          <a:lstStyle/>
          <a:p>
            <a:r>
              <a:rPr lang="en-US" sz="4000" dirty="0"/>
              <a:t>MERAWAT</a:t>
            </a:r>
            <a:br>
              <a:rPr lang="en-US" sz="4000" dirty="0"/>
            </a:br>
            <a:r>
              <a:rPr lang="en-US" sz="4000" dirty="0"/>
              <a:t>GROWTH MIND SET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AEA42-A402-9E47-AB1F-E4C115D1E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569008"/>
            <a:ext cx="3565525" cy="1731656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chemeClr val="tx1">
                    <a:alpha val="60000"/>
                  </a:schemeClr>
                </a:solidFill>
              </a:rPr>
              <a:t>sumaryono.cendix@ugm.ac.id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92A8CB-0B0A-43A5-86F4-712B0C469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1850" y="444676"/>
            <a:ext cx="667802" cy="631474"/>
            <a:chOff x="10478914" y="1506691"/>
            <a:chExt cx="667802" cy="63147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C63B2AC-3D19-416D-A37F-2DDA8A365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A474391-1271-45F9-A39C-8641371AB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Spring Flowers">
            <a:extLst>
              <a:ext uri="{FF2B5EF4-FFF2-40B4-BE49-F238E27FC236}">
                <a16:creationId xmlns:a16="http://schemas.microsoft.com/office/drawing/2014/main" id="{13DA03CF-5880-427C-9DBE-E47447D032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" r="27380" b="-1"/>
          <a:stretch/>
        </p:blipFill>
        <p:spPr>
          <a:xfrm>
            <a:off x="4743450" y="10"/>
            <a:ext cx="7448551" cy="6857990"/>
          </a:xfrm>
          <a:custGeom>
            <a:avLst/>
            <a:gdLst/>
            <a:ahLst/>
            <a:cxnLst/>
            <a:rect l="l" t="t" r="r" b="b"/>
            <a:pathLst>
              <a:path w="7448551" h="6858000">
                <a:moveTo>
                  <a:pt x="0" y="0"/>
                </a:moveTo>
                <a:lnTo>
                  <a:pt x="7448551" y="0"/>
                </a:lnTo>
                <a:lnTo>
                  <a:pt x="744855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1AC6C06-99FE-4BA1-BC82-8406A424C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EC842D-C905-4DEA-B1C3-CA51995C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1219" y="5433223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45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KUNCI PENTING</a:t>
            </a:r>
            <a:br>
              <a:rPr lang="en-US" sz="3700"/>
            </a:br>
            <a:r>
              <a:rPr lang="en-US" sz="3700"/>
              <a:t>POSITIVE WORK ATTITUDE</a:t>
            </a:r>
          </a:p>
        </p:txBody>
      </p:sp>
      <p:pic>
        <p:nvPicPr>
          <p:cNvPr id="7" name="Picture 6" descr="Light bulb on yellow background with sketched light beams and cord">
            <a:extLst>
              <a:ext uri="{FF2B5EF4-FFF2-40B4-BE49-F238E27FC236}">
                <a16:creationId xmlns:a16="http://schemas.microsoft.com/office/drawing/2014/main" id="{41878F80-5B94-4DB4-B312-49D7D5DF68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34" b="19391"/>
          <a:stretch/>
        </p:blipFill>
        <p:spPr>
          <a:xfrm>
            <a:off x="20" y="1"/>
            <a:ext cx="12191980" cy="3777175"/>
          </a:xfrm>
          <a:custGeom>
            <a:avLst/>
            <a:gdLst/>
            <a:ahLst/>
            <a:cxnLst/>
            <a:rect l="l" t="t" r="r" b="b"/>
            <a:pathLst>
              <a:path w="12192000" h="3777175">
                <a:moveTo>
                  <a:pt x="0" y="0"/>
                </a:moveTo>
                <a:lnTo>
                  <a:pt x="12192000" y="0"/>
                </a:lnTo>
                <a:lnTo>
                  <a:pt x="12192000" y="3777175"/>
                </a:lnTo>
                <a:lnTo>
                  <a:pt x="0" y="3777175"/>
                </a:lnTo>
                <a:close/>
              </a:path>
            </a:pathLst>
          </a:cu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5D31EF7-7A67-43B2-8B5E-B4A6241B1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13" y="360283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67325" y="4508500"/>
            <a:ext cx="6373813" cy="1562959"/>
          </a:xfrm>
        </p:spPr>
        <p:txBody>
          <a:bodyPr anchor="t">
            <a:normAutofit/>
          </a:bodyPr>
          <a:lstStyle/>
          <a:p>
            <a:r>
              <a:rPr lang="en-US" sz="1600"/>
              <a:t>PRIDE &amp; SKILL/KNOWLEDGE</a:t>
            </a:r>
          </a:p>
          <a:p>
            <a:r>
              <a:rPr lang="en-US" sz="1600"/>
              <a:t>PASSION &amp; DIRECTION</a:t>
            </a:r>
          </a:p>
          <a:p>
            <a:r>
              <a:rPr lang="en-US" sz="1600"/>
              <a:t>BELIEF &amp; ACTION</a:t>
            </a:r>
          </a:p>
        </p:txBody>
      </p:sp>
    </p:spTree>
    <p:extLst>
      <p:ext uri="{BB962C8B-B14F-4D97-AF65-F5344CB8AC3E}">
        <p14:creationId xmlns:p14="http://schemas.microsoft.com/office/powerpoint/2010/main" val="1874658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KUNCI PENTING</a:t>
            </a:r>
            <a:br>
              <a:rPr lang="en-US" sz="3700"/>
            </a:br>
            <a:r>
              <a:rPr lang="en-US" sz="3700"/>
              <a:t>POSITIVE WORK ATTITUDE</a:t>
            </a:r>
          </a:p>
        </p:txBody>
      </p:sp>
      <p:pic>
        <p:nvPicPr>
          <p:cNvPr id="4" name="Picture 3" descr="A picture containing text, shelf&#10;&#10;Description automatically generated">
            <a:extLst>
              <a:ext uri="{FF2B5EF4-FFF2-40B4-BE49-F238E27FC236}">
                <a16:creationId xmlns:a16="http://schemas.microsoft.com/office/drawing/2014/main" id="{1763CE19-98A3-D542-B3E6-E0C25BFF61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763" b="27929"/>
          <a:stretch/>
        </p:blipFill>
        <p:spPr>
          <a:xfrm>
            <a:off x="20" y="1"/>
            <a:ext cx="12191980" cy="3777175"/>
          </a:xfrm>
          <a:custGeom>
            <a:avLst/>
            <a:gdLst/>
            <a:ahLst/>
            <a:cxnLst/>
            <a:rect l="l" t="t" r="r" b="b"/>
            <a:pathLst>
              <a:path w="12192000" h="3777175">
                <a:moveTo>
                  <a:pt x="0" y="0"/>
                </a:moveTo>
                <a:lnTo>
                  <a:pt x="12192000" y="0"/>
                </a:lnTo>
                <a:lnTo>
                  <a:pt x="12192000" y="3777175"/>
                </a:lnTo>
                <a:lnTo>
                  <a:pt x="0" y="3777175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5D31EF7-7A67-43B2-8B5E-B4A6241B1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13" y="360283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67325" y="4508500"/>
            <a:ext cx="6373813" cy="1562959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400"/>
              <a:t>PRIDE &amp; SKILL/KNOWLEDGE</a:t>
            </a:r>
          </a:p>
          <a:p>
            <a:pPr lvl="1">
              <a:lnSpc>
                <a:spcPct val="100000"/>
              </a:lnSpc>
            </a:pPr>
            <a:r>
              <a:rPr lang="en-US" sz="1400"/>
              <a:t>PRIDE – SKILL/KNOWLEDGE </a:t>
            </a:r>
            <a:r>
              <a:rPr lang="en-US" sz="1400">
                <a:sym typeface="Wingdings"/>
              </a:rPr>
              <a:t> ARROGANCE (Arogan)</a:t>
            </a:r>
          </a:p>
          <a:p>
            <a:pPr lvl="1">
              <a:lnSpc>
                <a:spcPct val="100000"/>
              </a:lnSpc>
            </a:pPr>
            <a:endParaRPr lang="en-US" sz="1400">
              <a:sym typeface="Wingdings"/>
            </a:endParaRPr>
          </a:p>
          <a:p>
            <a:pPr lvl="1">
              <a:lnSpc>
                <a:spcPct val="100000"/>
              </a:lnSpc>
            </a:pPr>
            <a:r>
              <a:rPr lang="en-US" sz="1400">
                <a:sym typeface="Wingdings"/>
              </a:rPr>
              <a:t>PRIDE + SKILL/KNOWLEDGE  THE BEST WORK EACH TIME (Kinerja Optimal sepanjang waktu)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173452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KUNCI PENTING</a:t>
            </a:r>
            <a:br>
              <a:rPr lang="en-US" sz="3400"/>
            </a:br>
            <a:r>
              <a:rPr lang="en-US" sz="3400"/>
              <a:t>POSITIVE WORK ATTITUDE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2D4ED5-DC78-4C88-97AA-483206C53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70793" y="0"/>
            <a:ext cx="1468514" cy="1521012"/>
            <a:chOff x="5236793" y="2432482"/>
            <a:chExt cx="1468514" cy="1521012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DE0B65A-4839-40B2-BA92-1464FEADB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463135" y="2432482"/>
              <a:ext cx="1242172" cy="729202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842A0A68-39DD-4DA7-BAD5-63B9C1398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36793" y="2566400"/>
              <a:ext cx="611884" cy="1076550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1A69E50-7E10-45C3-B4F2-19DBA7748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765469" y="2876944"/>
              <a:ext cx="630288" cy="1076550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40000"/>
                    <a:lumOff val="6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D166A8AB-8924-421C-BCED-B54DBC405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7897" y="5497189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0863" y="2677306"/>
            <a:ext cx="3565525" cy="3415519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400" b="1" dirty="0"/>
              <a:t>PASSION &amp; DIRECTION</a:t>
            </a:r>
          </a:p>
          <a:p>
            <a:pPr lvl="1">
              <a:lnSpc>
                <a:spcPct val="100000"/>
              </a:lnSpc>
            </a:pPr>
            <a:r>
              <a:rPr lang="en-US" sz="1400" b="1" dirty="0"/>
              <a:t>PASSION – DIRECTION </a:t>
            </a:r>
            <a:r>
              <a:rPr lang="en-US" sz="1400" b="1" dirty="0">
                <a:sym typeface="Wingdings"/>
              </a:rPr>
              <a:t> WASTE ENERGY (</a:t>
            </a:r>
            <a:r>
              <a:rPr lang="en-US" sz="1400" b="1" dirty="0" err="1">
                <a:sym typeface="Wingdings"/>
              </a:rPr>
              <a:t>menghabiskan</a:t>
            </a:r>
            <a:r>
              <a:rPr lang="en-US" sz="1400" b="1" dirty="0">
                <a:sym typeface="Wingdings"/>
              </a:rPr>
              <a:t> </a:t>
            </a:r>
            <a:r>
              <a:rPr lang="en-US" sz="1400" b="1" dirty="0" err="1">
                <a:sym typeface="Wingdings"/>
              </a:rPr>
              <a:t>energi</a:t>
            </a:r>
            <a:r>
              <a:rPr lang="en-US" sz="1400" b="1" dirty="0">
                <a:sym typeface="Wingdings"/>
              </a:rPr>
              <a:t>)</a:t>
            </a:r>
          </a:p>
          <a:p>
            <a:pPr lvl="1">
              <a:lnSpc>
                <a:spcPct val="100000"/>
              </a:lnSpc>
            </a:pPr>
            <a:endParaRPr lang="en-US" sz="1400" b="1" dirty="0">
              <a:sym typeface="Wingdings"/>
            </a:endParaRPr>
          </a:p>
          <a:p>
            <a:pPr lvl="1">
              <a:lnSpc>
                <a:spcPct val="100000"/>
              </a:lnSpc>
            </a:pPr>
            <a:r>
              <a:rPr lang="en-US" sz="1400" b="1" dirty="0">
                <a:sym typeface="Wingdings"/>
              </a:rPr>
              <a:t>DIRECTION – PASSION  SUCCESS TAKE FAR LONGER (Bisa </a:t>
            </a:r>
            <a:r>
              <a:rPr lang="en-US" sz="1400" b="1" dirty="0" err="1">
                <a:sym typeface="Wingdings"/>
              </a:rPr>
              <a:t>sukses</a:t>
            </a:r>
            <a:r>
              <a:rPr lang="en-US" sz="1400" b="1" dirty="0">
                <a:sym typeface="Wingdings"/>
              </a:rPr>
              <a:t>, </a:t>
            </a:r>
            <a:r>
              <a:rPr lang="en-US" sz="1400" b="1" dirty="0" err="1">
                <a:sym typeface="Wingdings"/>
              </a:rPr>
              <a:t>tetapi</a:t>
            </a:r>
            <a:r>
              <a:rPr lang="en-US" sz="1400" b="1" dirty="0">
                <a:sym typeface="Wingdings"/>
              </a:rPr>
              <a:t> </a:t>
            </a:r>
            <a:r>
              <a:rPr lang="en-US" sz="1400" b="1" dirty="0" err="1">
                <a:sym typeface="Wingdings"/>
              </a:rPr>
              <a:t>memerlukan</a:t>
            </a:r>
            <a:r>
              <a:rPr lang="en-US" sz="1400" b="1" dirty="0">
                <a:sym typeface="Wingdings"/>
              </a:rPr>
              <a:t> </a:t>
            </a:r>
            <a:r>
              <a:rPr lang="en-US" sz="1400" b="1" dirty="0" err="1">
                <a:sym typeface="Wingdings"/>
              </a:rPr>
              <a:t>waktu</a:t>
            </a:r>
            <a:r>
              <a:rPr lang="en-US" sz="1400" b="1" dirty="0">
                <a:sym typeface="Wingdings"/>
              </a:rPr>
              <a:t> lama)</a:t>
            </a:r>
          </a:p>
          <a:p>
            <a:pPr lvl="1">
              <a:lnSpc>
                <a:spcPct val="100000"/>
              </a:lnSpc>
            </a:pPr>
            <a:endParaRPr lang="en-US" sz="1400" b="1" dirty="0">
              <a:sym typeface="Wingdings"/>
            </a:endParaRPr>
          </a:p>
          <a:p>
            <a:pPr lvl="1">
              <a:lnSpc>
                <a:spcPct val="100000"/>
              </a:lnSpc>
            </a:pPr>
            <a:r>
              <a:rPr lang="en-US" sz="1400" b="1" dirty="0">
                <a:sym typeface="Wingdings"/>
              </a:rPr>
              <a:t>PASSION + DIRECTION GOALS GALORE (</a:t>
            </a:r>
            <a:r>
              <a:rPr lang="en-US" sz="1400" b="1" dirty="0" err="1">
                <a:sym typeface="Wingdings"/>
              </a:rPr>
              <a:t>Tujuan</a:t>
            </a:r>
            <a:r>
              <a:rPr lang="en-US" sz="1400" b="1" dirty="0">
                <a:sym typeface="Wingdings"/>
              </a:rPr>
              <a:t> </a:t>
            </a:r>
            <a:r>
              <a:rPr lang="en-US" sz="1400" b="1" dirty="0" err="1">
                <a:sym typeface="Wingdings"/>
              </a:rPr>
              <a:t>Berlimpah</a:t>
            </a:r>
            <a:r>
              <a:rPr lang="en-US" sz="1400" b="1" dirty="0">
                <a:sym typeface="Wingdings"/>
              </a:rPr>
              <a:t>)</a:t>
            </a:r>
            <a:endParaRPr lang="en-US" sz="1400" b="1" dirty="0"/>
          </a:p>
        </p:txBody>
      </p:sp>
      <p:pic>
        <p:nvPicPr>
          <p:cNvPr id="4" name="Picture 3" descr="A person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D3955BB3-5225-1145-B15A-7A1CFB02D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900" y="628357"/>
            <a:ext cx="7090237" cy="5601287"/>
          </a:xfrm>
          <a:custGeom>
            <a:avLst/>
            <a:gdLst/>
            <a:ahLst/>
            <a:cxnLst/>
            <a:rect l="l" t="t" r="r" b="b"/>
            <a:pathLst>
              <a:path w="7090237" h="5759451">
                <a:moveTo>
                  <a:pt x="0" y="0"/>
                </a:moveTo>
                <a:lnTo>
                  <a:pt x="7090237" y="0"/>
                </a:lnTo>
                <a:lnTo>
                  <a:pt x="7090237" y="5759451"/>
                </a:lnTo>
                <a:lnTo>
                  <a:pt x="0" y="575945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47720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KUNCI PENTING</a:t>
            </a:r>
            <a:br>
              <a:rPr lang="en-US" sz="3400"/>
            </a:br>
            <a:r>
              <a:rPr lang="en-US" sz="3400"/>
              <a:t>POSITIVE WORK ATTITUDE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0863" y="2678400"/>
            <a:ext cx="3565525" cy="3414425"/>
          </a:xfrm>
        </p:spPr>
        <p:txBody>
          <a:bodyPr anchor="t">
            <a:normAutofit/>
          </a:bodyPr>
          <a:lstStyle/>
          <a:p>
            <a:r>
              <a:rPr lang="en-US" sz="1600"/>
              <a:t>BELIEF &amp; ACTION</a:t>
            </a:r>
          </a:p>
          <a:p>
            <a:pPr lvl="1"/>
            <a:r>
              <a:rPr lang="en-US"/>
              <a:t>Belief – Action </a:t>
            </a:r>
            <a:r>
              <a:rPr lang="en-US">
                <a:sym typeface="Wingdings"/>
              </a:rPr>
              <a:t> Fantasies (Fantasi atau Banyak Mimpi)</a:t>
            </a:r>
          </a:p>
          <a:p>
            <a:pPr lvl="1"/>
            <a:r>
              <a:rPr lang="en-US">
                <a:sym typeface="Wingdings"/>
              </a:rPr>
              <a:t>Action – Belief  Fool at work (bekerja tetapi tak berdasar)</a:t>
            </a:r>
          </a:p>
          <a:p>
            <a:pPr lvl="1"/>
            <a:r>
              <a:rPr lang="en-US">
                <a:sym typeface="Wingdings"/>
              </a:rPr>
              <a:t>Belief + Action  Dream Come True (Mimpi menjadi kenyataan)</a:t>
            </a:r>
            <a:endParaRPr lang="en-US"/>
          </a:p>
        </p:txBody>
      </p:sp>
      <p:pic>
        <p:nvPicPr>
          <p:cNvPr id="4" name="Picture 3" descr="A group of people wearing costumes&#10;&#10;Description automatically generated">
            <a:extLst>
              <a:ext uri="{FF2B5EF4-FFF2-40B4-BE49-F238E27FC236}">
                <a16:creationId xmlns:a16="http://schemas.microsoft.com/office/drawing/2014/main" id="{447CECA2-D2C2-DD4B-B4E6-E876937FF8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12" r="14015"/>
          <a:stretch/>
        </p:blipFill>
        <p:spPr>
          <a:xfrm>
            <a:off x="4550899" y="10"/>
            <a:ext cx="7641102" cy="6857990"/>
          </a:xfrm>
          <a:custGeom>
            <a:avLst/>
            <a:gdLst/>
            <a:ahLst/>
            <a:cxnLst/>
            <a:rect l="l" t="t" r="r" b="b"/>
            <a:pathLst>
              <a:path w="7641102" h="6858000">
                <a:moveTo>
                  <a:pt x="0" y="0"/>
                </a:moveTo>
                <a:lnTo>
                  <a:pt x="7641102" y="0"/>
                </a:lnTo>
                <a:lnTo>
                  <a:pt x="764110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FF3A87B-2255-45E0-A551-C11FAF932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8" y="5773729"/>
            <a:ext cx="7641102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25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2" y="580363"/>
            <a:ext cx="5437188" cy="1997855"/>
          </a:xfrm>
        </p:spPr>
        <p:txBody>
          <a:bodyPr wrap="square" anchor="t">
            <a:normAutofit/>
          </a:bodyPr>
          <a:lstStyle/>
          <a:p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Positif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959C3E7-D59B-44C4-9BBD-3BC2A41A0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151" y="3295640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54876B-FB01-4E58-9C9F-3D510011B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22329" y="4018501"/>
            <a:ext cx="1468514" cy="1521012"/>
            <a:chOff x="8926879" y="88028"/>
            <a:chExt cx="1468514" cy="1521012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6EE14B10-2C91-4CF8-ABB6-7E21AA98C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9153221" y="88028"/>
              <a:ext cx="1242172" cy="729202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A93B35E-1AB2-4CCC-91AC-122E57A18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8926879" y="221946"/>
              <a:ext cx="611884" cy="1076550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E9951197-11BD-489A-BF2C-E542541ABC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9455555" y="532490"/>
              <a:ext cx="630288" cy="1076550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40000"/>
                    <a:lumOff val="6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575" y="1520825"/>
            <a:ext cx="4500562" cy="45720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...</a:t>
            </a:r>
          </a:p>
          <a:p>
            <a:pPr marL="1344613" lvl="1"/>
            <a:r>
              <a:rPr lang="en-US" dirty="0" err="1"/>
              <a:t>Lentur</a:t>
            </a:r>
            <a:r>
              <a:rPr lang="en-US" dirty="0"/>
              <a:t> (</a:t>
            </a:r>
            <a:r>
              <a:rPr lang="en-US" dirty="0" err="1"/>
              <a:t>resiliensi</a:t>
            </a:r>
            <a:r>
              <a:rPr lang="en-US" dirty="0"/>
              <a:t>)</a:t>
            </a:r>
          </a:p>
          <a:p>
            <a:pPr marL="1344613" lvl="1"/>
            <a:r>
              <a:rPr lang="en-US" dirty="0" err="1"/>
              <a:t>Optimisme</a:t>
            </a:r>
            <a:endParaRPr lang="en-US" dirty="0"/>
          </a:p>
          <a:p>
            <a:pPr marL="1344613" lvl="1"/>
            <a:r>
              <a:rPr lang="en-US" dirty="0" err="1"/>
              <a:t>Motivasi</a:t>
            </a:r>
            <a:endParaRPr lang="en-US" dirty="0"/>
          </a:p>
          <a:p>
            <a:pPr marL="1344613" lvl="1"/>
            <a:r>
              <a:rPr lang="en-US" dirty="0" err="1"/>
              <a:t>Kreativitas</a:t>
            </a:r>
            <a:endParaRPr lang="en-US" dirty="0"/>
          </a:p>
          <a:p>
            <a:pPr marL="1344613" lvl="1"/>
            <a:r>
              <a:rPr lang="en-US" dirty="0" err="1"/>
              <a:t>Cerdas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emosi</a:t>
            </a:r>
            <a:endParaRPr lang="en-US" dirty="0"/>
          </a:p>
          <a:p>
            <a:pPr marL="1344613" lvl="1"/>
            <a:r>
              <a:rPr lang="en-US" dirty="0" err="1"/>
              <a:t>Fokus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376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550800"/>
            <a:ext cx="7308850" cy="9864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1" err="1"/>
              <a:t>Keuntungan</a:t>
            </a:r>
            <a:r>
              <a:rPr lang="en-US" sz="3400" b="1"/>
              <a:t> </a:t>
            </a:r>
            <a:r>
              <a:rPr lang="en-US" sz="3400" b="1" err="1"/>
              <a:t>bagi</a:t>
            </a:r>
            <a:r>
              <a:rPr lang="en-US" sz="3400" b="1"/>
              <a:t> </a:t>
            </a:r>
            <a:r>
              <a:rPr lang="en-US" sz="3400" b="1" err="1"/>
              <a:t>Individu</a:t>
            </a:r>
            <a:r>
              <a:rPr lang="en-US" sz="3400" b="1"/>
              <a:t> yang </a:t>
            </a:r>
            <a:r>
              <a:rPr lang="en-US" sz="3400" b="1" err="1"/>
              <a:t>memiliki</a:t>
            </a:r>
            <a:r>
              <a:rPr lang="en-US" sz="3400" b="1"/>
              <a:t> </a:t>
            </a:r>
            <a:r>
              <a:rPr lang="en-US" sz="3400" b="1" err="1"/>
              <a:t>Sikap</a:t>
            </a:r>
            <a:r>
              <a:rPr lang="en-US" sz="3400" b="1"/>
              <a:t> </a:t>
            </a:r>
            <a:r>
              <a:rPr lang="en-US" sz="3400" b="1" err="1"/>
              <a:t>Positif</a:t>
            </a:r>
            <a:endParaRPr lang="en-US" sz="3400" b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392DC7-0988-443B-A0D0-E726C7DB6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83435"/>
            <a:ext cx="12192000" cy="4774564"/>
          </a:xfrm>
          <a:prstGeom prst="rect">
            <a:avLst/>
          </a:prstGeom>
          <a:solidFill>
            <a:schemeClr val="bg2">
              <a:lumMod val="10000"/>
              <a:lumOff val="9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056595"/>
              </p:ext>
            </p:extLst>
          </p:nvPr>
        </p:nvGraphicFramePr>
        <p:xfrm>
          <a:off x="550863" y="2624135"/>
          <a:ext cx="11090276" cy="3468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3062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6D033-44B3-0440-A212-1C6F507FB3F3}" type="slidenum">
              <a:rPr lang="en-US"/>
              <a:pPr/>
              <a:t>16</a:t>
            </a:fld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219200"/>
            <a:ext cx="7467600" cy="609600"/>
          </a:xfrm>
        </p:spPr>
        <p:txBody>
          <a:bodyPr>
            <a:normAutofit fontScale="90000"/>
          </a:bodyPr>
          <a:lstStyle/>
          <a:p>
            <a:r>
              <a:rPr lang="en-US" b="1">
                <a:latin typeface="Arial" charset="0"/>
              </a:rPr>
              <a:t>Make them Positive...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362200" y="2209801"/>
            <a:ext cx="3276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They </a:t>
            </a:r>
            <a:r>
              <a:rPr lang="en-US" b="1"/>
              <a:t>will buy</a:t>
            </a:r>
            <a:r>
              <a:rPr lang="en-US"/>
              <a:t> if I give them what they want.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6172200" y="2133600"/>
            <a:ext cx="411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They </a:t>
            </a:r>
            <a:r>
              <a:rPr lang="en-US" b="1"/>
              <a:t>can </a:t>
            </a:r>
            <a:r>
              <a:rPr lang="en-US"/>
              <a:t>afford it, if they want it.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6324600" y="3124200"/>
            <a:ext cx="3962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They have </a:t>
            </a:r>
            <a:r>
              <a:rPr lang="en-US" b="1"/>
              <a:t>high standards</a:t>
            </a:r>
            <a:r>
              <a:rPr lang="en-US"/>
              <a:t>.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2133600" y="3352801"/>
            <a:ext cx="3581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They want the </a:t>
            </a:r>
            <a:r>
              <a:rPr lang="en-US" b="1"/>
              <a:t>best value</a:t>
            </a:r>
            <a:r>
              <a:rPr lang="en-US"/>
              <a:t> for their money.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7010400" y="3962401"/>
            <a:ext cx="3200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 </a:t>
            </a:r>
            <a:r>
              <a:rPr lang="en-US" b="1"/>
              <a:t>can help them </a:t>
            </a:r>
            <a:r>
              <a:rPr lang="en-US"/>
              <a:t>discover what they want.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2133600" y="4572000"/>
            <a:ext cx="2743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If customers like me and my service, </a:t>
            </a:r>
            <a:r>
              <a:rPr lang="en-US" b="1"/>
              <a:t>they</a:t>
            </a:r>
            <a:r>
              <a:rPr lang="ja-JP" altLang="en-US" b="1"/>
              <a:t>’</a:t>
            </a:r>
            <a:r>
              <a:rPr lang="en-US" b="1"/>
              <a:t>ll be happy</a:t>
            </a:r>
            <a:r>
              <a:rPr lang="en-US"/>
              <a:t> to give referrals!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7162800" y="5410200"/>
            <a:ext cx="2895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They </a:t>
            </a:r>
            <a:r>
              <a:rPr lang="en-US" b="1"/>
              <a:t>will spend </a:t>
            </a:r>
            <a:r>
              <a:rPr lang="en-US"/>
              <a:t>on things that are </a:t>
            </a:r>
            <a:r>
              <a:rPr lang="en-US" b="1"/>
              <a:t>valuable to them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016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Sikap</a:t>
            </a:r>
            <a:r>
              <a:rPr lang="en-US" sz="3200" dirty="0"/>
              <a:t> </a:t>
            </a:r>
            <a:r>
              <a:rPr lang="en-US" sz="3200" dirty="0" err="1"/>
              <a:t>Positif</a:t>
            </a:r>
            <a:r>
              <a:rPr lang="en-US" sz="3200" dirty="0"/>
              <a:t> </a:t>
            </a:r>
            <a:r>
              <a:rPr lang="en-US" sz="3200" dirty="0" err="1"/>
              <a:t>Staf</a:t>
            </a:r>
            <a:r>
              <a:rPr lang="en-US" sz="3200" dirty="0"/>
              <a:t> </a:t>
            </a:r>
            <a:r>
              <a:rPr lang="en-US" sz="3200" dirty="0" err="1"/>
              <a:t>Handal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123089"/>
              </p:ext>
            </p:extLst>
          </p:nvPr>
        </p:nvGraphicFramePr>
        <p:xfrm>
          <a:off x="1981200" y="1515979"/>
          <a:ext cx="7668126" cy="4637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7035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221C1B-5846-CB4C-B653-043F0B4C5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412" y="549275"/>
            <a:ext cx="5437185" cy="1997855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Perpustakaan</a:t>
            </a:r>
            <a:r>
              <a:rPr lang="en-US" dirty="0"/>
              <a:t> </a:t>
            </a:r>
            <a:r>
              <a:rPr lang="en-US" dirty="0" err="1"/>
              <a:t>Kekinian</a:t>
            </a:r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EAA6533-F3AF-FA4D-8418-622AEC2F4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640" y="549275"/>
            <a:ext cx="4319587" cy="5759450"/>
          </a:xfrm>
          <a:custGeom>
            <a:avLst/>
            <a:gdLst/>
            <a:ahLst/>
            <a:cxnLst/>
            <a:rect l="l" t="t" r="r" b="b"/>
            <a:pathLst>
              <a:path w="5092062" h="5759450">
                <a:moveTo>
                  <a:pt x="0" y="0"/>
                </a:moveTo>
                <a:lnTo>
                  <a:pt x="5092062" y="0"/>
                </a:lnTo>
                <a:lnTo>
                  <a:pt x="5092062" y="5759450"/>
                </a:lnTo>
                <a:lnTo>
                  <a:pt x="0" y="575945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61629-ECEC-AF4A-A686-6CE2EFC89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410" y="2677306"/>
            <a:ext cx="5437187" cy="3415519"/>
          </a:xfrm>
        </p:spPr>
        <p:txBody>
          <a:bodyPr anchor="t">
            <a:normAutofit/>
          </a:bodyPr>
          <a:lstStyle/>
          <a:p>
            <a:r>
              <a:rPr lang="en-US" sz="2000"/>
              <a:t>Konsep Perpustakaan “Hype” </a:t>
            </a:r>
          </a:p>
          <a:p>
            <a:pPr lvl="1"/>
            <a:r>
              <a:rPr lang="en-US" sz="2000"/>
              <a:t>Menyediakan Working Space</a:t>
            </a:r>
          </a:p>
          <a:p>
            <a:pPr lvl="1"/>
            <a:r>
              <a:rPr lang="en-US" sz="2000"/>
              <a:t>Desain yg “Instagramable”</a:t>
            </a:r>
          </a:p>
          <a:p>
            <a:pPr lvl="1"/>
            <a:r>
              <a:rPr lang="en-US" sz="2000"/>
              <a:t>Dukungan “hot spot” cepat</a:t>
            </a:r>
          </a:p>
          <a:p>
            <a:pPr lvl="1"/>
            <a:r>
              <a:rPr lang="en-US" sz="2000"/>
              <a:t>Pemanfaatan AI, VR dan AR</a:t>
            </a:r>
          </a:p>
          <a:p>
            <a:pPr lvl="1"/>
            <a:r>
              <a:rPr lang="en-US" sz="2000"/>
              <a:t>Pemanfaatan Social Media</a:t>
            </a:r>
          </a:p>
          <a:p>
            <a:pPr lvl="1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47675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AC7FB-AD00-A346-9E88-3BE6E5B1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Kompetensi</a:t>
            </a:r>
            <a:r>
              <a:rPr lang="en-US" dirty="0"/>
              <a:t> </a:t>
            </a:r>
            <a:r>
              <a:rPr lang="en-US" dirty="0" err="1"/>
              <a:t>Pustakawan</a:t>
            </a:r>
            <a:r>
              <a:rPr lang="en-US" dirty="0"/>
              <a:t> </a:t>
            </a:r>
            <a:r>
              <a:rPr lang="en-US" dirty="0" err="1"/>
              <a:t>Kekinian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A3F4E0-A377-49CE-A20D-3B5D3174F4C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0863" y="2113199"/>
          <a:ext cx="11090274" cy="3979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0342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resh camembert bread and rose">
            <a:extLst>
              <a:ext uri="{FF2B5EF4-FFF2-40B4-BE49-F238E27FC236}">
                <a16:creationId xmlns:a16="http://schemas.microsoft.com/office/drawing/2014/main" id="{9385D199-D630-46AA-A679-7E7A9D3D13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54" b="6476"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D4EA4DF-0E7C-4098-86F6-7D0ACAEFC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7859713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EE1C8D-3A19-3B45-A8A4-6530EB013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288717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Haruskah kita berkembang?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77E02-7B6F-0C4C-9DF2-CC7D4A116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3569007"/>
            <a:ext cx="3565525" cy="2523817"/>
          </a:xfrm>
        </p:spPr>
        <p:txBody>
          <a:bodyPr vert="horz" wrap="square" lIns="0" tIns="0" rIns="0" bIns="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kern="1200">
                <a:latin typeface="+mn-lt"/>
                <a:ea typeface="+mn-ea"/>
                <a:cs typeface="+mn-cs"/>
              </a:rPr>
              <a:t>WHO MOVE MY CHEESE</a:t>
            </a:r>
          </a:p>
        </p:txBody>
      </p:sp>
    </p:spTree>
    <p:extLst>
      <p:ext uri="{BB962C8B-B14F-4D97-AF65-F5344CB8AC3E}">
        <p14:creationId xmlns:p14="http://schemas.microsoft.com/office/powerpoint/2010/main" val="24959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 flower&#10;&#10;Description automatically generated with medium confidence">
            <a:extLst>
              <a:ext uri="{FF2B5EF4-FFF2-40B4-BE49-F238E27FC236}">
                <a16:creationId xmlns:a16="http://schemas.microsoft.com/office/drawing/2014/main" id="{94AB3999-2BBA-BA44-B7EF-19A5A10C43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94" b="36019"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D4EA4DF-0E7C-4098-86F6-7D0ACAEFC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7859713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D47FD3-9E01-F444-8E79-8B7B8AC4D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288717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Matur nuwun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78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riding a motorcycle&#10;&#10;Description automatically generated with medium confidence">
            <a:extLst>
              <a:ext uri="{FF2B5EF4-FFF2-40B4-BE49-F238E27FC236}">
                <a16:creationId xmlns:a16="http://schemas.microsoft.com/office/drawing/2014/main" id="{6119DF6D-3DE2-C84D-BF31-2B3356714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044" b="4370"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D4EA4DF-0E7C-4098-86F6-7D0ACAEFC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7859713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615E51-0C5B-6642-9843-338AFAF8F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288717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ILMU SANG KAMPIUM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52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46337-74FF-204A-AC90-FF0719A42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en-US" dirty="0"/>
              <a:t>Growth mindset 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19A626-9424-45C8-9BE5-FFDEEE77E33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60438" y="2745545"/>
          <a:ext cx="10267950" cy="3364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4354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CFC77-A774-844C-8EC6-7D0F8205E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Konsekuensi…</a:t>
            </a:r>
            <a:endParaRPr lang="en-US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D727316A-F5E5-4F80-803A-172395E204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994267"/>
              </p:ext>
            </p:extLst>
          </p:nvPr>
        </p:nvGraphicFramePr>
        <p:xfrm>
          <a:off x="960120" y="2587752"/>
          <a:ext cx="10268712" cy="3593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7100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4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D0B8B4-6E7D-D64C-8EC0-229279830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12" y="549275"/>
            <a:ext cx="3565524" cy="1997855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Growth mindset dalam karir</a:t>
            </a:r>
          </a:p>
        </p:txBody>
      </p:sp>
      <p:pic>
        <p:nvPicPr>
          <p:cNvPr id="5" name="Picture 4" descr="A picture containing outdoor, ground, building, house&#10;&#10;Description automatically generated">
            <a:extLst>
              <a:ext uri="{FF2B5EF4-FFF2-40B4-BE49-F238E27FC236}">
                <a16:creationId xmlns:a16="http://schemas.microsoft.com/office/drawing/2014/main" id="{6146790A-0C11-584E-8BB6-DEDB62E5D7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78" r="-1" b="-1"/>
          <a:stretch/>
        </p:blipFill>
        <p:spPr>
          <a:xfrm>
            <a:off x="588965" y="549275"/>
            <a:ext cx="6897679" cy="5759451"/>
          </a:xfrm>
          <a:custGeom>
            <a:avLst/>
            <a:gdLst/>
            <a:ahLst/>
            <a:cxnLst/>
            <a:rect l="l" t="t" r="r" b="b"/>
            <a:pathLst>
              <a:path w="6973882" h="5759451">
                <a:moveTo>
                  <a:pt x="0" y="0"/>
                </a:moveTo>
                <a:lnTo>
                  <a:pt x="6973882" y="0"/>
                </a:lnTo>
                <a:lnTo>
                  <a:pt x="6973882" y="5759451"/>
                </a:lnTo>
                <a:lnTo>
                  <a:pt x="0" y="575945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8A887-71FF-7246-BA48-AA2D640AF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5611" y="2677306"/>
            <a:ext cx="3565525" cy="3415519"/>
          </a:xfrm>
        </p:spPr>
        <p:txBody>
          <a:bodyPr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1600" dirty="0" err="1"/>
              <a:t>Makna</a:t>
            </a:r>
            <a:r>
              <a:rPr lang="en-ID" sz="1600" dirty="0"/>
              <a:t> </a:t>
            </a:r>
            <a:r>
              <a:rPr lang="en-ID" sz="1600" dirty="0" err="1"/>
              <a:t>Karir</a:t>
            </a:r>
            <a:endParaRPr lang="en-ID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1600" dirty="0" err="1"/>
              <a:t>Komitmen</a:t>
            </a:r>
            <a:r>
              <a:rPr lang="en-ID" sz="1600" dirty="0"/>
              <a:t> dan “engage”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1600" dirty="0" err="1"/>
              <a:t>Budaya</a:t>
            </a:r>
            <a:r>
              <a:rPr lang="en-ID" sz="1600" dirty="0"/>
              <a:t> </a:t>
            </a:r>
            <a:r>
              <a:rPr lang="en-ID" sz="1600" dirty="0" err="1"/>
              <a:t>Inovasi</a:t>
            </a:r>
            <a:endParaRPr lang="en-ID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1600" dirty="0" err="1"/>
              <a:t>Bangun</a:t>
            </a:r>
            <a:r>
              <a:rPr lang="en-ID" sz="1600" dirty="0"/>
              <a:t> </a:t>
            </a:r>
            <a:r>
              <a:rPr lang="en-ID" sz="1600" dirty="0" err="1"/>
              <a:t>sikap</a:t>
            </a:r>
            <a:r>
              <a:rPr lang="en-ID" sz="1600" dirty="0"/>
              <a:t> </a:t>
            </a:r>
            <a:r>
              <a:rPr lang="en-ID" sz="1600" dirty="0" err="1"/>
              <a:t>positif</a:t>
            </a:r>
            <a:br>
              <a:rPr lang="en-ID" sz="1600" dirty="0"/>
            </a:br>
            <a:br>
              <a:rPr lang="en-ID" sz="1600" dirty="0"/>
            </a:br>
            <a:endParaRPr lang="en-US" sz="1600" dirty="0"/>
          </a:p>
        </p:txBody>
      </p:sp>
      <p:sp>
        <p:nvSpPr>
          <p:cNvPr id="20" name="Oval 16">
            <a:extLst>
              <a:ext uri="{FF2B5EF4-FFF2-40B4-BE49-F238E27FC236}">
                <a16:creationId xmlns:a16="http://schemas.microsoft.com/office/drawing/2014/main" id="{FD3E50C4-0603-4524-A349-442067B88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5125" y="4432523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22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38C9FA-CC4C-9546-8C89-B3AED41224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2" b="8752"/>
          <a:stretch>
            <a:fillRect/>
          </a:stretch>
        </p:blipFill>
        <p:spPr bwMode="auto">
          <a:xfrm>
            <a:off x="0" y="72173"/>
            <a:ext cx="12192000" cy="6713656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D4EA4DF-0E7C-4098-86F6-7D0ACAEFC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7859713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B0BC6A-DDAC-2E46-94C6-7B4F67645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682" y="2652451"/>
            <a:ext cx="4131045" cy="3034657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Karir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atau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Kerja</a:t>
            </a:r>
            <a:r>
              <a:rPr lang="en-US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03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F32DE050-AFC5-1449-AD3C-24F38468DA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32100" y="773113"/>
            <a:ext cx="6508750" cy="762000"/>
          </a:xfrm>
        </p:spPr>
        <p:txBody>
          <a:bodyPr/>
          <a:lstStyle/>
          <a:p>
            <a:pPr eaLnBrk="1" hangingPunct="1"/>
            <a:r>
              <a:rPr lang="en-US" altLang="en-US">
                <a:ln>
                  <a:noFill/>
                </a:ln>
                <a:latin typeface="Candara" panose="020E0502030303020204" pitchFamily="34" charset="0"/>
              </a:rPr>
              <a:t>PILIHAN KARIR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E41F61C-FC06-F049-86A4-DA4609BB64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15898" y="2214681"/>
          <a:ext cx="8305800" cy="4289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7DFA4257-9C3F-D34A-AE23-5CF6B1D617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32100" y="784225"/>
            <a:ext cx="650875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800" b="1">
                <a:solidFill>
                  <a:srgbClr val="FF0000"/>
                </a:solidFill>
                <a:latin typeface="Arial Hebrew" pitchFamily="2" charset="-79"/>
                <a:cs typeface="Arial Hebrew" pitchFamily="2" charset="-79"/>
              </a:rPr>
              <a:t>INDIKATOR KARIR UNGGUL</a:t>
            </a:r>
            <a:endParaRPr lang="en-US" altLang="en-US" sz="2800" b="1">
              <a:solidFill>
                <a:srgbClr val="FF0000"/>
              </a:solidFill>
              <a:latin typeface="Arial Hebrew" pitchFamily="2" charset="-79"/>
              <a:cs typeface="Arial Hebrew" pitchFamily="2" charset="-79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C681DBE-D728-B845-A08D-92832F225A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16162" y="1546769"/>
          <a:ext cx="7873278" cy="4879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AnalogousFromRegularSeed_2SEEDS">
      <a:dk1>
        <a:srgbClr val="000000"/>
      </a:dk1>
      <a:lt1>
        <a:srgbClr val="FFFFFF"/>
      </a:lt1>
      <a:dk2>
        <a:srgbClr val="1B2830"/>
      </a:dk2>
      <a:lt2>
        <a:srgbClr val="F0F2F3"/>
      </a:lt2>
      <a:accent1>
        <a:srgbClr val="B77B35"/>
      </a:accent1>
      <a:accent2>
        <a:srgbClr val="C95747"/>
      </a:accent2>
      <a:accent3>
        <a:srgbClr val="A9A43C"/>
      </a:accent3>
      <a:accent4>
        <a:srgbClr val="35A7B7"/>
      </a:accent4>
      <a:accent5>
        <a:srgbClr val="4783C9"/>
      </a:accent5>
      <a:accent6>
        <a:srgbClr val="4247BB"/>
      </a:accent6>
      <a:hlink>
        <a:srgbClr val="3F7ABF"/>
      </a:hlink>
      <a:folHlink>
        <a:srgbClr val="7F7F7F"/>
      </a:folHlink>
    </a:clrScheme>
    <a:fontScheme name="Floa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640</Words>
  <Application>Microsoft Macintosh PowerPoint</Application>
  <PresentationFormat>Widescreen</PresentationFormat>
  <Paragraphs>102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Abadi MT Condensed Light</vt:lpstr>
      <vt:lpstr>Arial</vt:lpstr>
      <vt:lpstr>Arial Hebrew</vt:lpstr>
      <vt:lpstr>Avenir Next LT Pro</vt:lpstr>
      <vt:lpstr>Calibri</vt:lpstr>
      <vt:lpstr>Candara</vt:lpstr>
      <vt:lpstr>3DFloatVTI</vt:lpstr>
      <vt:lpstr>MERAWAT GROWTH MIND SET</vt:lpstr>
      <vt:lpstr>Haruskah kita berkembang?</vt:lpstr>
      <vt:lpstr>ILMU SANG KAMPIUM</vt:lpstr>
      <vt:lpstr>Growth mindset …</vt:lpstr>
      <vt:lpstr>Konsekuensi…</vt:lpstr>
      <vt:lpstr>Growth mindset dalam karir</vt:lpstr>
      <vt:lpstr>Karir atau Kerja?</vt:lpstr>
      <vt:lpstr>PILIHAN KARIR</vt:lpstr>
      <vt:lpstr>INDIKATOR KARIR UNGGUL</vt:lpstr>
      <vt:lpstr>KUNCI PENTING POSITIVE WORK ATTITUDE</vt:lpstr>
      <vt:lpstr>KUNCI PENTING POSITIVE WORK ATTITUDE</vt:lpstr>
      <vt:lpstr>KUNCI PENTING POSITIVE WORK ATTITUDE</vt:lpstr>
      <vt:lpstr>KUNCI PENTING POSITIVE WORK ATTITUDE</vt:lpstr>
      <vt:lpstr>Nilai Penting Sikap Positif</vt:lpstr>
      <vt:lpstr>Keuntungan bagi Individu yang memiliki Sikap Positif</vt:lpstr>
      <vt:lpstr>Make them Positive...</vt:lpstr>
      <vt:lpstr>Sikap Positif Staf Handal</vt:lpstr>
      <vt:lpstr>Konsep Perpustakaan Kekinian</vt:lpstr>
      <vt:lpstr>Kompetensi Pustakawan Kekinian</vt:lpstr>
      <vt:lpstr>Matur nuwun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MIND SET</dc:title>
  <dc:creator>Sumaryono Sri Noto</dc:creator>
  <cp:lastModifiedBy>Sumaryono Sri Noto</cp:lastModifiedBy>
  <cp:revision>6</cp:revision>
  <dcterms:created xsi:type="dcterms:W3CDTF">2021-06-23T23:45:16Z</dcterms:created>
  <dcterms:modified xsi:type="dcterms:W3CDTF">2021-06-24T03:56:48Z</dcterms:modified>
</cp:coreProperties>
</file>