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0" r:id="rId3"/>
    <p:sldId id="257" r:id="rId4"/>
    <p:sldId id="258" r:id="rId5"/>
    <p:sldId id="259" r:id="rId6"/>
    <p:sldId id="261" r:id="rId7"/>
    <p:sldId id="262" r:id="rId8"/>
    <p:sldId id="263" r:id="rId9"/>
    <p:sldId id="265" r:id="rId10"/>
    <p:sldId id="264" r:id="rId11"/>
    <p:sldId id="267" r:id="rId12"/>
    <p:sldId id="268" r:id="rId13"/>
    <p:sldId id="269" r:id="rId14"/>
    <p:sldId id="270" r:id="rId15"/>
    <p:sldId id="271" r:id="rId16"/>
    <p:sldId id="272" r:id="rId17"/>
    <p:sldId id="273" r:id="rId18"/>
    <p:sldId id="266" r:id="rId19"/>
    <p:sldId id="274" r:id="rId20"/>
    <p:sldId id="275" r:id="rId21"/>
    <p:sldId id="278" r:id="rId22"/>
    <p:sldId id="280" r:id="rId23"/>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11"/>
  </p:normalViewPr>
  <p:slideViewPr>
    <p:cSldViewPr snapToGrid="0" snapToObjects="1">
      <p:cViewPr varScale="1">
        <p:scale>
          <a:sx n="91" d="100"/>
          <a:sy n="91" d="100"/>
        </p:scale>
        <p:origin x="8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Judul">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F033011C-6C14-644B-9DCD-BB7B2AA1015C}"/>
              </a:ext>
            </a:extLst>
          </p:cNvPr>
          <p:cNvSpPr>
            <a:spLocks noGrp="1"/>
          </p:cNvSpPr>
          <p:nvPr>
            <p:ph type="ctrTitle"/>
          </p:nvPr>
        </p:nvSpPr>
        <p:spPr>
          <a:xfrm>
            <a:off x="1524000" y="1122363"/>
            <a:ext cx="9144000" cy="2387600"/>
          </a:xfrm>
        </p:spPr>
        <p:txBody>
          <a:bodyPr anchor="b"/>
          <a:lstStyle>
            <a:lvl1pPr algn="ctr">
              <a:defRPr sz="6000"/>
            </a:lvl1pPr>
          </a:lstStyle>
          <a:p>
            <a:r>
              <a:rPr lang="id-ID"/>
              <a:t>Klik untuk mengedit gaya judul Master</a:t>
            </a:r>
          </a:p>
        </p:txBody>
      </p:sp>
      <p:sp>
        <p:nvSpPr>
          <p:cNvPr id="3" name="Subjudul 2">
            <a:extLst>
              <a:ext uri="{FF2B5EF4-FFF2-40B4-BE49-F238E27FC236}">
                <a16:creationId xmlns:a16="http://schemas.microsoft.com/office/drawing/2014/main" id="{A40212AD-51F8-B844-8BE3-7FB0CDCD18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d-ID"/>
              <a:t>Klik untuk mengedit gaya subjudul Master</a:t>
            </a:r>
          </a:p>
        </p:txBody>
      </p:sp>
      <p:sp>
        <p:nvSpPr>
          <p:cNvPr id="4" name="Tampungan Tanggal 3">
            <a:extLst>
              <a:ext uri="{FF2B5EF4-FFF2-40B4-BE49-F238E27FC236}">
                <a16:creationId xmlns:a16="http://schemas.microsoft.com/office/drawing/2014/main" id="{DB1C1EA5-0D48-9946-8997-0A4FB60F8BB5}"/>
              </a:ext>
            </a:extLst>
          </p:cNvPr>
          <p:cNvSpPr>
            <a:spLocks noGrp="1"/>
          </p:cNvSpPr>
          <p:nvPr>
            <p:ph type="dt" sz="half" idx="10"/>
          </p:nvPr>
        </p:nvSpPr>
        <p:spPr/>
        <p:txBody>
          <a:bodyPr/>
          <a:lstStyle/>
          <a:p>
            <a:fld id="{04329DE3-6921-6548-AF85-447DB18F8591}" type="datetimeFigureOut">
              <a:rPr lang="id-ID" smtClean="0"/>
              <a:t>13/09/22</a:t>
            </a:fld>
            <a:endParaRPr lang="id-ID"/>
          </a:p>
        </p:txBody>
      </p:sp>
      <p:sp>
        <p:nvSpPr>
          <p:cNvPr id="5" name="Tampungan Kaki 4">
            <a:extLst>
              <a:ext uri="{FF2B5EF4-FFF2-40B4-BE49-F238E27FC236}">
                <a16:creationId xmlns:a16="http://schemas.microsoft.com/office/drawing/2014/main" id="{6D5E92BF-4FEC-9A40-ACFB-F094D11A2273}"/>
              </a:ext>
            </a:extLst>
          </p:cNvPr>
          <p:cNvSpPr>
            <a:spLocks noGrp="1"/>
          </p:cNvSpPr>
          <p:nvPr>
            <p:ph type="ftr" sz="quarter" idx="11"/>
          </p:nvPr>
        </p:nvSpPr>
        <p:spPr/>
        <p:txBody>
          <a:bodyPr/>
          <a:lstStyle/>
          <a:p>
            <a:endParaRPr lang="id-ID"/>
          </a:p>
        </p:txBody>
      </p:sp>
      <p:sp>
        <p:nvSpPr>
          <p:cNvPr id="6" name="Tampungan Nomor Slide 5">
            <a:extLst>
              <a:ext uri="{FF2B5EF4-FFF2-40B4-BE49-F238E27FC236}">
                <a16:creationId xmlns:a16="http://schemas.microsoft.com/office/drawing/2014/main" id="{AD4FD86E-F5D4-F448-ABA0-406A3DD037CE}"/>
              </a:ext>
            </a:extLst>
          </p:cNvPr>
          <p:cNvSpPr>
            <a:spLocks noGrp="1"/>
          </p:cNvSpPr>
          <p:nvPr>
            <p:ph type="sldNum" sz="quarter" idx="12"/>
          </p:nvPr>
        </p:nvSpPr>
        <p:spPr/>
        <p:txBody>
          <a:bodyPr/>
          <a:lstStyle/>
          <a:p>
            <a:fld id="{5CDDF09D-26AC-AA41-85E5-502384B5467F}" type="slidenum">
              <a:rPr lang="id-ID" smtClean="0"/>
              <a:t>‹#›</a:t>
            </a:fld>
            <a:endParaRPr lang="id-ID"/>
          </a:p>
        </p:txBody>
      </p:sp>
    </p:spTree>
    <p:extLst>
      <p:ext uri="{BB962C8B-B14F-4D97-AF65-F5344CB8AC3E}">
        <p14:creationId xmlns:p14="http://schemas.microsoft.com/office/powerpoint/2010/main" val="662436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Judul dan Teks Vertikal">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B04D39B6-B961-AB4D-AF2F-25026B63B60A}"/>
              </a:ext>
            </a:extLst>
          </p:cNvPr>
          <p:cNvSpPr>
            <a:spLocks noGrp="1"/>
          </p:cNvSpPr>
          <p:nvPr>
            <p:ph type="title"/>
          </p:nvPr>
        </p:nvSpPr>
        <p:spPr/>
        <p:txBody>
          <a:bodyPr/>
          <a:lstStyle/>
          <a:p>
            <a:r>
              <a:rPr lang="id-ID"/>
              <a:t>Klik untuk mengedit gaya judul Master</a:t>
            </a:r>
          </a:p>
        </p:txBody>
      </p:sp>
      <p:sp>
        <p:nvSpPr>
          <p:cNvPr id="3" name="Tampungan Teks Vertikal 2">
            <a:extLst>
              <a:ext uri="{FF2B5EF4-FFF2-40B4-BE49-F238E27FC236}">
                <a16:creationId xmlns:a16="http://schemas.microsoft.com/office/drawing/2014/main" id="{BDC444F2-E796-A447-ADE6-E262EA33A9F0}"/>
              </a:ext>
            </a:extLst>
          </p:cNvPr>
          <p:cNvSpPr>
            <a:spLocks noGrp="1"/>
          </p:cNvSpPr>
          <p:nvPr>
            <p:ph type="body" orient="vert" idx="1"/>
          </p:nvPr>
        </p:nvSpPr>
        <p:spPr/>
        <p:txBody>
          <a:bodyPr vert="eaVert"/>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Tanggal 3">
            <a:extLst>
              <a:ext uri="{FF2B5EF4-FFF2-40B4-BE49-F238E27FC236}">
                <a16:creationId xmlns:a16="http://schemas.microsoft.com/office/drawing/2014/main" id="{2D62811A-9044-A341-ADDD-F1B7F701DF2D}"/>
              </a:ext>
            </a:extLst>
          </p:cNvPr>
          <p:cNvSpPr>
            <a:spLocks noGrp="1"/>
          </p:cNvSpPr>
          <p:nvPr>
            <p:ph type="dt" sz="half" idx="10"/>
          </p:nvPr>
        </p:nvSpPr>
        <p:spPr/>
        <p:txBody>
          <a:bodyPr/>
          <a:lstStyle/>
          <a:p>
            <a:fld id="{04329DE3-6921-6548-AF85-447DB18F8591}" type="datetimeFigureOut">
              <a:rPr lang="id-ID" smtClean="0"/>
              <a:t>13/09/22</a:t>
            </a:fld>
            <a:endParaRPr lang="id-ID"/>
          </a:p>
        </p:txBody>
      </p:sp>
      <p:sp>
        <p:nvSpPr>
          <p:cNvPr id="5" name="Tampungan Kaki 4">
            <a:extLst>
              <a:ext uri="{FF2B5EF4-FFF2-40B4-BE49-F238E27FC236}">
                <a16:creationId xmlns:a16="http://schemas.microsoft.com/office/drawing/2014/main" id="{10F92FDF-4CA1-5841-8AF2-1D36C900BD83}"/>
              </a:ext>
            </a:extLst>
          </p:cNvPr>
          <p:cNvSpPr>
            <a:spLocks noGrp="1"/>
          </p:cNvSpPr>
          <p:nvPr>
            <p:ph type="ftr" sz="quarter" idx="11"/>
          </p:nvPr>
        </p:nvSpPr>
        <p:spPr/>
        <p:txBody>
          <a:bodyPr/>
          <a:lstStyle/>
          <a:p>
            <a:endParaRPr lang="id-ID"/>
          </a:p>
        </p:txBody>
      </p:sp>
      <p:sp>
        <p:nvSpPr>
          <p:cNvPr id="6" name="Tampungan Nomor Slide 5">
            <a:extLst>
              <a:ext uri="{FF2B5EF4-FFF2-40B4-BE49-F238E27FC236}">
                <a16:creationId xmlns:a16="http://schemas.microsoft.com/office/drawing/2014/main" id="{DC26CFD4-5DEA-4547-8843-307BC98DC7D7}"/>
              </a:ext>
            </a:extLst>
          </p:cNvPr>
          <p:cNvSpPr>
            <a:spLocks noGrp="1"/>
          </p:cNvSpPr>
          <p:nvPr>
            <p:ph type="sldNum" sz="quarter" idx="12"/>
          </p:nvPr>
        </p:nvSpPr>
        <p:spPr/>
        <p:txBody>
          <a:bodyPr/>
          <a:lstStyle/>
          <a:p>
            <a:fld id="{5CDDF09D-26AC-AA41-85E5-502384B5467F}" type="slidenum">
              <a:rPr lang="id-ID" smtClean="0"/>
              <a:t>‹#›</a:t>
            </a:fld>
            <a:endParaRPr lang="id-ID"/>
          </a:p>
        </p:txBody>
      </p:sp>
    </p:spTree>
    <p:extLst>
      <p:ext uri="{BB962C8B-B14F-4D97-AF65-F5344CB8AC3E}">
        <p14:creationId xmlns:p14="http://schemas.microsoft.com/office/powerpoint/2010/main" val="208869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Judul Vertikal dan Teks">
    <p:spTree>
      <p:nvGrpSpPr>
        <p:cNvPr id="1" name=""/>
        <p:cNvGrpSpPr/>
        <p:nvPr/>
      </p:nvGrpSpPr>
      <p:grpSpPr>
        <a:xfrm>
          <a:off x="0" y="0"/>
          <a:ext cx="0" cy="0"/>
          <a:chOff x="0" y="0"/>
          <a:chExt cx="0" cy="0"/>
        </a:xfrm>
      </p:grpSpPr>
      <p:sp>
        <p:nvSpPr>
          <p:cNvPr id="2" name="Judul Vertikal 1">
            <a:extLst>
              <a:ext uri="{FF2B5EF4-FFF2-40B4-BE49-F238E27FC236}">
                <a16:creationId xmlns:a16="http://schemas.microsoft.com/office/drawing/2014/main" id="{D016F008-A7EE-194C-9021-B7F66055C285}"/>
              </a:ext>
            </a:extLst>
          </p:cNvPr>
          <p:cNvSpPr>
            <a:spLocks noGrp="1"/>
          </p:cNvSpPr>
          <p:nvPr>
            <p:ph type="title" orient="vert"/>
          </p:nvPr>
        </p:nvSpPr>
        <p:spPr>
          <a:xfrm>
            <a:off x="8724900" y="365125"/>
            <a:ext cx="2628900" cy="5811838"/>
          </a:xfrm>
        </p:spPr>
        <p:txBody>
          <a:bodyPr vert="eaVert"/>
          <a:lstStyle/>
          <a:p>
            <a:r>
              <a:rPr lang="id-ID"/>
              <a:t>Klik untuk mengedit gaya judul Master</a:t>
            </a:r>
          </a:p>
        </p:txBody>
      </p:sp>
      <p:sp>
        <p:nvSpPr>
          <p:cNvPr id="3" name="Tampungan Teks Vertikal 2">
            <a:extLst>
              <a:ext uri="{FF2B5EF4-FFF2-40B4-BE49-F238E27FC236}">
                <a16:creationId xmlns:a16="http://schemas.microsoft.com/office/drawing/2014/main" id="{E72D56DE-0A7D-0045-83E6-EC271616B089}"/>
              </a:ext>
            </a:extLst>
          </p:cNvPr>
          <p:cNvSpPr>
            <a:spLocks noGrp="1"/>
          </p:cNvSpPr>
          <p:nvPr>
            <p:ph type="body" orient="vert" idx="1"/>
          </p:nvPr>
        </p:nvSpPr>
        <p:spPr>
          <a:xfrm>
            <a:off x="838200" y="365125"/>
            <a:ext cx="7734300" cy="5811838"/>
          </a:xfrm>
        </p:spPr>
        <p:txBody>
          <a:bodyPr vert="eaVert"/>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Tanggal 3">
            <a:extLst>
              <a:ext uri="{FF2B5EF4-FFF2-40B4-BE49-F238E27FC236}">
                <a16:creationId xmlns:a16="http://schemas.microsoft.com/office/drawing/2014/main" id="{550944B2-A3E5-DA4C-B385-30E2F3A29F4F}"/>
              </a:ext>
            </a:extLst>
          </p:cNvPr>
          <p:cNvSpPr>
            <a:spLocks noGrp="1"/>
          </p:cNvSpPr>
          <p:nvPr>
            <p:ph type="dt" sz="half" idx="10"/>
          </p:nvPr>
        </p:nvSpPr>
        <p:spPr/>
        <p:txBody>
          <a:bodyPr/>
          <a:lstStyle/>
          <a:p>
            <a:fld id="{04329DE3-6921-6548-AF85-447DB18F8591}" type="datetimeFigureOut">
              <a:rPr lang="id-ID" smtClean="0"/>
              <a:t>13/09/22</a:t>
            </a:fld>
            <a:endParaRPr lang="id-ID"/>
          </a:p>
        </p:txBody>
      </p:sp>
      <p:sp>
        <p:nvSpPr>
          <p:cNvPr id="5" name="Tampungan Kaki 4">
            <a:extLst>
              <a:ext uri="{FF2B5EF4-FFF2-40B4-BE49-F238E27FC236}">
                <a16:creationId xmlns:a16="http://schemas.microsoft.com/office/drawing/2014/main" id="{B8790C8E-4945-EC47-84F8-35FADE94CDDA}"/>
              </a:ext>
            </a:extLst>
          </p:cNvPr>
          <p:cNvSpPr>
            <a:spLocks noGrp="1"/>
          </p:cNvSpPr>
          <p:nvPr>
            <p:ph type="ftr" sz="quarter" idx="11"/>
          </p:nvPr>
        </p:nvSpPr>
        <p:spPr/>
        <p:txBody>
          <a:bodyPr/>
          <a:lstStyle/>
          <a:p>
            <a:endParaRPr lang="id-ID"/>
          </a:p>
        </p:txBody>
      </p:sp>
      <p:sp>
        <p:nvSpPr>
          <p:cNvPr id="6" name="Tampungan Nomor Slide 5">
            <a:extLst>
              <a:ext uri="{FF2B5EF4-FFF2-40B4-BE49-F238E27FC236}">
                <a16:creationId xmlns:a16="http://schemas.microsoft.com/office/drawing/2014/main" id="{57629832-E8E6-0F46-8CCA-5A9B4CABBDAF}"/>
              </a:ext>
            </a:extLst>
          </p:cNvPr>
          <p:cNvSpPr>
            <a:spLocks noGrp="1"/>
          </p:cNvSpPr>
          <p:nvPr>
            <p:ph type="sldNum" sz="quarter" idx="12"/>
          </p:nvPr>
        </p:nvSpPr>
        <p:spPr/>
        <p:txBody>
          <a:bodyPr/>
          <a:lstStyle/>
          <a:p>
            <a:fld id="{5CDDF09D-26AC-AA41-85E5-502384B5467F}" type="slidenum">
              <a:rPr lang="id-ID" smtClean="0"/>
              <a:t>‹#›</a:t>
            </a:fld>
            <a:endParaRPr lang="id-ID"/>
          </a:p>
        </p:txBody>
      </p:sp>
    </p:spTree>
    <p:extLst>
      <p:ext uri="{BB962C8B-B14F-4D97-AF65-F5344CB8AC3E}">
        <p14:creationId xmlns:p14="http://schemas.microsoft.com/office/powerpoint/2010/main" val="759247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C02BE3C-4263-A548-90DE-BD131237FF8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4D3F1F6-D73C-7947-9093-53B2B5ADDA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8201C57-C61B-2A48-BDF2-39C2866ABD5B}"/>
              </a:ext>
            </a:extLst>
          </p:cNvPr>
          <p:cNvSpPr>
            <a:spLocks noGrp="1" noChangeArrowheads="1"/>
          </p:cNvSpPr>
          <p:nvPr>
            <p:ph type="sldNum" sz="quarter" idx="12"/>
          </p:nvPr>
        </p:nvSpPr>
        <p:spPr>
          <a:ln/>
        </p:spPr>
        <p:txBody>
          <a:bodyPr/>
          <a:lstStyle>
            <a:lvl1pPr>
              <a:defRPr/>
            </a:lvl1pPr>
          </a:lstStyle>
          <a:p>
            <a:fld id="{4C470942-0B14-6F48-887E-93E7E3AF001D}" type="slidenum">
              <a:rPr lang="en-US" altLang="id-ID"/>
              <a:pPr/>
              <a:t>‹#›</a:t>
            </a:fld>
            <a:endParaRPr lang="en-US" altLang="id-ID"/>
          </a:p>
        </p:txBody>
      </p:sp>
    </p:spTree>
    <p:extLst>
      <p:ext uri="{BB962C8B-B14F-4D97-AF65-F5344CB8AC3E}">
        <p14:creationId xmlns:p14="http://schemas.microsoft.com/office/powerpoint/2010/main" val="1701389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Judul dan Konte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8D0D0628-F63C-4445-B901-639BF5F4E9BC}"/>
              </a:ext>
            </a:extLst>
          </p:cNvPr>
          <p:cNvSpPr>
            <a:spLocks noGrp="1"/>
          </p:cNvSpPr>
          <p:nvPr>
            <p:ph type="title"/>
          </p:nvPr>
        </p:nvSpPr>
        <p:spPr/>
        <p:txBody>
          <a:bodyPr/>
          <a:lstStyle/>
          <a:p>
            <a:r>
              <a:rPr lang="id-ID"/>
              <a:t>Klik untuk mengedit gaya judul Master</a:t>
            </a:r>
          </a:p>
        </p:txBody>
      </p:sp>
      <p:sp>
        <p:nvSpPr>
          <p:cNvPr id="3" name="Tampungan Konten 2">
            <a:extLst>
              <a:ext uri="{FF2B5EF4-FFF2-40B4-BE49-F238E27FC236}">
                <a16:creationId xmlns:a16="http://schemas.microsoft.com/office/drawing/2014/main" id="{29920C3A-8602-BB46-B0ED-4D164BCE2897}"/>
              </a:ext>
            </a:extLst>
          </p:cNvPr>
          <p:cNvSpPr>
            <a:spLocks noGrp="1"/>
          </p:cNvSpPr>
          <p:nvPr>
            <p:ph idx="1"/>
          </p:nvPr>
        </p:nvSpPr>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Tanggal 3">
            <a:extLst>
              <a:ext uri="{FF2B5EF4-FFF2-40B4-BE49-F238E27FC236}">
                <a16:creationId xmlns:a16="http://schemas.microsoft.com/office/drawing/2014/main" id="{B9E690A5-8F00-BC40-9B5D-956A8AE95F5F}"/>
              </a:ext>
            </a:extLst>
          </p:cNvPr>
          <p:cNvSpPr>
            <a:spLocks noGrp="1"/>
          </p:cNvSpPr>
          <p:nvPr>
            <p:ph type="dt" sz="half" idx="10"/>
          </p:nvPr>
        </p:nvSpPr>
        <p:spPr/>
        <p:txBody>
          <a:bodyPr/>
          <a:lstStyle/>
          <a:p>
            <a:fld id="{04329DE3-6921-6548-AF85-447DB18F8591}" type="datetimeFigureOut">
              <a:rPr lang="id-ID" smtClean="0"/>
              <a:t>13/09/22</a:t>
            </a:fld>
            <a:endParaRPr lang="id-ID"/>
          </a:p>
        </p:txBody>
      </p:sp>
      <p:sp>
        <p:nvSpPr>
          <p:cNvPr id="5" name="Tampungan Kaki 4">
            <a:extLst>
              <a:ext uri="{FF2B5EF4-FFF2-40B4-BE49-F238E27FC236}">
                <a16:creationId xmlns:a16="http://schemas.microsoft.com/office/drawing/2014/main" id="{859B5AE2-5E44-6547-858C-62647B43636F}"/>
              </a:ext>
            </a:extLst>
          </p:cNvPr>
          <p:cNvSpPr>
            <a:spLocks noGrp="1"/>
          </p:cNvSpPr>
          <p:nvPr>
            <p:ph type="ftr" sz="quarter" idx="11"/>
          </p:nvPr>
        </p:nvSpPr>
        <p:spPr/>
        <p:txBody>
          <a:bodyPr/>
          <a:lstStyle/>
          <a:p>
            <a:endParaRPr lang="id-ID"/>
          </a:p>
        </p:txBody>
      </p:sp>
      <p:sp>
        <p:nvSpPr>
          <p:cNvPr id="6" name="Tampungan Nomor Slide 5">
            <a:extLst>
              <a:ext uri="{FF2B5EF4-FFF2-40B4-BE49-F238E27FC236}">
                <a16:creationId xmlns:a16="http://schemas.microsoft.com/office/drawing/2014/main" id="{3BB7627B-08BA-3040-8A8C-BD88E0B16E40}"/>
              </a:ext>
            </a:extLst>
          </p:cNvPr>
          <p:cNvSpPr>
            <a:spLocks noGrp="1"/>
          </p:cNvSpPr>
          <p:nvPr>
            <p:ph type="sldNum" sz="quarter" idx="12"/>
          </p:nvPr>
        </p:nvSpPr>
        <p:spPr/>
        <p:txBody>
          <a:bodyPr/>
          <a:lstStyle/>
          <a:p>
            <a:fld id="{5CDDF09D-26AC-AA41-85E5-502384B5467F}" type="slidenum">
              <a:rPr lang="id-ID" smtClean="0"/>
              <a:t>‹#›</a:t>
            </a:fld>
            <a:endParaRPr lang="id-ID"/>
          </a:p>
        </p:txBody>
      </p:sp>
    </p:spTree>
    <p:extLst>
      <p:ext uri="{BB962C8B-B14F-4D97-AF65-F5344CB8AC3E}">
        <p14:creationId xmlns:p14="http://schemas.microsoft.com/office/powerpoint/2010/main" val="3389840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eader Bagi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1FD85CB6-8543-2641-91CF-C63BFEB996D5}"/>
              </a:ext>
            </a:extLst>
          </p:cNvPr>
          <p:cNvSpPr>
            <a:spLocks noGrp="1"/>
          </p:cNvSpPr>
          <p:nvPr>
            <p:ph type="title"/>
          </p:nvPr>
        </p:nvSpPr>
        <p:spPr>
          <a:xfrm>
            <a:off x="831850" y="1709738"/>
            <a:ext cx="10515600" cy="2852737"/>
          </a:xfrm>
        </p:spPr>
        <p:txBody>
          <a:bodyPr anchor="b"/>
          <a:lstStyle>
            <a:lvl1pPr>
              <a:defRPr sz="6000"/>
            </a:lvl1pPr>
          </a:lstStyle>
          <a:p>
            <a:r>
              <a:rPr lang="id-ID"/>
              <a:t>Klik untuk mengedit gaya judul Master</a:t>
            </a:r>
          </a:p>
        </p:txBody>
      </p:sp>
      <p:sp>
        <p:nvSpPr>
          <p:cNvPr id="3" name="Tampungan Teks 2">
            <a:extLst>
              <a:ext uri="{FF2B5EF4-FFF2-40B4-BE49-F238E27FC236}">
                <a16:creationId xmlns:a16="http://schemas.microsoft.com/office/drawing/2014/main" id="{0BADF9D9-593A-6C47-B5A7-B7196E95C0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d-ID"/>
              <a:t>Klik untuk edit gaya teks Master</a:t>
            </a:r>
          </a:p>
        </p:txBody>
      </p:sp>
      <p:sp>
        <p:nvSpPr>
          <p:cNvPr id="4" name="Tampungan Tanggal 3">
            <a:extLst>
              <a:ext uri="{FF2B5EF4-FFF2-40B4-BE49-F238E27FC236}">
                <a16:creationId xmlns:a16="http://schemas.microsoft.com/office/drawing/2014/main" id="{30062A44-5C0F-4C42-BEA5-AC8B33718CEC}"/>
              </a:ext>
            </a:extLst>
          </p:cNvPr>
          <p:cNvSpPr>
            <a:spLocks noGrp="1"/>
          </p:cNvSpPr>
          <p:nvPr>
            <p:ph type="dt" sz="half" idx="10"/>
          </p:nvPr>
        </p:nvSpPr>
        <p:spPr/>
        <p:txBody>
          <a:bodyPr/>
          <a:lstStyle/>
          <a:p>
            <a:fld id="{04329DE3-6921-6548-AF85-447DB18F8591}" type="datetimeFigureOut">
              <a:rPr lang="id-ID" smtClean="0"/>
              <a:t>13/09/22</a:t>
            </a:fld>
            <a:endParaRPr lang="id-ID"/>
          </a:p>
        </p:txBody>
      </p:sp>
      <p:sp>
        <p:nvSpPr>
          <p:cNvPr id="5" name="Tampungan Kaki 4">
            <a:extLst>
              <a:ext uri="{FF2B5EF4-FFF2-40B4-BE49-F238E27FC236}">
                <a16:creationId xmlns:a16="http://schemas.microsoft.com/office/drawing/2014/main" id="{11801389-92DF-C443-A56F-9FF414A8E712}"/>
              </a:ext>
            </a:extLst>
          </p:cNvPr>
          <p:cNvSpPr>
            <a:spLocks noGrp="1"/>
          </p:cNvSpPr>
          <p:nvPr>
            <p:ph type="ftr" sz="quarter" idx="11"/>
          </p:nvPr>
        </p:nvSpPr>
        <p:spPr/>
        <p:txBody>
          <a:bodyPr/>
          <a:lstStyle/>
          <a:p>
            <a:endParaRPr lang="id-ID"/>
          </a:p>
        </p:txBody>
      </p:sp>
      <p:sp>
        <p:nvSpPr>
          <p:cNvPr id="6" name="Tampungan Nomor Slide 5">
            <a:extLst>
              <a:ext uri="{FF2B5EF4-FFF2-40B4-BE49-F238E27FC236}">
                <a16:creationId xmlns:a16="http://schemas.microsoft.com/office/drawing/2014/main" id="{C8E32E9E-7C55-3645-B85B-E161E291F468}"/>
              </a:ext>
            </a:extLst>
          </p:cNvPr>
          <p:cNvSpPr>
            <a:spLocks noGrp="1"/>
          </p:cNvSpPr>
          <p:nvPr>
            <p:ph type="sldNum" sz="quarter" idx="12"/>
          </p:nvPr>
        </p:nvSpPr>
        <p:spPr/>
        <p:txBody>
          <a:bodyPr/>
          <a:lstStyle/>
          <a:p>
            <a:fld id="{5CDDF09D-26AC-AA41-85E5-502384B5467F}" type="slidenum">
              <a:rPr lang="id-ID" smtClean="0"/>
              <a:t>‹#›</a:t>
            </a:fld>
            <a:endParaRPr lang="id-ID"/>
          </a:p>
        </p:txBody>
      </p:sp>
    </p:spTree>
    <p:extLst>
      <p:ext uri="{BB962C8B-B14F-4D97-AF65-F5344CB8AC3E}">
        <p14:creationId xmlns:p14="http://schemas.microsoft.com/office/powerpoint/2010/main" val="1420721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 Konte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4B482C48-446E-234F-A5D4-B2EB73A42437}"/>
              </a:ext>
            </a:extLst>
          </p:cNvPr>
          <p:cNvSpPr>
            <a:spLocks noGrp="1"/>
          </p:cNvSpPr>
          <p:nvPr>
            <p:ph type="title"/>
          </p:nvPr>
        </p:nvSpPr>
        <p:spPr/>
        <p:txBody>
          <a:bodyPr/>
          <a:lstStyle/>
          <a:p>
            <a:r>
              <a:rPr lang="id-ID"/>
              <a:t>Klik untuk mengedit gaya judul Master</a:t>
            </a:r>
          </a:p>
        </p:txBody>
      </p:sp>
      <p:sp>
        <p:nvSpPr>
          <p:cNvPr id="3" name="Tampungan Konten 2">
            <a:extLst>
              <a:ext uri="{FF2B5EF4-FFF2-40B4-BE49-F238E27FC236}">
                <a16:creationId xmlns:a16="http://schemas.microsoft.com/office/drawing/2014/main" id="{7E1A0F61-0A59-624C-9A26-D56A360D8783}"/>
              </a:ext>
            </a:extLst>
          </p:cNvPr>
          <p:cNvSpPr>
            <a:spLocks noGrp="1"/>
          </p:cNvSpPr>
          <p:nvPr>
            <p:ph sz="half" idx="1"/>
          </p:nvPr>
        </p:nvSpPr>
        <p:spPr>
          <a:xfrm>
            <a:off x="838200" y="1825625"/>
            <a:ext cx="5181600" cy="435133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Konten 3">
            <a:extLst>
              <a:ext uri="{FF2B5EF4-FFF2-40B4-BE49-F238E27FC236}">
                <a16:creationId xmlns:a16="http://schemas.microsoft.com/office/drawing/2014/main" id="{6B94AB28-F89B-754D-B584-13CFFAC882C6}"/>
              </a:ext>
            </a:extLst>
          </p:cNvPr>
          <p:cNvSpPr>
            <a:spLocks noGrp="1"/>
          </p:cNvSpPr>
          <p:nvPr>
            <p:ph sz="half" idx="2"/>
          </p:nvPr>
        </p:nvSpPr>
        <p:spPr>
          <a:xfrm>
            <a:off x="6172200" y="1825625"/>
            <a:ext cx="5181600" cy="435133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5" name="Tampungan Tanggal 4">
            <a:extLst>
              <a:ext uri="{FF2B5EF4-FFF2-40B4-BE49-F238E27FC236}">
                <a16:creationId xmlns:a16="http://schemas.microsoft.com/office/drawing/2014/main" id="{67D74BAA-B444-6D4C-A3F9-72D2FED8BABB}"/>
              </a:ext>
            </a:extLst>
          </p:cNvPr>
          <p:cNvSpPr>
            <a:spLocks noGrp="1"/>
          </p:cNvSpPr>
          <p:nvPr>
            <p:ph type="dt" sz="half" idx="10"/>
          </p:nvPr>
        </p:nvSpPr>
        <p:spPr/>
        <p:txBody>
          <a:bodyPr/>
          <a:lstStyle/>
          <a:p>
            <a:fld id="{04329DE3-6921-6548-AF85-447DB18F8591}" type="datetimeFigureOut">
              <a:rPr lang="id-ID" smtClean="0"/>
              <a:t>13/09/22</a:t>
            </a:fld>
            <a:endParaRPr lang="id-ID"/>
          </a:p>
        </p:txBody>
      </p:sp>
      <p:sp>
        <p:nvSpPr>
          <p:cNvPr id="6" name="Tampungan Kaki 5">
            <a:extLst>
              <a:ext uri="{FF2B5EF4-FFF2-40B4-BE49-F238E27FC236}">
                <a16:creationId xmlns:a16="http://schemas.microsoft.com/office/drawing/2014/main" id="{9C30AC92-47E9-5C4D-9735-135D649A85A5}"/>
              </a:ext>
            </a:extLst>
          </p:cNvPr>
          <p:cNvSpPr>
            <a:spLocks noGrp="1"/>
          </p:cNvSpPr>
          <p:nvPr>
            <p:ph type="ftr" sz="quarter" idx="11"/>
          </p:nvPr>
        </p:nvSpPr>
        <p:spPr/>
        <p:txBody>
          <a:bodyPr/>
          <a:lstStyle/>
          <a:p>
            <a:endParaRPr lang="id-ID"/>
          </a:p>
        </p:txBody>
      </p:sp>
      <p:sp>
        <p:nvSpPr>
          <p:cNvPr id="7" name="Tampungan Nomor Slide 6">
            <a:extLst>
              <a:ext uri="{FF2B5EF4-FFF2-40B4-BE49-F238E27FC236}">
                <a16:creationId xmlns:a16="http://schemas.microsoft.com/office/drawing/2014/main" id="{21A2B1B0-B80E-F846-8393-6D157CBBEB3F}"/>
              </a:ext>
            </a:extLst>
          </p:cNvPr>
          <p:cNvSpPr>
            <a:spLocks noGrp="1"/>
          </p:cNvSpPr>
          <p:nvPr>
            <p:ph type="sldNum" sz="quarter" idx="12"/>
          </p:nvPr>
        </p:nvSpPr>
        <p:spPr/>
        <p:txBody>
          <a:bodyPr/>
          <a:lstStyle/>
          <a:p>
            <a:fld id="{5CDDF09D-26AC-AA41-85E5-502384B5467F}" type="slidenum">
              <a:rPr lang="id-ID" smtClean="0"/>
              <a:t>‹#›</a:t>
            </a:fld>
            <a:endParaRPr lang="id-ID"/>
          </a:p>
        </p:txBody>
      </p:sp>
    </p:spTree>
    <p:extLst>
      <p:ext uri="{BB962C8B-B14F-4D97-AF65-F5344CB8AC3E}">
        <p14:creationId xmlns:p14="http://schemas.microsoft.com/office/powerpoint/2010/main" val="3414903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erbanding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5AECB2B9-541D-8E45-BC1E-DF8AF6643336}"/>
              </a:ext>
            </a:extLst>
          </p:cNvPr>
          <p:cNvSpPr>
            <a:spLocks noGrp="1"/>
          </p:cNvSpPr>
          <p:nvPr>
            <p:ph type="title"/>
          </p:nvPr>
        </p:nvSpPr>
        <p:spPr>
          <a:xfrm>
            <a:off x="839788" y="365125"/>
            <a:ext cx="10515600" cy="1325563"/>
          </a:xfrm>
        </p:spPr>
        <p:txBody>
          <a:bodyPr/>
          <a:lstStyle/>
          <a:p>
            <a:r>
              <a:rPr lang="id-ID"/>
              <a:t>Klik untuk mengedit gaya judul Master</a:t>
            </a:r>
          </a:p>
        </p:txBody>
      </p:sp>
      <p:sp>
        <p:nvSpPr>
          <p:cNvPr id="3" name="Tampungan Teks 2">
            <a:extLst>
              <a:ext uri="{FF2B5EF4-FFF2-40B4-BE49-F238E27FC236}">
                <a16:creationId xmlns:a16="http://schemas.microsoft.com/office/drawing/2014/main" id="{B01CA49E-82ED-5B45-ADFD-0C8AE3C0CF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d-ID"/>
              <a:t>Klik untuk edit gaya teks Master</a:t>
            </a:r>
          </a:p>
        </p:txBody>
      </p:sp>
      <p:sp>
        <p:nvSpPr>
          <p:cNvPr id="4" name="Tampungan Konten 3">
            <a:extLst>
              <a:ext uri="{FF2B5EF4-FFF2-40B4-BE49-F238E27FC236}">
                <a16:creationId xmlns:a16="http://schemas.microsoft.com/office/drawing/2014/main" id="{4A70D3B2-B4FA-A345-89F7-E837F6A04CE5}"/>
              </a:ext>
            </a:extLst>
          </p:cNvPr>
          <p:cNvSpPr>
            <a:spLocks noGrp="1"/>
          </p:cNvSpPr>
          <p:nvPr>
            <p:ph sz="half" idx="2"/>
          </p:nvPr>
        </p:nvSpPr>
        <p:spPr>
          <a:xfrm>
            <a:off x="839788" y="2505075"/>
            <a:ext cx="5157787" cy="368458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5" name="Tampungan Teks 4">
            <a:extLst>
              <a:ext uri="{FF2B5EF4-FFF2-40B4-BE49-F238E27FC236}">
                <a16:creationId xmlns:a16="http://schemas.microsoft.com/office/drawing/2014/main" id="{F4484238-9629-6847-96DC-210C3BBDE5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d-ID"/>
              <a:t>Klik untuk edit gaya teks Master</a:t>
            </a:r>
          </a:p>
        </p:txBody>
      </p:sp>
      <p:sp>
        <p:nvSpPr>
          <p:cNvPr id="6" name="Tampungan Konten 5">
            <a:extLst>
              <a:ext uri="{FF2B5EF4-FFF2-40B4-BE49-F238E27FC236}">
                <a16:creationId xmlns:a16="http://schemas.microsoft.com/office/drawing/2014/main" id="{D0154294-34B5-ED41-BB6F-EFBAC63C7CE6}"/>
              </a:ext>
            </a:extLst>
          </p:cNvPr>
          <p:cNvSpPr>
            <a:spLocks noGrp="1"/>
          </p:cNvSpPr>
          <p:nvPr>
            <p:ph sz="quarter" idx="4"/>
          </p:nvPr>
        </p:nvSpPr>
        <p:spPr>
          <a:xfrm>
            <a:off x="6172200" y="2505075"/>
            <a:ext cx="5183188" cy="3684588"/>
          </a:xfrm>
        </p:spPr>
        <p:txBody>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7" name="Tampungan Tanggal 6">
            <a:extLst>
              <a:ext uri="{FF2B5EF4-FFF2-40B4-BE49-F238E27FC236}">
                <a16:creationId xmlns:a16="http://schemas.microsoft.com/office/drawing/2014/main" id="{56204501-1D4B-6B42-A584-0431C8A56F60}"/>
              </a:ext>
            </a:extLst>
          </p:cNvPr>
          <p:cNvSpPr>
            <a:spLocks noGrp="1"/>
          </p:cNvSpPr>
          <p:nvPr>
            <p:ph type="dt" sz="half" idx="10"/>
          </p:nvPr>
        </p:nvSpPr>
        <p:spPr/>
        <p:txBody>
          <a:bodyPr/>
          <a:lstStyle/>
          <a:p>
            <a:fld id="{04329DE3-6921-6548-AF85-447DB18F8591}" type="datetimeFigureOut">
              <a:rPr lang="id-ID" smtClean="0"/>
              <a:t>13/09/22</a:t>
            </a:fld>
            <a:endParaRPr lang="id-ID"/>
          </a:p>
        </p:txBody>
      </p:sp>
      <p:sp>
        <p:nvSpPr>
          <p:cNvPr id="8" name="Tampungan Kaki 7">
            <a:extLst>
              <a:ext uri="{FF2B5EF4-FFF2-40B4-BE49-F238E27FC236}">
                <a16:creationId xmlns:a16="http://schemas.microsoft.com/office/drawing/2014/main" id="{F7657692-39B2-EF46-8344-A01383B48FE0}"/>
              </a:ext>
            </a:extLst>
          </p:cNvPr>
          <p:cNvSpPr>
            <a:spLocks noGrp="1"/>
          </p:cNvSpPr>
          <p:nvPr>
            <p:ph type="ftr" sz="quarter" idx="11"/>
          </p:nvPr>
        </p:nvSpPr>
        <p:spPr/>
        <p:txBody>
          <a:bodyPr/>
          <a:lstStyle/>
          <a:p>
            <a:endParaRPr lang="id-ID"/>
          </a:p>
        </p:txBody>
      </p:sp>
      <p:sp>
        <p:nvSpPr>
          <p:cNvPr id="9" name="Tampungan Nomor Slide 8">
            <a:extLst>
              <a:ext uri="{FF2B5EF4-FFF2-40B4-BE49-F238E27FC236}">
                <a16:creationId xmlns:a16="http://schemas.microsoft.com/office/drawing/2014/main" id="{27CDC614-EAB3-7945-9BC9-BCB8D44D4299}"/>
              </a:ext>
            </a:extLst>
          </p:cNvPr>
          <p:cNvSpPr>
            <a:spLocks noGrp="1"/>
          </p:cNvSpPr>
          <p:nvPr>
            <p:ph type="sldNum" sz="quarter" idx="12"/>
          </p:nvPr>
        </p:nvSpPr>
        <p:spPr/>
        <p:txBody>
          <a:bodyPr/>
          <a:lstStyle/>
          <a:p>
            <a:fld id="{5CDDF09D-26AC-AA41-85E5-502384B5467F}" type="slidenum">
              <a:rPr lang="id-ID" smtClean="0"/>
              <a:t>‹#›</a:t>
            </a:fld>
            <a:endParaRPr lang="id-ID"/>
          </a:p>
        </p:txBody>
      </p:sp>
    </p:spTree>
    <p:extLst>
      <p:ext uri="{BB962C8B-B14F-4D97-AF65-F5344CB8AC3E}">
        <p14:creationId xmlns:p14="http://schemas.microsoft.com/office/powerpoint/2010/main" val="949883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udul Saja">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3658C096-CE6A-AE4D-85B6-AD843D7BEBA8}"/>
              </a:ext>
            </a:extLst>
          </p:cNvPr>
          <p:cNvSpPr>
            <a:spLocks noGrp="1"/>
          </p:cNvSpPr>
          <p:nvPr>
            <p:ph type="title"/>
          </p:nvPr>
        </p:nvSpPr>
        <p:spPr/>
        <p:txBody>
          <a:bodyPr/>
          <a:lstStyle/>
          <a:p>
            <a:r>
              <a:rPr lang="id-ID"/>
              <a:t>Klik untuk mengedit gaya judul Master</a:t>
            </a:r>
          </a:p>
        </p:txBody>
      </p:sp>
      <p:sp>
        <p:nvSpPr>
          <p:cNvPr id="3" name="Tampungan Tanggal 2">
            <a:extLst>
              <a:ext uri="{FF2B5EF4-FFF2-40B4-BE49-F238E27FC236}">
                <a16:creationId xmlns:a16="http://schemas.microsoft.com/office/drawing/2014/main" id="{A2223715-22D6-804A-91E2-0739551829E5}"/>
              </a:ext>
            </a:extLst>
          </p:cNvPr>
          <p:cNvSpPr>
            <a:spLocks noGrp="1"/>
          </p:cNvSpPr>
          <p:nvPr>
            <p:ph type="dt" sz="half" idx="10"/>
          </p:nvPr>
        </p:nvSpPr>
        <p:spPr/>
        <p:txBody>
          <a:bodyPr/>
          <a:lstStyle/>
          <a:p>
            <a:fld id="{04329DE3-6921-6548-AF85-447DB18F8591}" type="datetimeFigureOut">
              <a:rPr lang="id-ID" smtClean="0"/>
              <a:t>13/09/22</a:t>
            </a:fld>
            <a:endParaRPr lang="id-ID"/>
          </a:p>
        </p:txBody>
      </p:sp>
      <p:sp>
        <p:nvSpPr>
          <p:cNvPr id="4" name="Tampungan Kaki 3">
            <a:extLst>
              <a:ext uri="{FF2B5EF4-FFF2-40B4-BE49-F238E27FC236}">
                <a16:creationId xmlns:a16="http://schemas.microsoft.com/office/drawing/2014/main" id="{B3F9C6A1-6190-E64D-87B7-93308F671213}"/>
              </a:ext>
            </a:extLst>
          </p:cNvPr>
          <p:cNvSpPr>
            <a:spLocks noGrp="1"/>
          </p:cNvSpPr>
          <p:nvPr>
            <p:ph type="ftr" sz="quarter" idx="11"/>
          </p:nvPr>
        </p:nvSpPr>
        <p:spPr/>
        <p:txBody>
          <a:bodyPr/>
          <a:lstStyle/>
          <a:p>
            <a:endParaRPr lang="id-ID"/>
          </a:p>
        </p:txBody>
      </p:sp>
      <p:sp>
        <p:nvSpPr>
          <p:cNvPr id="5" name="Tampungan Nomor Slide 4">
            <a:extLst>
              <a:ext uri="{FF2B5EF4-FFF2-40B4-BE49-F238E27FC236}">
                <a16:creationId xmlns:a16="http://schemas.microsoft.com/office/drawing/2014/main" id="{55765BF7-8477-D545-B7BC-EA2AAA986FA4}"/>
              </a:ext>
            </a:extLst>
          </p:cNvPr>
          <p:cNvSpPr>
            <a:spLocks noGrp="1"/>
          </p:cNvSpPr>
          <p:nvPr>
            <p:ph type="sldNum" sz="quarter" idx="12"/>
          </p:nvPr>
        </p:nvSpPr>
        <p:spPr/>
        <p:txBody>
          <a:bodyPr/>
          <a:lstStyle/>
          <a:p>
            <a:fld id="{5CDDF09D-26AC-AA41-85E5-502384B5467F}" type="slidenum">
              <a:rPr lang="id-ID" smtClean="0"/>
              <a:t>‹#›</a:t>
            </a:fld>
            <a:endParaRPr lang="id-ID"/>
          </a:p>
        </p:txBody>
      </p:sp>
    </p:spTree>
    <p:extLst>
      <p:ext uri="{BB962C8B-B14F-4D97-AF65-F5344CB8AC3E}">
        <p14:creationId xmlns:p14="http://schemas.microsoft.com/office/powerpoint/2010/main" val="2283999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Kosong">
    <p:spTree>
      <p:nvGrpSpPr>
        <p:cNvPr id="1" name=""/>
        <p:cNvGrpSpPr/>
        <p:nvPr/>
      </p:nvGrpSpPr>
      <p:grpSpPr>
        <a:xfrm>
          <a:off x="0" y="0"/>
          <a:ext cx="0" cy="0"/>
          <a:chOff x="0" y="0"/>
          <a:chExt cx="0" cy="0"/>
        </a:xfrm>
      </p:grpSpPr>
      <p:sp>
        <p:nvSpPr>
          <p:cNvPr id="2" name="Tampungan Tanggal 1">
            <a:extLst>
              <a:ext uri="{FF2B5EF4-FFF2-40B4-BE49-F238E27FC236}">
                <a16:creationId xmlns:a16="http://schemas.microsoft.com/office/drawing/2014/main" id="{481ED432-B05E-354C-979E-3AE184A14E08}"/>
              </a:ext>
            </a:extLst>
          </p:cNvPr>
          <p:cNvSpPr>
            <a:spLocks noGrp="1"/>
          </p:cNvSpPr>
          <p:nvPr>
            <p:ph type="dt" sz="half" idx="10"/>
          </p:nvPr>
        </p:nvSpPr>
        <p:spPr/>
        <p:txBody>
          <a:bodyPr/>
          <a:lstStyle/>
          <a:p>
            <a:fld id="{04329DE3-6921-6548-AF85-447DB18F8591}" type="datetimeFigureOut">
              <a:rPr lang="id-ID" smtClean="0"/>
              <a:t>13/09/22</a:t>
            </a:fld>
            <a:endParaRPr lang="id-ID"/>
          </a:p>
        </p:txBody>
      </p:sp>
      <p:sp>
        <p:nvSpPr>
          <p:cNvPr id="3" name="Tampungan Kaki 2">
            <a:extLst>
              <a:ext uri="{FF2B5EF4-FFF2-40B4-BE49-F238E27FC236}">
                <a16:creationId xmlns:a16="http://schemas.microsoft.com/office/drawing/2014/main" id="{FCDBD272-82EB-1E4D-9987-CBF60DA80B97}"/>
              </a:ext>
            </a:extLst>
          </p:cNvPr>
          <p:cNvSpPr>
            <a:spLocks noGrp="1"/>
          </p:cNvSpPr>
          <p:nvPr>
            <p:ph type="ftr" sz="quarter" idx="11"/>
          </p:nvPr>
        </p:nvSpPr>
        <p:spPr/>
        <p:txBody>
          <a:bodyPr/>
          <a:lstStyle/>
          <a:p>
            <a:endParaRPr lang="id-ID"/>
          </a:p>
        </p:txBody>
      </p:sp>
      <p:sp>
        <p:nvSpPr>
          <p:cNvPr id="4" name="Tampungan Nomor Slide 3">
            <a:extLst>
              <a:ext uri="{FF2B5EF4-FFF2-40B4-BE49-F238E27FC236}">
                <a16:creationId xmlns:a16="http://schemas.microsoft.com/office/drawing/2014/main" id="{A6037398-09A6-354E-82FF-1EAA1528D9D0}"/>
              </a:ext>
            </a:extLst>
          </p:cNvPr>
          <p:cNvSpPr>
            <a:spLocks noGrp="1"/>
          </p:cNvSpPr>
          <p:nvPr>
            <p:ph type="sldNum" sz="quarter" idx="12"/>
          </p:nvPr>
        </p:nvSpPr>
        <p:spPr/>
        <p:txBody>
          <a:bodyPr/>
          <a:lstStyle/>
          <a:p>
            <a:fld id="{5CDDF09D-26AC-AA41-85E5-502384B5467F}" type="slidenum">
              <a:rPr lang="id-ID" smtClean="0"/>
              <a:t>‹#›</a:t>
            </a:fld>
            <a:endParaRPr lang="id-ID"/>
          </a:p>
        </p:txBody>
      </p:sp>
    </p:spTree>
    <p:extLst>
      <p:ext uri="{BB962C8B-B14F-4D97-AF65-F5344CB8AC3E}">
        <p14:creationId xmlns:p14="http://schemas.microsoft.com/office/powerpoint/2010/main" val="434509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onten dengan Keterang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D9503AE8-B5F3-A940-8074-35BC691D437D}"/>
              </a:ext>
            </a:extLst>
          </p:cNvPr>
          <p:cNvSpPr>
            <a:spLocks noGrp="1"/>
          </p:cNvSpPr>
          <p:nvPr>
            <p:ph type="title"/>
          </p:nvPr>
        </p:nvSpPr>
        <p:spPr>
          <a:xfrm>
            <a:off x="839788" y="457200"/>
            <a:ext cx="3932237" cy="1600200"/>
          </a:xfrm>
        </p:spPr>
        <p:txBody>
          <a:bodyPr anchor="b"/>
          <a:lstStyle>
            <a:lvl1pPr>
              <a:defRPr sz="3200"/>
            </a:lvl1pPr>
          </a:lstStyle>
          <a:p>
            <a:r>
              <a:rPr lang="id-ID"/>
              <a:t>Klik untuk mengedit gaya judul Master</a:t>
            </a:r>
          </a:p>
        </p:txBody>
      </p:sp>
      <p:sp>
        <p:nvSpPr>
          <p:cNvPr id="3" name="Tampungan Konten 2">
            <a:extLst>
              <a:ext uri="{FF2B5EF4-FFF2-40B4-BE49-F238E27FC236}">
                <a16:creationId xmlns:a16="http://schemas.microsoft.com/office/drawing/2014/main" id="{CDE50FAD-8317-4940-BA88-A51D95CE36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Teks 3">
            <a:extLst>
              <a:ext uri="{FF2B5EF4-FFF2-40B4-BE49-F238E27FC236}">
                <a16:creationId xmlns:a16="http://schemas.microsoft.com/office/drawing/2014/main" id="{D4D91FD7-D3C8-4E43-ABBC-DC9C5114D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d-ID"/>
              <a:t>Klik untuk edit gaya teks Master</a:t>
            </a:r>
          </a:p>
        </p:txBody>
      </p:sp>
      <p:sp>
        <p:nvSpPr>
          <p:cNvPr id="5" name="Tampungan Tanggal 4">
            <a:extLst>
              <a:ext uri="{FF2B5EF4-FFF2-40B4-BE49-F238E27FC236}">
                <a16:creationId xmlns:a16="http://schemas.microsoft.com/office/drawing/2014/main" id="{7876BF78-6855-0B4D-AAE8-EFD9426D55F6}"/>
              </a:ext>
            </a:extLst>
          </p:cNvPr>
          <p:cNvSpPr>
            <a:spLocks noGrp="1"/>
          </p:cNvSpPr>
          <p:nvPr>
            <p:ph type="dt" sz="half" idx="10"/>
          </p:nvPr>
        </p:nvSpPr>
        <p:spPr/>
        <p:txBody>
          <a:bodyPr/>
          <a:lstStyle/>
          <a:p>
            <a:fld id="{04329DE3-6921-6548-AF85-447DB18F8591}" type="datetimeFigureOut">
              <a:rPr lang="id-ID" smtClean="0"/>
              <a:t>13/09/22</a:t>
            </a:fld>
            <a:endParaRPr lang="id-ID"/>
          </a:p>
        </p:txBody>
      </p:sp>
      <p:sp>
        <p:nvSpPr>
          <p:cNvPr id="6" name="Tampungan Kaki 5">
            <a:extLst>
              <a:ext uri="{FF2B5EF4-FFF2-40B4-BE49-F238E27FC236}">
                <a16:creationId xmlns:a16="http://schemas.microsoft.com/office/drawing/2014/main" id="{F12721DC-275F-2547-A0D3-D4B52CCDD1C3}"/>
              </a:ext>
            </a:extLst>
          </p:cNvPr>
          <p:cNvSpPr>
            <a:spLocks noGrp="1"/>
          </p:cNvSpPr>
          <p:nvPr>
            <p:ph type="ftr" sz="quarter" idx="11"/>
          </p:nvPr>
        </p:nvSpPr>
        <p:spPr/>
        <p:txBody>
          <a:bodyPr/>
          <a:lstStyle/>
          <a:p>
            <a:endParaRPr lang="id-ID"/>
          </a:p>
        </p:txBody>
      </p:sp>
      <p:sp>
        <p:nvSpPr>
          <p:cNvPr id="7" name="Tampungan Nomor Slide 6">
            <a:extLst>
              <a:ext uri="{FF2B5EF4-FFF2-40B4-BE49-F238E27FC236}">
                <a16:creationId xmlns:a16="http://schemas.microsoft.com/office/drawing/2014/main" id="{032B9D24-74A5-1141-9896-9B863A529D98}"/>
              </a:ext>
            </a:extLst>
          </p:cNvPr>
          <p:cNvSpPr>
            <a:spLocks noGrp="1"/>
          </p:cNvSpPr>
          <p:nvPr>
            <p:ph type="sldNum" sz="quarter" idx="12"/>
          </p:nvPr>
        </p:nvSpPr>
        <p:spPr/>
        <p:txBody>
          <a:bodyPr/>
          <a:lstStyle/>
          <a:p>
            <a:fld id="{5CDDF09D-26AC-AA41-85E5-502384B5467F}" type="slidenum">
              <a:rPr lang="id-ID" smtClean="0"/>
              <a:t>‹#›</a:t>
            </a:fld>
            <a:endParaRPr lang="id-ID"/>
          </a:p>
        </p:txBody>
      </p:sp>
    </p:spTree>
    <p:extLst>
      <p:ext uri="{BB962C8B-B14F-4D97-AF65-F5344CB8AC3E}">
        <p14:creationId xmlns:p14="http://schemas.microsoft.com/office/powerpoint/2010/main" val="1159939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Gambar dengan Keterangan">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3C80CD41-B090-E246-9E51-EC0BCA524AEB}"/>
              </a:ext>
            </a:extLst>
          </p:cNvPr>
          <p:cNvSpPr>
            <a:spLocks noGrp="1"/>
          </p:cNvSpPr>
          <p:nvPr>
            <p:ph type="title"/>
          </p:nvPr>
        </p:nvSpPr>
        <p:spPr>
          <a:xfrm>
            <a:off x="839788" y="457200"/>
            <a:ext cx="3932237" cy="1600200"/>
          </a:xfrm>
        </p:spPr>
        <p:txBody>
          <a:bodyPr anchor="b"/>
          <a:lstStyle>
            <a:lvl1pPr>
              <a:defRPr sz="3200"/>
            </a:lvl1pPr>
          </a:lstStyle>
          <a:p>
            <a:r>
              <a:rPr lang="id-ID"/>
              <a:t>Klik untuk mengedit gaya judul Master</a:t>
            </a:r>
          </a:p>
        </p:txBody>
      </p:sp>
      <p:sp>
        <p:nvSpPr>
          <p:cNvPr id="3" name="Tampungan Gambar 2">
            <a:extLst>
              <a:ext uri="{FF2B5EF4-FFF2-40B4-BE49-F238E27FC236}">
                <a16:creationId xmlns:a16="http://schemas.microsoft.com/office/drawing/2014/main" id="{2A7DBE13-6E72-8045-9F28-CEF0846FC5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ampungan Teks 3">
            <a:extLst>
              <a:ext uri="{FF2B5EF4-FFF2-40B4-BE49-F238E27FC236}">
                <a16:creationId xmlns:a16="http://schemas.microsoft.com/office/drawing/2014/main" id="{2ED81DD0-22C1-374C-BC7C-0794ACB30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d-ID"/>
              <a:t>Klik untuk edit gaya teks Master</a:t>
            </a:r>
          </a:p>
        </p:txBody>
      </p:sp>
      <p:sp>
        <p:nvSpPr>
          <p:cNvPr id="5" name="Tampungan Tanggal 4">
            <a:extLst>
              <a:ext uri="{FF2B5EF4-FFF2-40B4-BE49-F238E27FC236}">
                <a16:creationId xmlns:a16="http://schemas.microsoft.com/office/drawing/2014/main" id="{30988E73-83C7-1947-828C-307A92B8BA79}"/>
              </a:ext>
            </a:extLst>
          </p:cNvPr>
          <p:cNvSpPr>
            <a:spLocks noGrp="1"/>
          </p:cNvSpPr>
          <p:nvPr>
            <p:ph type="dt" sz="half" idx="10"/>
          </p:nvPr>
        </p:nvSpPr>
        <p:spPr/>
        <p:txBody>
          <a:bodyPr/>
          <a:lstStyle/>
          <a:p>
            <a:fld id="{04329DE3-6921-6548-AF85-447DB18F8591}" type="datetimeFigureOut">
              <a:rPr lang="id-ID" smtClean="0"/>
              <a:t>13/09/22</a:t>
            </a:fld>
            <a:endParaRPr lang="id-ID"/>
          </a:p>
        </p:txBody>
      </p:sp>
      <p:sp>
        <p:nvSpPr>
          <p:cNvPr id="6" name="Tampungan Kaki 5">
            <a:extLst>
              <a:ext uri="{FF2B5EF4-FFF2-40B4-BE49-F238E27FC236}">
                <a16:creationId xmlns:a16="http://schemas.microsoft.com/office/drawing/2014/main" id="{B6497CA1-00FA-CE46-A611-299B8D6B5791}"/>
              </a:ext>
            </a:extLst>
          </p:cNvPr>
          <p:cNvSpPr>
            <a:spLocks noGrp="1"/>
          </p:cNvSpPr>
          <p:nvPr>
            <p:ph type="ftr" sz="quarter" idx="11"/>
          </p:nvPr>
        </p:nvSpPr>
        <p:spPr/>
        <p:txBody>
          <a:bodyPr/>
          <a:lstStyle/>
          <a:p>
            <a:endParaRPr lang="id-ID"/>
          </a:p>
        </p:txBody>
      </p:sp>
      <p:sp>
        <p:nvSpPr>
          <p:cNvPr id="7" name="Tampungan Nomor Slide 6">
            <a:extLst>
              <a:ext uri="{FF2B5EF4-FFF2-40B4-BE49-F238E27FC236}">
                <a16:creationId xmlns:a16="http://schemas.microsoft.com/office/drawing/2014/main" id="{5C36FB84-DD8F-5443-B716-A600A5CDEC9F}"/>
              </a:ext>
            </a:extLst>
          </p:cNvPr>
          <p:cNvSpPr>
            <a:spLocks noGrp="1"/>
          </p:cNvSpPr>
          <p:nvPr>
            <p:ph type="sldNum" sz="quarter" idx="12"/>
          </p:nvPr>
        </p:nvSpPr>
        <p:spPr/>
        <p:txBody>
          <a:bodyPr/>
          <a:lstStyle/>
          <a:p>
            <a:fld id="{5CDDF09D-26AC-AA41-85E5-502384B5467F}" type="slidenum">
              <a:rPr lang="id-ID" smtClean="0"/>
              <a:t>‹#›</a:t>
            </a:fld>
            <a:endParaRPr lang="id-ID"/>
          </a:p>
        </p:txBody>
      </p:sp>
    </p:spTree>
    <p:extLst>
      <p:ext uri="{BB962C8B-B14F-4D97-AF65-F5344CB8AC3E}">
        <p14:creationId xmlns:p14="http://schemas.microsoft.com/office/powerpoint/2010/main" val="581583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ampungan Judul 1">
            <a:extLst>
              <a:ext uri="{FF2B5EF4-FFF2-40B4-BE49-F238E27FC236}">
                <a16:creationId xmlns:a16="http://schemas.microsoft.com/office/drawing/2014/main" id="{A7880628-59DB-3243-A3D4-20D82DF89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d-ID"/>
              <a:t>Klik untuk mengedit gaya judul Master</a:t>
            </a:r>
          </a:p>
        </p:txBody>
      </p:sp>
      <p:sp>
        <p:nvSpPr>
          <p:cNvPr id="3" name="Tampungan Teks 2">
            <a:extLst>
              <a:ext uri="{FF2B5EF4-FFF2-40B4-BE49-F238E27FC236}">
                <a16:creationId xmlns:a16="http://schemas.microsoft.com/office/drawing/2014/main" id="{9554377B-4A6E-7942-87B0-5422B3507B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d-ID"/>
              <a:t>Klik untuk edit gaya teks Master</a:t>
            </a:r>
          </a:p>
          <a:p>
            <a:pPr lvl="1"/>
            <a:r>
              <a:rPr lang="id-ID"/>
              <a:t>Tingkat kedua</a:t>
            </a:r>
          </a:p>
          <a:p>
            <a:pPr lvl="2"/>
            <a:r>
              <a:rPr lang="id-ID"/>
              <a:t>Tingkat ketiga</a:t>
            </a:r>
          </a:p>
          <a:p>
            <a:pPr lvl="3"/>
            <a:r>
              <a:rPr lang="id-ID"/>
              <a:t>Tingkat keempat</a:t>
            </a:r>
          </a:p>
          <a:p>
            <a:pPr lvl="4"/>
            <a:r>
              <a:rPr lang="id-ID"/>
              <a:t>Tingkat kelima</a:t>
            </a:r>
          </a:p>
        </p:txBody>
      </p:sp>
      <p:sp>
        <p:nvSpPr>
          <p:cNvPr id="4" name="Tampungan Tanggal 3">
            <a:extLst>
              <a:ext uri="{FF2B5EF4-FFF2-40B4-BE49-F238E27FC236}">
                <a16:creationId xmlns:a16="http://schemas.microsoft.com/office/drawing/2014/main" id="{9E5974B9-31A8-F74A-8D4E-B0641D203F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329DE3-6921-6548-AF85-447DB18F8591}" type="datetimeFigureOut">
              <a:rPr lang="id-ID" smtClean="0"/>
              <a:t>13/09/22</a:t>
            </a:fld>
            <a:endParaRPr lang="id-ID"/>
          </a:p>
        </p:txBody>
      </p:sp>
      <p:sp>
        <p:nvSpPr>
          <p:cNvPr id="5" name="Tampungan Kaki 4">
            <a:extLst>
              <a:ext uri="{FF2B5EF4-FFF2-40B4-BE49-F238E27FC236}">
                <a16:creationId xmlns:a16="http://schemas.microsoft.com/office/drawing/2014/main" id="{103D8C5F-27E1-6D44-B7E2-200F28649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Tampungan Nomor Slide 5">
            <a:extLst>
              <a:ext uri="{FF2B5EF4-FFF2-40B4-BE49-F238E27FC236}">
                <a16:creationId xmlns:a16="http://schemas.microsoft.com/office/drawing/2014/main" id="{BC156B7A-91EF-8F49-9419-25EE4E46B5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DDF09D-26AC-AA41-85E5-502384B5467F}" type="slidenum">
              <a:rPr lang="id-ID" smtClean="0"/>
              <a:t>‹#›</a:t>
            </a:fld>
            <a:endParaRPr lang="id-ID"/>
          </a:p>
        </p:txBody>
      </p:sp>
    </p:spTree>
    <p:extLst>
      <p:ext uri="{BB962C8B-B14F-4D97-AF65-F5344CB8AC3E}">
        <p14:creationId xmlns:p14="http://schemas.microsoft.com/office/powerpoint/2010/main" val="326751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ambar 4">
            <a:extLst>
              <a:ext uri="{FF2B5EF4-FFF2-40B4-BE49-F238E27FC236}">
                <a16:creationId xmlns:a16="http://schemas.microsoft.com/office/drawing/2014/main" id="{081C706E-9267-9D40-A267-38660DF7269F}"/>
              </a:ext>
            </a:extLst>
          </p:cNvPr>
          <p:cNvPicPr>
            <a:picLocks noChangeAspect="1"/>
          </p:cNvPicPr>
          <p:nvPr/>
        </p:nvPicPr>
        <p:blipFill>
          <a:blip r:embed="rId2"/>
          <a:stretch>
            <a:fillRect/>
          </a:stretch>
        </p:blipFill>
        <p:spPr>
          <a:xfrm>
            <a:off x="0" y="0"/>
            <a:ext cx="12192000" cy="6858000"/>
          </a:xfrm>
          <a:prstGeom prst="rect">
            <a:avLst/>
          </a:prstGeom>
        </p:spPr>
      </p:pic>
      <p:sp>
        <p:nvSpPr>
          <p:cNvPr id="2" name="Judul 1">
            <a:extLst>
              <a:ext uri="{FF2B5EF4-FFF2-40B4-BE49-F238E27FC236}">
                <a16:creationId xmlns:a16="http://schemas.microsoft.com/office/drawing/2014/main" id="{170D83E7-68FB-944A-8DB5-FE0B480D5538}"/>
              </a:ext>
            </a:extLst>
          </p:cNvPr>
          <p:cNvSpPr>
            <a:spLocks noGrp="1"/>
          </p:cNvSpPr>
          <p:nvPr>
            <p:ph type="ctrTitle"/>
          </p:nvPr>
        </p:nvSpPr>
        <p:spPr>
          <a:xfrm>
            <a:off x="-287337" y="2073576"/>
            <a:ext cx="8918448" cy="1247966"/>
          </a:xfrm>
        </p:spPr>
        <p:txBody>
          <a:bodyPr>
            <a:normAutofit/>
          </a:bodyPr>
          <a:lstStyle/>
          <a:p>
            <a:r>
              <a:rPr lang="id-ID" b="1" dirty="0">
                <a:solidFill>
                  <a:srgbClr val="FFC000"/>
                </a:solidFill>
              </a:rPr>
              <a:t>APAKAH LUKISAN ITU?</a:t>
            </a:r>
          </a:p>
        </p:txBody>
      </p:sp>
      <p:sp>
        <p:nvSpPr>
          <p:cNvPr id="3" name="Subjudul 2">
            <a:extLst>
              <a:ext uri="{FF2B5EF4-FFF2-40B4-BE49-F238E27FC236}">
                <a16:creationId xmlns:a16="http://schemas.microsoft.com/office/drawing/2014/main" id="{6AA461EB-AF56-AC48-8876-155FCBA1FEA9}"/>
              </a:ext>
            </a:extLst>
          </p:cNvPr>
          <p:cNvSpPr>
            <a:spLocks noGrp="1"/>
          </p:cNvSpPr>
          <p:nvPr>
            <p:ph type="subTitle" idx="1"/>
          </p:nvPr>
        </p:nvSpPr>
        <p:spPr>
          <a:xfrm>
            <a:off x="264351" y="3227674"/>
            <a:ext cx="7815072" cy="617569"/>
          </a:xfrm>
        </p:spPr>
        <p:txBody>
          <a:bodyPr>
            <a:normAutofit/>
          </a:bodyPr>
          <a:lstStyle/>
          <a:p>
            <a:r>
              <a:rPr lang="id-ID" sz="3200" dirty="0">
                <a:solidFill>
                  <a:srgbClr val="FFFF00"/>
                </a:solidFill>
              </a:rPr>
              <a:t>APAKAH MATERIAL PENYUSUN LUKISAN?</a:t>
            </a:r>
          </a:p>
        </p:txBody>
      </p:sp>
      <p:sp>
        <p:nvSpPr>
          <p:cNvPr id="7" name="Subjudul 2">
            <a:extLst>
              <a:ext uri="{FF2B5EF4-FFF2-40B4-BE49-F238E27FC236}">
                <a16:creationId xmlns:a16="http://schemas.microsoft.com/office/drawing/2014/main" id="{4A9D2A89-D3E6-F541-A6E0-7430479FADAC}"/>
              </a:ext>
            </a:extLst>
          </p:cNvPr>
          <p:cNvSpPr txBox="1">
            <a:spLocks/>
          </p:cNvSpPr>
          <p:nvPr/>
        </p:nvSpPr>
        <p:spPr>
          <a:xfrm>
            <a:off x="5340773" y="5533972"/>
            <a:ext cx="7815072" cy="6175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d-ID" sz="3200" dirty="0">
                <a:solidFill>
                  <a:schemeClr val="bg1"/>
                </a:solidFill>
              </a:rPr>
              <a:t>I Gede Arya Sucitra, S.Sn., M.A.</a:t>
            </a:r>
          </a:p>
        </p:txBody>
      </p:sp>
      <p:sp>
        <p:nvSpPr>
          <p:cNvPr id="6" name="Subjudul 2">
            <a:extLst>
              <a:ext uri="{FF2B5EF4-FFF2-40B4-BE49-F238E27FC236}">
                <a16:creationId xmlns:a16="http://schemas.microsoft.com/office/drawing/2014/main" id="{5A496BEE-5AFD-D84B-8CBD-5506DCB29ABC}"/>
              </a:ext>
            </a:extLst>
          </p:cNvPr>
          <p:cNvSpPr txBox="1">
            <a:spLocks/>
          </p:cNvSpPr>
          <p:nvPr/>
        </p:nvSpPr>
        <p:spPr>
          <a:xfrm>
            <a:off x="100106" y="292108"/>
            <a:ext cx="8531005" cy="107500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id-ID" sz="2800" dirty="0">
                <a:solidFill>
                  <a:schemeClr val="bg1"/>
                </a:solidFill>
              </a:rPr>
              <a:t>Identifikasi Material Cat Pada Lukisan Berbahan Kanvas</a:t>
            </a:r>
          </a:p>
          <a:p>
            <a:pPr fontAlgn="base"/>
            <a:r>
              <a:rPr lang="id-ID" dirty="0">
                <a:solidFill>
                  <a:schemeClr val="accent2">
                    <a:lumMod val="20000"/>
                    <a:lumOff val="80000"/>
                  </a:schemeClr>
                </a:solidFill>
              </a:rPr>
              <a:t>Seminar Hasil Kajian Balai Konservasi Borobudur, 9-11 Desember 2020</a:t>
            </a:r>
          </a:p>
        </p:txBody>
      </p:sp>
    </p:spTree>
    <p:extLst>
      <p:ext uri="{BB962C8B-B14F-4D97-AF65-F5344CB8AC3E}">
        <p14:creationId xmlns:p14="http://schemas.microsoft.com/office/powerpoint/2010/main" val="8886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p:cTn id="19"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p:cTn id="25"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a:extLst>
              <a:ext uri="{FF2B5EF4-FFF2-40B4-BE49-F238E27FC236}">
                <a16:creationId xmlns:a16="http://schemas.microsoft.com/office/drawing/2014/main" id="{B4EAFACE-F00B-5144-9A68-737F498A7A62}"/>
              </a:ext>
            </a:extLst>
          </p:cNvPr>
          <p:cNvPicPr>
            <a:picLocks noGrp="1" noChangeAspect="1"/>
          </p:cNvPicPr>
          <p:nvPr>
            <p:ph idx="1"/>
          </p:nvPr>
        </p:nvPicPr>
        <p:blipFill>
          <a:blip r:embed="rId2"/>
          <a:stretch>
            <a:fillRect/>
          </a:stretch>
        </p:blipFill>
        <p:spPr>
          <a:xfrm>
            <a:off x="0" y="131900"/>
            <a:ext cx="12192000" cy="6726100"/>
          </a:xfrm>
        </p:spPr>
      </p:pic>
      <p:sp>
        <p:nvSpPr>
          <p:cNvPr id="6" name="Persegi Panjang 5">
            <a:extLst>
              <a:ext uri="{FF2B5EF4-FFF2-40B4-BE49-F238E27FC236}">
                <a16:creationId xmlns:a16="http://schemas.microsoft.com/office/drawing/2014/main" id="{14D5D2F5-7AE1-8142-8658-242476F5EA4A}"/>
              </a:ext>
            </a:extLst>
          </p:cNvPr>
          <p:cNvSpPr/>
          <p:nvPr/>
        </p:nvSpPr>
        <p:spPr>
          <a:xfrm>
            <a:off x="2929180" y="557939"/>
            <a:ext cx="6106332" cy="821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Judul 1">
            <a:extLst>
              <a:ext uri="{FF2B5EF4-FFF2-40B4-BE49-F238E27FC236}">
                <a16:creationId xmlns:a16="http://schemas.microsoft.com/office/drawing/2014/main" id="{1153B0F5-30DF-A943-817C-3F74EA502F9E}"/>
              </a:ext>
            </a:extLst>
          </p:cNvPr>
          <p:cNvSpPr>
            <a:spLocks noGrp="1"/>
          </p:cNvSpPr>
          <p:nvPr>
            <p:ph type="title"/>
          </p:nvPr>
        </p:nvSpPr>
        <p:spPr>
          <a:xfrm>
            <a:off x="4246535" y="305862"/>
            <a:ext cx="6555783" cy="1325563"/>
          </a:xfrm>
        </p:spPr>
        <p:txBody>
          <a:bodyPr>
            <a:normAutofit/>
          </a:bodyPr>
          <a:lstStyle/>
          <a:p>
            <a:r>
              <a:rPr lang="id-ID" sz="5400" b="1" dirty="0" err="1">
                <a:solidFill>
                  <a:srgbClr val="C00000"/>
                </a:solidFill>
                <a:latin typeface="Angsana New" panose="02020603050405020304" pitchFamily="18" charset="-34"/>
                <a:cs typeface="Angsana New" panose="02020603050405020304" pitchFamily="18" charset="-34"/>
              </a:rPr>
              <a:t>Components</a:t>
            </a:r>
            <a:r>
              <a:rPr lang="id-ID" sz="5400" b="1" dirty="0">
                <a:solidFill>
                  <a:srgbClr val="C00000"/>
                </a:solidFill>
                <a:latin typeface="Angsana New" panose="02020603050405020304" pitchFamily="18" charset="-34"/>
                <a:cs typeface="Angsana New" panose="02020603050405020304" pitchFamily="18" charset="-34"/>
              </a:rPr>
              <a:t> </a:t>
            </a:r>
            <a:r>
              <a:rPr lang="id-ID" sz="5400" b="1" dirty="0" err="1">
                <a:solidFill>
                  <a:srgbClr val="C00000"/>
                </a:solidFill>
                <a:latin typeface="Angsana New" panose="02020603050405020304" pitchFamily="18" charset="-34"/>
                <a:cs typeface="Angsana New" panose="02020603050405020304" pitchFamily="18" charset="-34"/>
              </a:rPr>
              <a:t>of</a:t>
            </a:r>
            <a:r>
              <a:rPr lang="id-ID" sz="5400" b="1" dirty="0">
                <a:solidFill>
                  <a:srgbClr val="C00000"/>
                </a:solidFill>
                <a:latin typeface="Angsana New" panose="02020603050405020304" pitchFamily="18" charset="-34"/>
                <a:cs typeface="Angsana New" panose="02020603050405020304" pitchFamily="18" charset="-34"/>
              </a:rPr>
              <a:t> </a:t>
            </a:r>
            <a:r>
              <a:rPr lang="id-ID" sz="5400" b="1" dirty="0" err="1">
                <a:solidFill>
                  <a:srgbClr val="C00000"/>
                </a:solidFill>
                <a:latin typeface="Angsana New" panose="02020603050405020304" pitchFamily="18" charset="-34"/>
                <a:cs typeface="Angsana New" panose="02020603050405020304" pitchFamily="18" charset="-34"/>
              </a:rPr>
              <a:t>the</a:t>
            </a:r>
            <a:r>
              <a:rPr lang="id-ID" sz="5400" b="1" dirty="0">
                <a:solidFill>
                  <a:srgbClr val="C00000"/>
                </a:solidFill>
                <a:latin typeface="Angsana New" panose="02020603050405020304" pitchFamily="18" charset="-34"/>
                <a:cs typeface="Angsana New" panose="02020603050405020304" pitchFamily="18" charset="-34"/>
              </a:rPr>
              <a:t> </a:t>
            </a:r>
            <a:r>
              <a:rPr lang="id-ID" sz="5400" b="1" dirty="0" err="1">
                <a:solidFill>
                  <a:srgbClr val="C00000"/>
                </a:solidFill>
                <a:latin typeface="Angsana New" panose="02020603050405020304" pitchFamily="18" charset="-34"/>
                <a:cs typeface="Angsana New" panose="02020603050405020304" pitchFamily="18" charset="-34"/>
              </a:rPr>
              <a:t>paint</a:t>
            </a:r>
            <a:endParaRPr lang="id-ID" sz="5400" b="1" dirty="0">
              <a:solidFill>
                <a:srgbClr val="C00000"/>
              </a:solidFill>
              <a:latin typeface="Angsana New" panose="02020603050405020304" pitchFamily="18" charset="-34"/>
              <a:cs typeface="Angsana New" panose="02020603050405020304" pitchFamily="18" charset="-34"/>
            </a:endParaRPr>
          </a:p>
        </p:txBody>
      </p:sp>
    </p:spTree>
    <p:extLst>
      <p:ext uri="{BB962C8B-B14F-4D97-AF65-F5344CB8AC3E}">
        <p14:creationId xmlns:p14="http://schemas.microsoft.com/office/powerpoint/2010/main" val="3775001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a:extLst>
              <a:ext uri="{FF2B5EF4-FFF2-40B4-BE49-F238E27FC236}">
                <a16:creationId xmlns:a16="http://schemas.microsoft.com/office/drawing/2014/main" id="{650602A0-A9ED-C14A-BB89-3DB975D2551E}"/>
              </a:ext>
            </a:extLst>
          </p:cNvPr>
          <p:cNvPicPr>
            <a:picLocks noGrp="1" noChangeAspect="1"/>
          </p:cNvPicPr>
          <p:nvPr>
            <p:ph idx="1"/>
          </p:nvPr>
        </p:nvPicPr>
        <p:blipFill>
          <a:blip r:embed="rId2"/>
          <a:stretch>
            <a:fillRect/>
          </a:stretch>
        </p:blipFill>
        <p:spPr>
          <a:xfrm>
            <a:off x="4268611" y="88320"/>
            <a:ext cx="7923389" cy="6845880"/>
          </a:xfrm>
        </p:spPr>
      </p:pic>
      <p:sp>
        <p:nvSpPr>
          <p:cNvPr id="2" name="Judul 1">
            <a:extLst>
              <a:ext uri="{FF2B5EF4-FFF2-40B4-BE49-F238E27FC236}">
                <a16:creationId xmlns:a16="http://schemas.microsoft.com/office/drawing/2014/main" id="{25911253-EB89-3E4B-94F7-409320ACA802}"/>
              </a:ext>
            </a:extLst>
          </p:cNvPr>
          <p:cNvSpPr>
            <a:spLocks noGrp="1"/>
          </p:cNvSpPr>
          <p:nvPr>
            <p:ph type="title"/>
          </p:nvPr>
        </p:nvSpPr>
        <p:spPr>
          <a:xfrm>
            <a:off x="79021" y="325973"/>
            <a:ext cx="3866445" cy="1676400"/>
          </a:xfrm>
        </p:spPr>
        <p:txBody>
          <a:bodyPr>
            <a:normAutofit/>
          </a:bodyPr>
          <a:lstStyle/>
          <a:p>
            <a:r>
              <a:rPr lang="id-ID" sz="2800" dirty="0">
                <a:solidFill>
                  <a:srgbClr val="C00000"/>
                </a:solidFill>
              </a:rPr>
              <a:t>Deskripsi cat </a:t>
            </a:r>
            <a:r>
              <a:rPr lang="id-ID" sz="2800" dirty="0" err="1">
                <a:solidFill>
                  <a:srgbClr val="C00000"/>
                </a:solidFill>
              </a:rPr>
              <a:t>komersil</a:t>
            </a:r>
            <a:endParaRPr lang="id-ID" sz="2800" dirty="0">
              <a:solidFill>
                <a:srgbClr val="C00000"/>
              </a:solidFill>
            </a:endParaRPr>
          </a:p>
        </p:txBody>
      </p:sp>
      <p:sp>
        <p:nvSpPr>
          <p:cNvPr id="8" name="Judul 1">
            <a:extLst>
              <a:ext uri="{FF2B5EF4-FFF2-40B4-BE49-F238E27FC236}">
                <a16:creationId xmlns:a16="http://schemas.microsoft.com/office/drawing/2014/main" id="{718F2310-B444-7848-B585-EF7231537D5A}"/>
              </a:ext>
            </a:extLst>
          </p:cNvPr>
          <p:cNvSpPr txBox="1">
            <a:spLocks/>
          </p:cNvSpPr>
          <p:nvPr/>
        </p:nvSpPr>
        <p:spPr>
          <a:xfrm>
            <a:off x="79022" y="5257800"/>
            <a:ext cx="4189590" cy="1676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1200" dirty="0">
                <a:solidFill>
                  <a:srgbClr val="C00000"/>
                </a:solidFill>
              </a:rPr>
              <a:t>Sumber: </a:t>
            </a:r>
          </a:p>
          <a:p>
            <a:r>
              <a:rPr lang="id-ID" sz="1200" dirty="0"/>
              <a:t>F.C. </a:t>
            </a:r>
            <a:r>
              <a:rPr lang="id-ID" sz="1200" dirty="0" err="1"/>
              <a:t>Izzo</a:t>
            </a:r>
            <a:r>
              <a:rPr lang="id-ID" sz="1200" dirty="0"/>
              <a:t>, </a:t>
            </a:r>
            <a:r>
              <a:rPr lang="id-ID" sz="1200" dirty="0" err="1"/>
              <a:t>E</a:t>
            </a:r>
            <a:r>
              <a:rPr lang="id-ID" sz="1200" dirty="0"/>
              <a:t>. </a:t>
            </a:r>
            <a:r>
              <a:rPr lang="id-ID" sz="1200" dirty="0" err="1"/>
              <a:t>Balliana</a:t>
            </a:r>
            <a:r>
              <a:rPr lang="id-ID" sz="1200" dirty="0"/>
              <a:t>, </a:t>
            </a:r>
            <a:r>
              <a:rPr lang="id-ID" sz="1200" dirty="0" err="1"/>
              <a:t>F</a:t>
            </a:r>
            <a:r>
              <a:rPr lang="id-ID" sz="1200" dirty="0"/>
              <a:t>. </a:t>
            </a:r>
            <a:r>
              <a:rPr lang="id-ID" sz="1200" dirty="0" err="1"/>
              <a:t>Pinton</a:t>
            </a:r>
            <a:r>
              <a:rPr lang="id-ID" sz="1200" dirty="0"/>
              <a:t>, </a:t>
            </a:r>
            <a:r>
              <a:rPr lang="id-ID" sz="1200" dirty="0" err="1"/>
              <a:t>E</a:t>
            </a:r>
            <a:r>
              <a:rPr lang="id-ID" sz="1200" dirty="0"/>
              <a:t>. </a:t>
            </a:r>
            <a:r>
              <a:rPr lang="id-ID" sz="1200" dirty="0" err="1"/>
              <a:t>Zendri</a:t>
            </a:r>
            <a:r>
              <a:rPr lang="id-ID" sz="1200" dirty="0"/>
              <a:t> , 2014, “</a:t>
            </a:r>
            <a:r>
              <a:rPr lang="id-ID" sz="1200" dirty="0" err="1"/>
              <a:t>A</a:t>
            </a:r>
            <a:r>
              <a:rPr lang="id-ID" sz="1200" dirty="0"/>
              <a:t> </a:t>
            </a:r>
            <a:r>
              <a:rPr lang="id-ID" sz="1200" dirty="0" err="1"/>
              <a:t>preliminary</a:t>
            </a:r>
            <a:r>
              <a:rPr lang="id-ID" sz="1200" dirty="0"/>
              <a:t> study </a:t>
            </a:r>
            <a:r>
              <a:rPr lang="id-ID" sz="1200" dirty="0" err="1"/>
              <a:t>of</a:t>
            </a:r>
            <a:r>
              <a:rPr lang="id-ID" sz="1200" dirty="0"/>
              <a:t> </a:t>
            </a:r>
            <a:r>
              <a:rPr lang="id-ID" sz="1200" dirty="0" err="1"/>
              <a:t>the</a:t>
            </a:r>
            <a:r>
              <a:rPr lang="id-ID" sz="1200" dirty="0"/>
              <a:t> </a:t>
            </a:r>
            <a:r>
              <a:rPr lang="id-ID" sz="1200" dirty="0" err="1"/>
              <a:t>composition</a:t>
            </a:r>
            <a:r>
              <a:rPr lang="id-ID" sz="1200" dirty="0"/>
              <a:t> </a:t>
            </a:r>
            <a:r>
              <a:rPr lang="id-ID" sz="1200" dirty="0" err="1"/>
              <a:t>of</a:t>
            </a:r>
            <a:r>
              <a:rPr lang="id-ID" sz="1200" dirty="0"/>
              <a:t> </a:t>
            </a:r>
            <a:r>
              <a:rPr lang="id-ID" sz="1200" dirty="0" err="1"/>
              <a:t>commercial</a:t>
            </a:r>
            <a:r>
              <a:rPr lang="id-ID" sz="1200" dirty="0"/>
              <a:t> </a:t>
            </a:r>
            <a:r>
              <a:rPr lang="id-ID" sz="1200" dirty="0" err="1"/>
              <a:t>oil</a:t>
            </a:r>
            <a:r>
              <a:rPr lang="id-ID" sz="1200" dirty="0"/>
              <a:t> , </a:t>
            </a:r>
            <a:r>
              <a:rPr lang="id-ID" sz="1200" dirty="0" err="1"/>
              <a:t>acrylic</a:t>
            </a:r>
            <a:r>
              <a:rPr lang="id-ID" sz="1200" dirty="0"/>
              <a:t> </a:t>
            </a:r>
            <a:r>
              <a:rPr lang="id-ID" sz="1200" dirty="0" err="1"/>
              <a:t>and</a:t>
            </a:r>
            <a:r>
              <a:rPr lang="id-ID" sz="1200" dirty="0"/>
              <a:t> </a:t>
            </a:r>
            <a:r>
              <a:rPr lang="id-ID" sz="1200" dirty="0" err="1"/>
              <a:t>vinyl</a:t>
            </a:r>
            <a:r>
              <a:rPr lang="id-ID" sz="1200" dirty="0"/>
              <a:t> </a:t>
            </a:r>
            <a:r>
              <a:rPr lang="id-ID" sz="1200" dirty="0" err="1"/>
              <a:t>paint</a:t>
            </a:r>
            <a:r>
              <a:rPr lang="id-ID" sz="1200" dirty="0"/>
              <a:t>”, CONSERVATION SCIENCE IN CULTURAL HERITAGE , 2014.</a:t>
            </a:r>
          </a:p>
          <a:p>
            <a:endParaRPr lang="id-ID" sz="2800" dirty="0"/>
          </a:p>
          <a:p>
            <a:endParaRPr lang="id-ID" sz="2800" dirty="0">
              <a:solidFill>
                <a:srgbClr val="C00000"/>
              </a:solidFill>
            </a:endParaRPr>
          </a:p>
        </p:txBody>
      </p:sp>
    </p:spTree>
    <p:extLst>
      <p:ext uri="{BB962C8B-B14F-4D97-AF65-F5344CB8AC3E}">
        <p14:creationId xmlns:p14="http://schemas.microsoft.com/office/powerpoint/2010/main" val="623978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6A66F549-BA2C-3740-B16E-36B105B7120B}"/>
              </a:ext>
            </a:extLst>
          </p:cNvPr>
          <p:cNvSpPr>
            <a:spLocks noGrp="1"/>
          </p:cNvSpPr>
          <p:nvPr>
            <p:ph type="title"/>
          </p:nvPr>
        </p:nvSpPr>
        <p:spPr/>
        <p:txBody>
          <a:bodyPr/>
          <a:lstStyle/>
          <a:p>
            <a:endParaRPr lang="id-ID"/>
          </a:p>
        </p:txBody>
      </p:sp>
      <p:sp>
        <p:nvSpPr>
          <p:cNvPr id="3" name="Tampungan Konten 2">
            <a:extLst>
              <a:ext uri="{FF2B5EF4-FFF2-40B4-BE49-F238E27FC236}">
                <a16:creationId xmlns:a16="http://schemas.microsoft.com/office/drawing/2014/main" id="{80841192-444A-A644-A240-F2149D124392}"/>
              </a:ext>
            </a:extLst>
          </p:cNvPr>
          <p:cNvSpPr>
            <a:spLocks noGrp="1"/>
          </p:cNvSpPr>
          <p:nvPr>
            <p:ph idx="1"/>
          </p:nvPr>
        </p:nvSpPr>
        <p:spPr/>
        <p:txBody>
          <a:bodyPr/>
          <a:lstStyle/>
          <a:p>
            <a:endParaRPr lang="id-ID"/>
          </a:p>
        </p:txBody>
      </p:sp>
      <p:pic>
        <p:nvPicPr>
          <p:cNvPr id="4" name="Gambar 3">
            <a:extLst>
              <a:ext uri="{FF2B5EF4-FFF2-40B4-BE49-F238E27FC236}">
                <a16:creationId xmlns:a16="http://schemas.microsoft.com/office/drawing/2014/main" id="{3C1D1516-EDB9-A545-9B19-E5E18B9E8BB0}"/>
              </a:ext>
            </a:extLst>
          </p:cNvPr>
          <p:cNvPicPr>
            <a:picLocks noChangeAspect="1"/>
          </p:cNvPicPr>
          <p:nvPr/>
        </p:nvPicPr>
        <p:blipFill>
          <a:blip r:embed="rId2"/>
          <a:stretch>
            <a:fillRect/>
          </a:stretch>
        </p:blipFill>
        <p:spPr>
          <a:xfrm>
            <a:off x="0" y="0"/>
            <a:ext cx="12192000" cy="6833306"/>
          </a:xfrm>
          <a:prstGeom prst="rect">
            <a:avLst/>
          </a:prstGeom>
        </p:spPr>
      </p:pic>
    </p:spTree>
    <p:extLst>
      <p:ext uri="{BB962C8B-B14F-4D97-AF65-F5344CB8AC3E}">
        <p14:creationId xmlns:p14="http://schemas.microsoft.com/office/powerpoint/2010/main" val="3021620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BF95D4F1-2BF3-024A-982D-97673BC3856D}"/>
              </a:ext>
            </a:extLst>
          </p:cNvPr>
          <p:cNvSpPr>
            <a:spLocks noGrp="1"/>
          </p:cNvSpPr>
          <p:nvPr>
            <p:ph type="title"/>
          </p:nvPr>
        </p:nvSpPr>
        <p:spPr>
          <a:xfrm>
            <a:off x="228600" y="0"/>
            <a:ext cx="5257800" cy="1325563"/>
          </a:xfrm>
        </p:spPr>
        <p:txBody>
          <a:bodyPr/>
          <a:lstStyle/>
          <a:p>
            <a:r>
              <a:rPr lang="id-ID" b="1" dirty="0">
                <a:solidFill>
                  <a:srgbClr val="C00000"/>
                </a:solidFill>
              </a:rPr>
              <a:t>PIGMENTS/ WARNA</a:t>
            </a:r>
          </a:p>
        </p:txBody>
      </p:sp>
      <p:sp>
        <p:nvSpPr>
          <p:cNvPr id="3" name="Tampungan Konten 2">
            <a:extLst>
              <a:ext uri="{FF2B5EF4-FFF2-40B4-BE49-F238E27FC236}">
                <a16:creationId xmlns:a16="http://schemas.microsoft.com/office/drawing/2014/main" id="{9C6AFCB3-2199-F44A-B683-1D5513C6A035}"/>
              </a:ext>
            </a:extLst>
          </p:cNvPr>
          <p:cNvSpPr>
            <a:spLocks noGrp="1"/>
          </p:cNvSpPr>
          <p:nvPr>
            <p:ph idx="1"/>
          </p:nvPr>
        </p:nvSpPr>
        <p:spPr>
          <a:xfrm>
            <a:off x="228600" y="1325564"/>
            <a:ext cx="11963400" cy="5532436"/>
          </a:xfrm>
        </p:spPr>
        <p:txBody>
          <a:bodyPr>
            <a:normAutofit fontScale="92500" lnSpcReduction="10000"/>
          </a:bodyPr>
          <a:lstStyle/>
          <a:p>
            <a:r>
              <a:rPr lang="en-US" dirty="0"/>
              <a:t>Pigmen (</a:t>
            </a:r>
            <a:r>
              <a:rPr lang="en-US" i="1" dirty="0"/>
              <a:t>pigment</a:t>
            </a:r>
            <a:r>
              <a:rPr lang="en-US" dirty="0"/>
              <a:t>) </a:t>
            </a:r>
            <a:r>
              <a:rPr lang="en-US" dirty="0" err="1"/>
              <a:t>adalah</a:t>
            </a:r>
            <a:r>
              <a:rPr lang="en-US" dirty="0"/>
              <a:t> </a:t>
            </a:r>
            <a:r>
              <a:rPr lang="en-US" dirty="0" err="1"/>
              <a:t>bubuk</a:t>
            </a:r>
            <a:r>
              <a:rPr lang="en-US" dirty="0"/>
              <a:t> </a:t>
            </a:r>
            <a:r>
              <a:rPr lang="en-US" dirty="0" err="1"/>
              <a:t>berwarna</a:t>
            </a:r>
            <a:r>
              <a:rPr lang="en-US" dirty="0"/>
              <a:t> yang </a:t>
            </a:r>
            <a:r>
              <a:rPr lang="en-US" dirty="0" err="1"/>
              <a:t>ditumbuk</a:t>
            </a:r>
            <a:r>
              <a:rPr lang="en-US" dirty="0"/>
              <a:t> </a:t>
            </a:r>
            <a:r>
              <a:rPr lang="en-US" dirty="0" err="1"/>
              <a:t>halus</a:t>
            </a:r>
            <a:r>
              <a:rPr lang="en-US" dirty="0"/>
              <a:t>; </a:t>
            </a:r>
            <a:r>
              <a:rPr lang="en-US" dirty="0" err="1"/>
              <a:t>materi</a:t>
            </a:r>
            <a:r>
              <a:rPr lang="en-US" dirty="0"/>
              <a:t> </a:t>
            </a:r>
            <a:r>
              <a:rPr lang="en-US" dirty="0" err="1"/>
              <a:t>kering</a:t>
            </a:r>
            <a:r>
              <a:rPr lang="en-US" dirty="0"/>
              <a:t> </a:t>
            </a:r>
            <a:r>
              <a:rPr lang="en-US" dirty="0" err="1"/>
              <a:t>berbentuk</a:t>
            </a:r>
            <a:r>
              <a:rPr lang="en-US" dirty="0"/>
              <a:t> </a:t>
            </a:r>
            <a:r>
              <a:rPr lang="en-US" dirty="0" err="1"/>
              <a:t>bubuk</a:t>
            </a:r>
            <a:r>
              <a:rPr lang="en-US" dirty="0"/>
              <a:t> yang </a:t>
            </a:r>
            <a:r>
              <a:rPr lang="en-US" dirty="0" err="1"/>
              <a:t>tidak</a:t>
            </a:r>
            <a:r>
              <a:rPr lang="en-US" dirty="0"/>
              <a:t> </a:t>
            </a:r>
            <a:r>
              <a:rPr lang="en-US" dirty="0" err="1"/>
              <a:t>larut</a:t>
            </a:r>
            <a:r>
              <a:rPr lang="en-US" dirty="0"/>
              <a:t> dan </a:t>
            </a:r>
            <a:r>
              <a:rPr lang="en-US" dirty="0" err="1"/>
              <a:t>tetap</a:t>
            </a:r>
            <a:r>
              <a:rPr lang="en-US" dirty="0"/>
              <a:t> </a:t>
            </a:r>
            <a:r>
              <a:rPr lang="en-US" dirty="0" err="1"/>
              <a:t>tersuspensi</a:t>
            </a:r>
            <a:r>
              <a:rPr lang="en-US" dirty="0"/>
              <a:t> </a:t>
            </a:r>
            <a:r>
              <a:rPr lang="en-US" dirty="0" err="1"/>
              <a:t>ketika</a:t>
            </a:r>
            <a:r>
              <a:rPr lang="en-US" dirty="0"/>
              <a:t> </a:t>
            </a:r>
            <a:r>
              <a:rPr lang="en-US" dirty="0" err="1"/>
              <a:t>dicampurkan</a:t>
            </a:r>
            <a:r>
              <a:rPr lang="en-US" dirty="0"/>
              <a:t> </a:t>
            </a:r>
            <a:r>
              <a:rPr lang="en-US" dirty="0" err="1"/>
              <a:t>dengan</a:t>
            </a:r>
            <a:r>
              <a:rPr lang="en-US" dirty="0"/>
              <a:t> </a:t>
            </a:r>
            <a:r>
              <a:rPr lang="en-US" dirty="0" err="1"/>
              <a:t>emulsi</a:t>
            </a:r>
            <a:r>
              <a:rPr lang="en-US" dirty="0"/>
              <a:t> </a:t>
            </a:r>
            <a:r>
              <a:rPr lang="en-US" dirty="0" err="1"/>
              <a:t>polimer</a:t>
            </a:r>
            <a:r>
              <a:rPr lang="en-US" dirty="0"/>
              <a:t> </a:t>
            </a:r>
            <a:r>
              <a:rPr lang="en-US" dirty="0" err="1"/>
              <a:t>akrilik</a:t>
            </a:r>
            <a:r>
              <a:rPr lang="en-US" dirty="0"/>
              <a:t>. </a:t>
            </a:r>
          </a:p>
          <a:p>
            <a:r>
              <a:rPr lang="en-US" dirty="0" err="1"/>
              <a:t>Berdasarkan</a:t>
            </a:r>
            <a:r>
              <a:rPr lang="en-US" dirty="0"/>
              <a:t> </a:t>
            </a:r>
            <a:r>
              <a:rPr lang="en-US" dirty="0" err="1"/>
              <a:t>Sumbernya</a:t>
            </a:r>
            <a:r>
              <a:rPr lang="en-US" dirty="0"/>
              <a:t>: pigmen </a:t>
            </a:r>
            <a:r>
              <a:rPr lang="en-US" dirty="0" err="1"/>
              <a:t>organik</a:t>
            </a:r>
            <a:r>
              <a:rPr lang="en-US" dirty="0"/>
              <a:t> </a:t>
            </a:r>
            <a:r>
              <a:rPr lang="en-US" i="1" dirty="0"/>
              <a:t>(organic pigment) </a:t>
            </a:r>
            <a:r>
              <a:rPr lang="en-US" dirty="0"/>
              <a:t>yang </a:t>
            </a:r>
            <a:r>
              <a:rPr lang="en-US" dirty="0" err="1"/>
              <a:t>berasal</a:t>
            </a:r>
            <a:r>
              <a:rPr lang="en-US" dirty="0"/>
              <a:t> </a:t>
            </a:r>
            <a:r>
              <a:rPr lang="en-US" dirty="0" err="1"/>
              <a:t>dari</a:t>
            </a:r>
            <a:r>
              <a:rPr lang="en-US" dirty="0"/>
              <a:t> </a:t>
            </a:r>
            <a:r>
              <a:rPr lang="en-US" dirty="0" err="1"/>
              <a:t>hewan</a:t>
            </a:r>
            <a:r>
              <a:rPr lang="en-US" dirty="0"/>
              <a:t> dan </a:t>
            </a:r>
            <a:r>
              <a:rPr lang="en-US" dirty="0" err="1"/>
              <a:t>tumbuhan</a:t>
            </a:r>
            <a:r>
              <a:rPr lang="en-US" dirty="0"/>
              <a:t>,  pigmen </a:t>
            </a:r>
            <a:r>
              <a:rPr lang="en-US" dirty="0" err="1"/>
              <a:t>anorganik</a:t>
            </a:r>
            <a:r>
              <a:rPr lang="en-US" dirty="0"/>
              <a:t> </a:t>
            </a:r>
            <a:r>
              <a:rPr lang="en-US" i="1" dirty="0"/>
              <a:t>(</a:t>
            </a:r>
            <a:r>
              <a:rPr lang="en-US" i="1" dirty="0" err="1"/>
              <a:t>anorganic</a:t>
            </a:r>
            <a:r>
              <a:rPr lang="en-US" i="1" dirty="0"/>
              <a:t> pigment) </a:t>
            </a:r>
            <a:r>
              <a:rPr lang="en-US" dirty="0"/>
              <a:t>yang </a:t>
            </a:r>
            <a:r>
              <a:rPr lang="en-US" dirty="0" err="1"/>
              <a:t>diperoleh</a:t>
            </a:r>
            <a:r>
              <a:rPr lang="en-US" dirty="0"/>
              <a:t> </a:t>
            </a:r>
            <a:r>
              <a:rPr lang="en-US" dirty="0" err="1"/>
              <a:t>dari</a:t>
            </a:r>
            <a:r>
              <a:rPr lang="en-US" dirty="0"/>
              <a:t> mineral </a:t>
            </a:r>
            <a:r>
              <a:rPr lang="en-US" dirty="0" err="1"/>
              <a:t>tambang</a:t>
            </a:r>
            <a:r>
              <a:rPr lang="en-US" dirty="0"/>
              <a:t>, dan pigmen </a:t>
            </a:r>
            <a:r>
              <a:rPr lang="en-US" dirty="0" err="1"/>
              <a:t>sintetis</a:t>
            </a:r>
            <a:r>
              <a:rPr lang="en-US" dirty="0"/>
              <a:t> </a:t>
            </a:r>
            <a:r>
              <a:rPr lang="en-US" dirty="0" err="1"/>
              <a:t>jika</a:t>
            </a:r>
            <a:r>
              <a:rPr lang="en-US" dirty="0"/>
              <a:t> </a:t>
            </a:r>
            <a:r>
              <a:rPr lang="en-US" dirty="0" err="1"/>
              <a:t>diproses</a:t>
            </a:r>
            <a:r>
              <a:rPr lang="en-US" dirty="0"/>
              <a:t> </a:t>
            </a:r>
            <a:r>
              <a:rPr lang="en-US" dirty="0" err="1"/>
              <a:t>secara</a:t>
            </a:r>
            <a:r>
              <a:rPr lang="en-US" dirty="0"/>
              <a:t> </a:t>
            </a:r>
            <a:r>
              <a:rPr lang="en-US" dirty="0" err="1"/>
              <a:t>kimiawi</a:t>
            </a:r>
            <a:r>
              <a:rPr lang="en-US" dirty="0"/>
              <a:t>.</a:t>
            </a:r>
          </a:p>
          <a:p>
            <a:r>
              <a:rPr lang="en-US" dirty="0"/>
              <a:t>Pigmen </a:t>
            </a:r>
            <a:r>
              <a:rPr lang="en-US" dirty="0" err="1"/>
              <a:t>tidak</a:t>
            </a:r>
            <a:r>
              <a:rPr lang="en-US" dirty="0"/>
              <a:t> </a:t>
            </a:r>
            <a:r>
              <a:rPr lang="en-US" dirty="0" err="1"/>
              <a:t>memiliki</a:t>
            </a:r>
            <a:r>
              <a:rPr lang="en-US" dirty="0"/>
              <a:t> </a:t>
            </a:r>
            <a:r>
              <a:rPr lang="en-US" dirty="0" err="1"/>
              <a:t>daya</a:t>
            </a:r>
            <a:r>
              <a:rPr lang="en-US" dirty="0"/>
              <a:t>-ikat </a:t>
            </a:r>
            <a:r>
              <a:rPr lang="en-US" i="1" dirty="0"/>
              <a:t>(affinity) </a:t>
            </a:r>
            <a:r>
              <a:rPr lang="en-US" dirty="0" err="1"/>
              <a:t>dengan</a:t>
            </a:r>
            <a:r>
              <a:rPr lang="en-US" dirty="0"/>
              <a:t> </a:t>
            </a:r>
            <a:r>
              <a:rPr lang="en-US" dirty="0" err="1"/>
              <a:t>substratnya</a:t>
            </a:r>
            <a:r>
              <a:rPr lang="en-US" dirty="0"/>
              <a:t> </a:t>
            </a:r>
            <a:r>
              <a:rPr lang="en-US" dirty="0" err="1"/>
              <a:t>sehingga</a:t>
            </a:r>
            <a:r>
              <a:rPr lang="en-US" dirty="0"/>
              <a:t> </a:t>
            </a:r>
            <a:r>
              <a:rPr lang="en-US" dirty="0" err="1"/>
              <a:t>dalam</a:t>
            </a:r>
            <a:r>
              <a:rPr lang="en-US" dirty="0"/>
              <a:t> </a:t>
            </a:r>
            <a:r>
              <a:rPr lang="en-US" dirty="0" err="1"/>
              <a:t>aplikasinya</a:t>
            </a:r>
            <a:r>
              <a:rPr lang="en-US" dirty="0"/>
              <a:t> </a:t>
            </a:r>
            <a:r>
              <a:rPr lang="en-US" dirty="0" err="1"/>
              <a:t>memerlukan</a:t>
            </a:r>
            <a:r>
              <a:rPr lang="en-US" dirty="0"/>
              <a:t> </a:t>
            </a:r>
            <a:r>
              <a:rPr lang="en-US" dirty="0" err="1"/>
              <a:t>zat-perekat</a:t>
            </a:r>
            <a:r>
              <a:rPr lang="en-US" dirty="0"/>
              <a:t> </a:t>
            </a:r>
            <a:r>
              <a:rPr lang="en-US" i="1" dirty="0"/>
              <a:t>(binder).</a:t>
            </a:r>
            <a:r>
              <a:rPr lang="id-ID" dirty="0">
                <a:effectLst/>
              </a:rPr>
              <a:t> </a:t>
            </a:r>
          </a:p>
          <a:p>
            <a:r>
              <a:rPr lang="en-US" dirty="0" err="1"/>
              <a:t>Bahan-celup</a:t>
            </a:r>
            <a:r>
              <a:rPr lang="en-US" dirty="0"/>
              <a:t> </a:t>
            </a:r>
            <a:r>
              <a:rPr lang="en-US" i="1" dirty="0"/>
              <a:t>(dyestuff): </a:t>
            </a:r>
            <a:r>
              <a:rPr lang="en-US" dirty="0" err="1"/>
              <a:t>adalah</a:t>
            </a:r>
            <a:r>
              <a:rPr lang="en-US" dirty="0"/>
              <a:t> </a:t>
            </a:r>
            <a:r>
              <a:rPr lang="en-US" dirty="0" err="1"/>
              <a:t>zat-warna</a:t>
            </a:r>
            <a:r>
              <a:rPr lang="en-US" dirty="0"/>
              <a:t> yang </a:t>
            </a:r>
            <a:r>
              <a:rPr lang="en-US" dirty="0" err="1"/>
              <a:t>larut</a:t>
            </a:r>
            <a:r>
              <a:rPr lang="en-US" dirty="0"/>
              <a:t> </a:t>
            </a:r>
            <a:r>
              <a:rPr lang="en-US" dirty="0" err="1"/>
              <a:t>dalam</a:t>
            </a:r>
            <a:r>
              <a:rPr lang="en-US" dirty="0"/>
              <a:t> medium </a:t>
            </a:r>
            <a:r>
              <a:rPr lang="en-US" dirty="0" err="1"/>
              <a:t>pelarut</a:t>
            </a:r>
            <a:r>
              <a:rPr lang="en-US" dirty="0"/>
              <a:t> (yang </a:t>
            </a:r>
            <a:r>
              <a:rPr lang="en-US" dirty="0" err="1"/>
              <a:t>biasanya</a:t>
            </a:r>
            <a:r>
              <a:rPr lang="en-US" dirty="0"/>
              <a:t> air). </a:t>
            </a:r>
            <a:r>
              <a:rPr lang="en-US" dirty="0" err="1"/>
              <a:t>Bahan</a:t>
            </a:r>
            <a:r>
              <a:rPr lang="en-US" dirty="0"/>
              <a:t> </a:t>
            </a:r>
            <a:r>
              <a:rPr lang="en-US" dirty="0" err="1"/>
              <a:t>celup</a:t>
            </a:r>
            <a:r>
              <a:rPr lang="en-US" dirty="0"/>
              <a:t> </a:t>
            </a:r>
            <a:r>
              <a:rPr lang="en-US" dirty="0" err="1"/>
              <a:t>ini</a:t>
            </a:r>
            <a:r>
              <a:rPr lang="en-US" dirty="0"/>
              <a:t> </a:t>
            </a:r>
            <a:r>
              <a:rPr lang="en-US" dirty="0" err="1"/>
              <a:t>dapat</a:t>
            </a:r>
            <a:r>
              <a:rPr lang="en-US" dirty="0"/>
              <a:t> </a:t>
            </a:r>
            <a:r>
              <a:rPr lang="en-US" dirty="0" err="1"/>
              <a:t>dikelompokkan</a:t>
            </a:r>
            <a:r>
              <a:rPr lang="en-US" dirty="0"/>
              <a:t> </a:t>
            </a:r>
            <a:r>
              <a:rPr lang="en-US" dirty="0" err="1"/>
              <a:t>lagi</a:t>
            </a:r>
            <a:r>
              <a:rPr lang="en-US" dirty="0"/>
              <a:t> </a:t>
            </a:r>
            <a:r>
              <a:rPr lang="en-US" dirty="0" err="1"/>
              <a:t>menjadi</a:t>
            </a:r>
            <a:r>
              <a:rPr lang="en-US" dirty="0"/>
              <a:t> </a:t>
            </a:r>
            <a:r>
              <a:rPr lang="en-US" dirty="0" err="1"/>
              <a:t>bahan</a:t>
            </a:r>
            <a:r>
              <a:rPr lang="en-US" dirty="0"/>
              <a:t> </a:t>
            </a:r>
            <a:r>
              <a:rPr lang="en-US" dirty="0" err="1"/>
              <a:t>celup</a:t>
            </a:r>
            <a:r>
              <a:rPr lang="en-US" dirty="0"/>
              <a:t> </a:t>
            </a:r>
            <a:r>
              <a:rPr lang="en-US" dirty="0" err="1"/>
              <a:t>alam</a:t>
            </a:r>
            <a:r>
              <a:rPr lang="en-US" dirty="0"/>
              <a:t> </a:t>
            </a:r>
            <a:r>
              <a:rPr lang="en-US" i="1" dirty="0"/>
              <a:t>(natural dyes) </a:t>
            </a:r>
            <a:r>
              <a:rPr lang="en-US" dirty="0"/>
              <a:t>dan </a:t>
            </a:r>
            <a:r>
              <a:rPr lang="en-US" dirty="0" err="1"/>
              <a:t>bahan</a:t>
            </a:r>
            <a:r>
              <a:rPr lang="en-US" dirty="0"/>
              <a:t> </a:t>
            </a:r>
            <a:r>
              <a:rPr lang="en-US" dirty="0" err="1"/>
              <a:t>celup</a:t>
            </a:r>
            <a:r>
              <a:rPr lang="en-US" dirty="0"/>
              <a:t> </a:t>
            </a:r>
            <a:r>
              <a:rPr lang="en-US" dirty="0" err="1"/>
              <a:t>sintetis</a:t>
            </a:r>
            <a:r>
              <a:rPr lang="en-US" dirty="0"/>
              <a:t> </a:t>
            </a:r>
            <a:r>
              <a:rPr lang="en-US" i="1" dirty="0"/>
              <a:t>(synthetic dyes).</a:t>
            </a:r>
          </a:p>
          <a:p>
            <a:r>
              <a:rPr lang="en-US" i="1" dirty="0"/>
              <a:t>Dyestuff</a:t>
            </a:r>
            <a:r>
              <a:rPr lang="en-US" dirty="0"/>
              <a:t> </a:t>
            </a:r>
            <a:r>
              <a:rPr lang="en-US" dirty="0" err="1"/>
              <a:t>memiliki</a:t>
            </a:r>
            <a:r>
              <a:rPr lang="en-US" dirty="0"/>
              <a:t> </a:t>
            </a:r>
            <a:r>
              <a:rPr lang="en-US" dirty="0" err="1"/>
              <a:t>kekuatan</a:t>
            </a:r>
            <a:r>
              <a:rPr lang="en-US" dirty="0"/>
              <a:t> </a:t>
            </a:r>
            <a:r>
              <a:rPr lang="en-US" i="1" dirty="0"/>
              <a:t>tinctorial </a:t>
            </a:r>
            <a:r>
              <a:rPr lang="en-US" dirty="0"/>
              <a:t>(</a:t>
            </a:r>
            <a:r>
              <a:rPr lang="en-US" dirty="0" err="1"/>
              <a:t>kemampuan</a:t>
            </a:r>
            <a:r>
              <a:rPr lang="en-US" dirty="0"/>
              <a:t> </a:t>
            </a:r>
            <a:r>
              <a:rPr lang="en-US" dirty="0" err="1"/>
              <a:t>melarutkan</a:t>
            </a:r>
            <a:r>
              <a:rPr lang="en-US" dirty="0"/>
              <a:t> dan </a:t>
            </a:r>
            <a:r>
              <a:rPr lang="en-US" dirty="0" err="1"/>
              <a:t>memberikan</a:t>
            </a:r>
            <a:r>
              <a:rPr lang="en-US" dirty="0"/>
              <a:t> </a:t>
            </a:r>
            <a:r>
              <a:rPr lang="en-US" dirty="0" err="1"/>
              <a:t>warna</a:t>
            </a:r>
            <a:r>
              <a:rPr lang="en-US" dirty="0"/>
              <a:t>) </a:t>
            </a:r>
            <a:r>
              <a:rPr lang="en-US" dirty="0" err="1"/>
              <a:t>dalam</a:t>
            </a:r>
            <a:r>
              <a:rPr lang="en-US" dirty="0"/>
              <a:t> </a:t>
            </a:r>
            <a:r>
              <a:rPr lang="en-US" dirty="0" err="1"/>
              <a:t>gugus-gugus</a:t>
            </a:r>
            <a:r>
              <a:rPr lang="en-US" dirty="0"/>
              <a:t> </a:t>
            </a:r>
            <a:r>
              <a:rPr lang="en-US" dirty="0" err="1"/>
              <a:t>kimia</a:t>
            </a:r>
            <a:r>
              <a:rPr lang="en-US" dirty="0"/>
              <a:t> </a:t>
            </a:r>
            <a:r>
              <a:rPr lang="en-US" dirty="0" err="1"/>
              <a:t>tertentu</a:t>
            </a:r>
            <a:r>
              <a:rPr lang="en-US" dirty="0"/>
              <a:t>, yang </a:t>
            </a:r>
            <a:r>
              <a:rPr lang="en-US" dirty="0" err="1"/>
              <a:t>disebut</a:t>
            </a:r>
            <a:r>
              <a:rPr lang="en-US" dirty="0"/>
              <a:t> </a:t>
            </a:r>
            <a:r>
              <a:rPr lang="en-US" i="1" dirty="0"/>
              <a:t>chromophores.</a:t>
            </a:r>
          </a:p>
          <a:p>
            <a:r>
              <a:rPr lang="en-US" i="1" dirty="0" err="1"/>
              <a:t>Chromopores</a:t>
            </a:r>
            <a:r>
              <a:rPr lang="en-US" dirty="0"/>
              <a:t> </a:t>
            </a:r>
            <a:r>
              <a:rPr lang="en-US" dirty="0" err="1"/>
              <a:t>ini</a:t>
            </a:r>
            <a:r>
              <a:rPr lang="en-US" dirty="0"/>
              <a:t> </a:t>
            </a:r>
            <a:r>
              <a:rPr lang="en-US" dirty="0" err="1"/>
              <a:t>menyebabkan</a:t>
            </a:r>
            <a:r>
              <a:rPr lang="en-US" dirty="0"/>
              <a:t> </a:t>
            </a:r>
            <a:r>
              <a:rPr lang="en-US" dirty="0" err="1"/>
              <a:t>molekul</a:t>
            </a:r>
            <a:r>
              <a:rPr lang="en-US" dirty="0"/>
              <a:t> </a:t>
            </a:r>
            <a:r>
              <a:rPr lang="en-US" dirty="0" err="1"/>
              <a:t>bahan</a:t>
            </a:r>
            <a:r>
              <a:rPr lang="en-US" dirty="0"/>
              <a:t> </a:t>
            </a:r>
            <a:r>
              <a:rPr lang="en-US" dirty="0" err="1"/>
              <a:t>celup</a:t>
            </a:r>
            <a:r>
              <a:rPr lang="en-US" dirty="0"/>
              <a:t> </a:t>
            </a:r>
            <a:r>
              <a:rPr lang="en-US" dirty="0" err="1"/>
              <a:t>memantulkan</a:t>
            </a:r>
            <a:r>
              <a:rPr lang="en-US" dirty="0"/>
              <a:t> </a:t>
            </a:r>
            <a:r>
              <a:rPr lang="en-US" dirty="0" err="1"/>
              <a:t>panjang</a:t>
            </a:r>
            <a:r>
              <a:rPr lang="en-US" dirty="0"/>
              <a:t> </a:t>
            </a:r>
            <a:r>
              <a:rPr lang="en-US" dirty="0" err="1"/>
              <a:t>gelombang</a:t>
            </a:r>
            <a:r>
              <a:rPr lang="en-US" dirty="0"/>
              <a:t> </a:t>
            </a:r>
            <a:r>
              <a:rPr lang="en-US" dirty="0" err="1"/>
              <a:t>tertentu</a:t>
            </a:r>
            <a:r>
              <a:rPr lang="en-US" dirty="0"/>
              <a:t>. </a:t>
            </a:r>
          </a:p>
        </p:txBody>
      </p:sp>
    </p:spTree>
    <p:extLst>
      <p:ext uri="{BB962C8B-B14F-4D97-AF65-F5344CB8AC3E}">
        <p14:creationId xmlns:p14="http://schemas.microsoft.com/office/powerpoint/2010/main" val="1292100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BE135E96-E1EC-674A-B217-A5E486837265}"/>
              </a:ext>
            </a:extLst>
          </p:cNvPr>
          <p:cNvSpPr>
            <a:spLocks noGrp="1"/>
          </p:cNvSpPr>
          <p:nvPr>
            <p:ph type="title"/>
          </p:nvPr>
        </p:nvSpPr>
        <p:spPr/>
        <p:txBody>
          <a:bodyPr/>
          <a:lstStyle/>
          <a:p>
            <a:endParaRPr lang="id-ID"/>
          </a:p>
        </p:txBody>
      </p:sp>
      <p:pic>
        <p:nvPicPr>
          <p:cNvPr id="9" name="Tampungan Konten 8">
            <a:extLst>
              <a:ext uri="{FF2B5EF4-FFF2-40B4-BE49-F238E27FC236}">
                <a16:creationId xmlns:a16="http://schemas.microsoft.com/office/drawing/2014/main" id="{87970B76-0C28-4047-A92D-D648CDCF58B8}"/>
              </a:ext>
            </a:extLst>
          </p:cNvPr>
          <p:cNvPicPr>
            <a:picLocks noGrp="1" noChangeAspect="1"/>
          </p:cNvPicPr>
          <p:nvPr>
            <p:ph idx="1"/>
          </p:nvPr>
        </p:nvPicPr>
        <p:blipFill>
          <a:blip r:embed="rId2"/>
          <a:stretch>
            <a:fillRect/>
          </a:stretch>
        </p:blipFill>
        <p:spPr>
          <a:xfrm>
            <a:off x="0" y="18212"/>
            <a:ext cx="12192000" cy="6818128"/>
          </a:xfrm>
        </p:spPr>
      </p:pic>
    </p:spTree>
    <p:extLst>
      <p:ext uri="{BB962C8B-B14F-4D97-AF65-F5344CB8AC3E}">
        <p14:creationId xmlns:p14="http://schemas.microsoft.com/office/powerpoint/2010/main" val="3719238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24484EDE-F0D2-AF4E-B600-83607D92D4F9}"/>
              </a:ext>
            </a:extLst>
          </p:cNvPr>
          <p:cNvSpPr>
            <a:spLocks noGrp="1"/>
          </p:cNvSpPr>
          <p:nvPr>
            <p:ph type="title"/>
          </p:nvPr>
        </p:nvSpPr>
        <p:spPr/>
        <p:txBody>
          <a:bodyPr/>
          <a:lstStyle/>
          <a:p>
            <a:endParaRPr lang="id-ID"/>
          </a:p>
        </p:txBody>
      </p:sp>
      <p:pic>
        <p:nvPicPr>
          <p:cNvPr id="5" name="Tampungan Konten 4">
            <a:extLst>
              <a:ext uri="{FF2B5EF4-FFF2-40B4-BE49-F238E27FC236}">
                <a16:creationId xmlns:a16="http://schemas.microsoft.com/office/drawing/2014/main" id="{8344191F-65E2-9A4F-B7A1-591A05170F92}"/>
              </a:ext>
            </a:extLst>
          </p:cNvPr>
          <p:cNvPicPr>
            <a:picLocks noGrp="1" noChangeAspect="1"/>
          </p:cNvPicPr>
          <p:nvPr>
            <p:ph idx="1"/>
          </p:nvPr>
        </p:nvPicPr>
        <p:blipFill>
          <a:blip r:embed="rId2"/>
          <a:stretch>
            <a:fillRect/>
          </a:stretch>
        </p:blipFill>
        <p:spPr>
          <a:xfrm>
            <a:off x="152400" y="27558"/>
            <a:ext cx="11887200" cy="6830442"/>
          </a:xfrm>
        </p:spPr>
      </p:pic>
    </p:spTree>
    <p:extLst>
      <p:ext uri="{BB962C8B-B14F-4D97-AF65-F5344CB8AC3E}">
        <p14:creationId xmlns:p14="http://schemas.microsoft.com/office/powerpoint/2010/main" val="858300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A8C506C1-D021-DA40-ADDB-A1A562672C2D}"/>
              </a:ext>
            </a:extLst>
          </p:cNvPr>
          <p:cNvSpPr>
            <a:spLocks noGrp="1"/>
          </p:cNvSpPr>
          <p:nvPr>
            <p:ph type="title"/>
          </p:nvPr>
        </p:nvSpPr>
        <p:spPr/>
        <p:txBody>
          <a:bodyPr/>
          <a:lstStyle/>
          <a:p>
            <a:endParaRPr lang="id-ID"/>
          </a:p>
        </p:txBody>
      </p:sp>
      <p:pic>
        <p:nvPicPr>
          <p:cNvPr id="5" name="Tampungan Konten 4">
            <a:extLst>
              <a:ext uri="{FF2B5EF4-FFF2-40B4-BE49-F238E27FC236}">
                <a16:creationId xmlns:a16="http://schemas.microsoft.com/office/drawing/2014/main" id="{3E169F9D-F53B-234D-93ED-4ACD17855351}"/>
              </a:ext>
            </a:extLst>
          </p:cNvPr>
          <p:cNvPicPr>
            <a:picLocks noGrp="1" noChangeAspect="1"/>
          </p:cNvPicPr>
          <p:nvPr>
            <p:ph idx="1"/>
          </p:nvPr>
        </p:nvPicPr>
        <p:blipFill>
          <a:blip r:embed="rId2"/>
          <a:stretch>
            <a:fillRect/>
          </a:stretch>
        </p:blipFill>
        <p:spPr>
          <a:xfrm>
            <a:off x="499533" y="79703"/>
            <a:ext cx="11192934" cy="6698593"/>
          </a:xfrm>
        </p:spPr>
      </p:pic>
    </p:spTree>
    <p:extLst>
      <p:ext uri="{BB962C8B-B14F-4D97-AF65-F5344CB8AC3E}">
        <p14:creationId xmlns:p14="http://schemas.microsoft.com/office/powerpoint/2010/main" val="4214567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79D06DE-881D-A041-A82B-31B186A123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2192000" cy="6857999"/>
          </a:xfrm>
          <a:prstGeom prst="rect">
            <a:avLst/>
          </a:prstGeom>
        </p:spPr>
      </p:pic>
      <p:sp>
        <p:nvSpPr>
          <p:cNvPr id="2" name="Judul 1">
            <a:extLst>
              <a:ext uri="{FF2B5EF4-FFF2-40B4-BE49-F238E27FC236}">
                <a16:creationId xmlns:a16="http://schemas.microsoft.com/office/drawing/2014/main" id="{45CE05D1-FA77-084C-87EA-A5B76B7AC9F0}"/>
              </a:ext>
            </a:extLst>
          </p:cNvPr>
          <p:cNvSpPr>
            <a:spLocks noGrp="1"/>
          </p:cNvSpPr>
          <p:nvPr>
            <p:ph type="title"/>
          </p:nvPr>
        </p:nvSpPr>
        <p:spPr>
          <a:xfrm>
            <a:off x="1727199" y="134937"/>
            <a:ext cx="6087533" cy="1325563"/>
          </a:xfrm>
        </p:spPr>
        <p:txBody>
          <a:bodyPr/>
          <a:lstStyle/>
          <a:p>
            <a:r>
              <a:rPr lang="id-ID" b="1" dirty="0">
                <a:solidFill>
                  <a:schemeClr val="bg1"/>
                </a:solidFill>
                <a:latin typeface="Copperplate" panose="02000504000000020004" pitchFamily="2" charset="77"/>
              </a:rPr>
              <a:t>Klasifikasi </a:t>
            </a:r>
            <a:r>
              <a:rPr lang="id-ID" b="1" dirty="0" err="1">
                <a:solidFill>
                  <a:schemeClr val="bg1"/>
                </a:solidFill>
                <a:latin typeface="Copperplate" panose="02000504000000020004" pitchFamily="2" charset="77"/>
              </a:rPr>
              <a:t>Pigment</a:t>
            </a:r>
            <a:r>
              <a:rPr lang="id-ID" b="1" dirty="0">
                <a:solidFill>
                  <a:schemeClr val="bg1"/>
                </a:solidFill>
                <a:latin typeface="Copperplate" panose="02000504000000020004" pitchFamily="2" charset="77"/>
              </a:rPr>
              <a:t> </a:t>
            </a:r>
            <a:br>
              <a:rPr lang="id-ID" dirty="0"/>
            </a:br>
            <a:endParaRPr lang="id-ID" dirty="0"/>
          </a:p>
        </p:txBody>
      </p:sp>
      <p:sp>
        <p:nvSpPr>
          <p:cNvPr id="3" name="Tampungan Konten 2">
            <a:extLst>
              <a:ext uri="{FF2B5EF4-FFF2-40B4-BE49-F238E27FC236}">
                <a16:creationId xmlns:a16="http://schemas.microsoft.com/office/drawing/2014/main" id="{F14D9480-824C-3B4D-B0E4-6905BF6FDD9F}"/>
              </a:ext>
            </a:extLst>
          </p:cNvPr>
          <p:cNvSpPr>
            <a:spLocks noGrp="1"/>
          </p:cNvSpPr>
          <p:nvPr>
            <p:ph idx="1"/>
          </p:nvPr>
        </p:nvSpPr>
        <p:spPr>
          <a:xfrm>
            <a:off x="381000" y="1303867"/>
            <a:ext cx="11430000" cy="5249333"/>
          </a:xfrm>
        </p:spPr>
        <p:txBody>
          <a:bodyPr>
            <a:normAutofit lnSpcReduction="10000"/>
          </a:bodyPr>
          <a:lstStyle/>
          <a:p>
            <a:r>
              <a:rPr lang="id-ID" sz="3200" b="1" dirty="0" err="1">
                <a:solidFill>
                  <a:srgbClr val="FFFF00"/>
                </a:solidFill>
              </a:rPr>
              <a:t>a</a:t>
            </a:r>
            <a:r>
              <a:rPr lang="id-ID" sz="3200" b="1" dirty="0">
                <a:solidFill>
                  <a:srgbClr val="FFFF00"/>
                </a:solidFill>
              </a:rPr>
              <a:t>. </a:t>
            </a:r>
            <a:r>
              <a:rPr lang="id-ID" sz="3200" b="1" dirty="0" err="1">
                <a:solidFill>
                  <a:srgbClr val="FFFF00"/>
                </a:solidFill>
              </a:rPr>
              <a:t>Colour</a:t>
            </a:r>
            <a:r>
              <a:rPr lang="id-ID" sz="3200" b="1" dirty="0">
                <a:solidFill>
                  <a:srgbClr val="FFFF00"/>
                </a:solidFill>
              </a:rPr>
              <a:t> Index </a:t>
            </a:r>
            <a:r>
              <a:rPr lang="id-ID" sz="3200" b="1" dirty="0" err="1">
                <a:solidFill>
                  <a:srgbClr val="FFFF00"/>
                </a:solidFill>
              </a:rPr>
              <a:t>Name</a:t>
            </a:r>
            <a:r>
              <a:rPr lang="id-ID" sz="3200" b="1" dirty="0">
                <a:solidFill>
                  <a:srgbClr val="FFFF00"/>
                </a:solidFill>
              </a:rPr>
              <a:t> </a:t>
            </a:r>
          </a:p>
          <a:p>
            <a:pPr marL="0" indent="0">
              <a:buNone/>
            </a:pPr>
            <a:r>
              <a:rPr lang="id-ID" sz="3200" dirty="0" err="1">
                <a:solidFill>
                  <a:schemeClr val="bg1"/>
                </a:solidFill>
              </a:rPr>
              <a:t>Society</a:t>
            </a:r>
            <a:r>
              <a:rPr lang="id-ID" sz="3200" dirty="0">
                <a:solidFill>
                  <a:schemeClr val="bg1"/>
                </a:solidFill>
              </a:rPr>
              <a:t> </a:t>
            </a:r>
            <a:r>
              <a:rPr lang="id-ID" sz="3200" dirty="0" err="1">
                <a:solidFill>
                  <a:schemeClr val="bg1"/>
                </a:solidFill>
              </a:rPr>
              <a:t>of</a:t>
            </a:r>
            <a:r>
              <a:rPr lang="id-ID" sz="3200" dirty="0">
                <a:solidFill>
                  <a:schemeClr val="bg1"/>
                </a:solidFill>
              </a:rPr>
              <a:t> </a:t>
            </a:r>
            <a:r>
              <a:rPr lang="id-ID" sz="3200" dirty="0" err="1">
                <a:solidFill>
                  <a:schemeClr val="bg1"/>
                </a:solidFill>
              </a:rPr>
              <a:t>Dyers</a:t>
            </a:r>
            <a:r>
              <a:rPr lang="id-ID" sz="3200" dirty="0">
                <a:solidFill>
                  <a:schemeClr val="bg1"/>
                </a:solidFill>
              </a:rPr>
              <a:t> </a:t>
            </a:r>
            <a:r>
              <a:rPr lang="id-ID" sz="3200" dirty="0" err="1">
                <a:solidFill>
                  <a:schemeClr val="bg1"/>
                </a:solidFill>
              </a:rPr>
              <a:t>and</a:t>
            </a:r>
            <a:r>
              <a:rPr lang="id-ID" sz="3200" dirty="0">
                <a:solidFill>
                  <a:schemeClr val="bg1"/>
                </a:solidFill>
              </a:rPr>
              <a:t> </a:t>
            </a:r>
            <a:r>
              <a:rPr lang="id-ID" sz="3200" dirty="0" err="1">
                <a:solidFill>
                  <a:schemeClr val="bg1"/>
                </a:solidFill>
              </a:rPr>
              <a:t>Colourists</a:t>
            </a:r>
            <a:r>
              <a:rPr lang="id-ID" sz="3200" dirty="0">
                <a:solidFill>
                  <a:schemeClr val="bg1"/>
                </a:solidFill>
              </a:rPr>
              <a:t> telah menetapkan nama dan nomor indeks untuk banyak zat pewarna sebagai alat identifikasi. Informasi tersebut digunakan oleh industri cat untuk mengidentifikasi bahan dan juga sering disertakan pada pelabelan warna profesional atau informasi produk terkait. Misalnya, </a:t>
            </a:r>
            <a:r>
              <a:rPr lang="id-ID" sz="3200" i="1" dirty="0" err="1">
                <a:solidFill>
                  <a:schemeClr val="bg1"/>
                </a:solidFill>
              </a:rPr>
              <a:t>lead</a:t>
            </a:r>
            <a:r>
              <a:rPr lang="id-ID" sz="3200" i="1" dirty="0">
                <a:solidFill>
                  <a:schemeClr val="bg1"/>
                </a:solidFill>
              </a:rPr>
              <a:t> </a:t>
            </a:r>
            <a:r>
              <a:rPr lang="id-ID" sz="3200" i="1" dirty="0" err="1">
                <a:solidFill>
                  <a:schemeClr val="bg1"/>
                </a:solidFill>
              </a:rPr>
              <a:t>white</a:t>
            </a:r>
            <a:r>
              <a:rPr lang="id-ID" sz="3200" i="1" dirty="0">
                <a:solidFill>
                  <a:schemeClr val="bg1"/>
                </a:solidFill>
              </a:rPr>
              <a:t> </a:t>
            </a:r>
            <a:r>
              <a:rPr lang="id-ID" sz="3200" dirty="0">
                <a:solidFill>
                  <a:schemeClr val="bg1"/>
                </a:solidFill>
              </a:rPr>
              <a:t>dikenal sebagai PW 1 (</a:t>
            </a:r>
            <a:r>
              <a:rPr lang="id-ID" sz="3200" dirty="0" err="1">
                <a:solidFill>
                  <a:schemeClr val="bg1"/>
                </a:solidFill>
              </a:rPr>
              <a:t>Pigment</a:t>
            </a:r>
            <a:r>
              <a:rPr lang="id-ID" sz="3200" dirty="0">
                <a:solidFill>
                  <a:schemeClr val="bg1"/>
                </a:solidFill>
              </a:rPr>
              <a:t> </a:t>
            </a:r>
            <a:r>
              <a:rPr lang="id-ID" sz="3200" dirty="0" err="1">
                <a:solidFill>
                  <a:schemeClr val="bg1"/>
                </a:solidFill>
              </a:rPr>
              <a:t>White</a:t>
            </a:r>
            <a:r>
              <a:rPr lang="id-ID" sz="3200" dirty="0">
                <a:solidFill>
                  <a:schemeClr val="bg1"/>
                </a:solidFill>
              </a:rPr>
              <a:t> </a:t>
            </a:r>
            <a:r>
              <a:rPr lang="id-ID" sz="3200" dirty="0" err="1">
                <a:solidFill>
                  <a:schemeClr val="bg1"/>
                </a:solidFill>
              </a:rPr>
              <a:t>Number</a:t>
            </a:r>
            <a:r>
              <a:rPr lang="id-ID" sz="3200" dirty="0">
                <a:solidFill>
                  <a:schemeClr val="bg1"/>
                </a:solidFill>
              </a:rPr>
              <a:t> 1), contoh penulisan lainnya “C.I. </a:t>
            </a:r>
            <a:r>
              <a:rPr lang="id-ID" sz="3200" dirty="0" err="1">
                <a:solidFill>
                  <a:schemeClr val="bg1"/>
                </a:solidFill>
              </a:rPr>
              <a:t>Pigment</a:t>
            </a:r>
            <a:r>
              <a:rPr lang="id-ID" sz="3200" dirty="0">
                <a:solidFill>
                  <a:schemeClr val="bg1"/>
                </a:solidFill>
              </a:rPr>
              <a:t> Violet 23”. </a:t>
            </a:r>
          </a:p>
          <a:p>
            <a:r>
              <a:rPr lang="id-ID" sz="3200" b="1" dirty="0" err="1">
                <a:solidFill>
                  <a:srgbClr val="FFFF00"/>
                </a:solidFill>
              </a:rPr>
              <a:t>b</a:t>
            </a:r>
            <a:r>
              <a:rPr lang="id-ID" sz="3200" b="1" dirty="0">
                <a:solidFill>
                  <a:srgbClr val="FFFF00"/>
                </a:solidFill>
              </a:rPr>
              <a:t>. </a:t>
            </a:r>
            <a:r>
              <a:rPr lang="id-ID" sz="3200" b="1" dirty="0" err="1">
                <a:solidFill>
                  <a:srgbClr val="FFFF00"/>
                </a:solidFill>
              </a:rPr>
              <a:t>Colour</a:t>
            </a:r>
            <a:r>
              <a:rPr lang="id-ID" sz="3200" b="1" dirty="0">
                <a:solidFill>
                  <a:srgbClr val="FFFF00"/>
                </a:solidFill>
              </a:rPr>
              <a:t> Index </a:t>
            </a:r>
            <a:r>
              <a:rPr lang="id-ID" sz="3200" b="1" dirty="0" err="1">
                <a:solidFill>
                  <a:srgbClr val="FFFF00"/>
                </a:solidFill>
              </a:rPr>
              <a:t>Number</a:t>
            </a:r>
            <a:r>
              <a:rPr lang="id-ID" sz="3200" b="1" dirty="0">
                <a:solidFill>
                  <a:srgbClr val="FFFF00"/>
                </a:solidFill>
              </a:rPr>
              <a:t> </a:t>
            </a:r>
            <a:endParaRPr lang="id-ID" sz="3200" dirty="0">
              <a:solidFill>
                <a:srgbClr val="FFFF00"/>
              </a:solidFill>
            </a:endParaRPr>
          </a:p>
          <a:p>
            <a:pPr marL="0" indent="0">
              <a:buNone/>
            </a:pPr>
            <a:r>
              <a:rPr lang="id-ID" sz="3200" dirty="0">
                <a:solidFill>
                  <a:schemeClr val="bg1"/>
                </a:solidFill>
              </a:rPr>
              <a:t>Nomor Indeks Warna adalah alat identifikasi lebih lanjut yang digunakan dalam industri cat. Misalnya, </a:t>
            </a:r>
            <a:r>
              <a:rPr lang="id-ID" sz="3200" i="1" dirty="0" err="1">
                <a:solidFill>
                  <a:schemeClr val="bg1"/>
                </a:solidFill>
              </a:rPr>
              <a:t>lead</a:t>
            </a:r>
            <a:r>
              <a:rPr lang="id-ID" sz="3200" i="1" dirty="0">
                <a:solidFill>
                  <a:schemeClr val="bg1"/>
                </a:solidFill>
              </a:rPr>
              <a:t> </a:t>
            </a:r>
            <a:r>
              <a:rPr lang="id-ID" sz="3200" i="1" dirty="0" err="1">
                <a:solidFill>
                  <a:schemeClr val="bg1"/>
                </a:solidFill>
              </a:rPr>
              <a:t>white</a:t>
            </a:r>
            <a:r>
              <a:rPr lang="id-ID" sz="3200" i="1" dirty="0">
                <a:solidFill>
                  <a:schemeClr val="bg1"/>
                </a:solidFill>
              </a:rPr>
              <a:t> </a:t>
            </a:r>
            <a:r>
              <a:rPr lang="id-ID" sz="3200" dirty="0">
                <a:solidFill>
                  <a:schemeClr val="bg1"/>
                </a:solidFill>
              </a:rPr>
              <a:t>adalah Nomor Indeks Warna CI 77597. </a:t>
            </a:r>
          </a:p>
          <a:p>
            <a:endParaRPr lang="id-ID" dirty="0"/>
          </a:p>
        </p:txBody>
      </p:sp>
    </p:spTree>
    <p:extLst>
      <p:ext uri="{BB962C8B-B14F-4D97-AF65-F5344CB8AC3E}">
        <p14:creationId xmlns:p14="http://schemas.microsoft.com/office/powerpoint/2010/main" val="2652800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ambar 3">
            <a:extLst>
              <a:ext uri="{FF2B5EF4-FFF2-40B4-BE49-F238E27FC236}">
                <a16:creationId xmlns:a16="http://schemas.microsoft.com/office/drawing/2014/main" id="{30243EA4-357D-9C41-99D1-BF3548409D9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572000" y="0"/>
            <a:ext cx="7620000" cy="6858000"/>
          </a:xfrm>
          <a:prstGeom prst="rect">
            <a:avLst/>
          </a:prstGeom>
        </p:spPr>
      </p:pic>
      <p:sp>
        <p:nvSpPr>
          <p:cNvPr id="2" name="Judul 1">
            <a:extLst>
              <a:ext uri="{FF2B5EF4-FFF2-40B4-BE49-F238E27FC236}">
                <a16:creationId xmlns:a16="http://schemas.microsoft.com/office/drawing/2014/main" id="{25AB4DDD-4E5F-9E4C-98D2-35D8A43FD92D}"/>
              </a:ext>
            </a:extLst>
          </p:cNvPr>
          <p:cNvSpPr>
            <a:spLocks noGrp="1"/>
          </p:cNvSpPr>
          <p:nvPr>
            <p:ph type="title"/>
          </p:nvPr>
        </p:nvSpPr>
        <p:spPr>
          <a:xfrm>
            <a:off x="1052208" y="1123883"/>
            <a:ext cx="5043792" cy="1325563"/>
          </a:xfrm>
        </p:spPr>
        <p:txBody>
          <a:bodyPr/>
          <a:lstStyle/>
          <a:p>
            <a:r>
              <a:rPr lang="id-ID" b="1" dirty="0">
                <a:solidFill>
                  <a:srgbClr val="C00000"/>
                </a:solidFill>
              </a:rPr>
              <a:t>Informasi Tube Cat</a:t>
            </a:r>
          </a:p>
        </p:txBody>
      </p:sp>
    </p:spTree>
    <p:extLst>
      <p:ext uri="{BB962C8B-B14F-4D97-AF65-F5344CB8AC3E}">
        <p14:creationId xmlns:p14="http://schemas.microsoft.com/office/powerpoint/2010/main" val="2641849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ambar 13">
            <a:extLst>
              <a:ext uri="{FF2B5EF4-FFF2-40B4-BE49-F238E27FC236}">
                <a16:creationId xmlns:a16="http://schemas.microsoft.com/office/drawing/2014/main" id="{7C809DAE-B8C5-DB40-B822-721E6873243E}"/>
              </a:ext>
            </a:extLst>
          </p:cNvPr>
          <p:cNvPicPr>
            <a:picLocks noChangeAspect="1"/>
          </p:cNvPicPr>
          <p:nvPr/>
        </p:nvPicPr>
        <p:blipFill>
          <a:blip r:embed="rId2"/>
          <a:stretch>
            <a:fillRect/>
          </a:stretch>
        </p:blipFill>
        <p:spPr>
          <a:xfrm>
            <a:off x="6538297" y="-29725"/>
            <a:ext cx="5702300" cy="6578600"/>
          </a:xfrm>
          <a:prstGeom prst="rect">
            <a:avLst/>
          </a:prstGeom>
        </p:spPr>
      </p:pic>
      <p:pic>
        <p:nvPicPr>
          <p:cNvPr id="10" name="Tampungan Konten 4">
            <a:extLst>
              <a:ext uri="{FF2B5EF4-FFF2-40B4-BE49-F238E27FC236}">
                <a16:creationId xmlns:a16="http://schemas.microsoft.com/office/drawing/2014/main" id="{FBB21BAE-C576-6544-AFDC-5ECB96789817}"/>
              </a:ext>
            </a:extLst>
          </p:cNvPr>
          <p:cNvPicPr>
            <a:picLocks noChangeAspect="1"/>
          </p:cNvPicPr>
          <p:nvPr/>
        </p:nvPicPr>
        <p:blipFill>
          <a:blip r:embed="rId3"/>
          <a:stretch>
            <a:fillRect/>
          </a:stretch>
        </p:blipFill>
        <p:spPr>
          <a:xfrm>
            <a:off x="0" y="0"/>
            <a:ext cx="5051725" cy="6955275"/>
          </a:xfrm>
          <a:prstGeom prst="rect">
            <a:avLst/>
          </a:prstGeom>
        </p:spPr>
      </p:pic>
      <p:sp>
        <p:nvSpPr>
          <p:cNvPr id="2" name="Judul 1">
            <a:extLst>
              <a:ext uri="{FF2B5EF4-FFF2-40B4-BE49-F238E27FC236}">
                <a16:creationId xmlns:a16="http://schemas.microsoft.com/office/drawing/2014/main" id="{588982FA-40BA-9B42-819A-C83B715FE227}"/>
              </a:ext>
            </a:extLst>
          </p:cNvPr>
          <p:cNvSpPr>
            <a:spLocks noGrp="1"/>
          </p:cNvSpPr>
          <p:nvPr>
            <p:ph type="title"/>
          </p:nvPr>
        </p:nvSpPr>
        <p:spPr>
          <a:xfrm>
            <a:off x="3988561" y="-408027"/>
            <a:ext cx="3583094" cy="1325563"/>
          </a:xfrm>
        </p:spPr>
        <p:txBody>
          <a:bodyPr>
            <a:normAutofit/>
          </a:bodyPr>
          <a:lstStyle/>
          <a:p>
            <a:r>
              <a:rPr lang="id-ID" sz="1800" b="1" dirty="0">
                <a:solidFill>
                  <a:srgbClr val="C00000"/>
                </a:solidFill>
              </a:rPr>
              <a:t>Komposisi Karakteristik </a:t>
            </a:r>
            <a:r>
              <a:rPr lang="id-ID" sz="1800" b="1" dirty="0" err="1">
                <a:solidFill>
                  <a:srgbClr val="C00000"/>
                </a:solidFill>
              </a:rPr>
              <a:t>Pigment</a:t>
            </a:r>
            <a:endParaRPr lang="id-ID" sz="1800" b="1" dirty="0">
              <a:solidFill>
                <a:srgbClr val="C00000"/>
              </a:solidFill>
            </a:endParaRPr>
          </a:p>
        </p:txBody>
      </p:sp>
      <p:sp>
        <p:nvSpPr>
          <p:cNvPr id="15" name="Kotak Teks 14">
            <a:extLst>
              <a:ext uri="{FF2B5EF4-FFF2-40B4-BE49-F238E27FC236}">
                <a16:creationId xmlns:a16="http://schemas.microsoft.com/office/drawing/2014/main" id="{8C39EAF4-1035-1542-AAFC-8EF3EA044E66}"/>
              </a:ext>
            </a:extLst>
          </p:cNvPr>
          <p:cNvSpPr txBox="1"/>
          <p:nvPr/>
        </p:nvSpPr>
        <p:spPr>
          <a:xfrm>
            <a:off x="6455237" y="6304002"/>
            <a:ext cx="5459700" cy="1107996"/>
          </a:xfrm>
          <a:prstGeom prst="rect">
            <a:avLst/>
          </a:prstGeom>
          <a:noFill/>
        </p:spPr>
        <p:txBody>
          <a:bodyPr wrap="none" rtlCol="0">
            <a:spAutoFit/>
          </a:bodyPr>
          <a:lstStyle/>
          <a:p>
            <a:endParaRPr lang="id-ID" dirty="0"/>
          </a:p>
          <a:p>
            <a:r>
              <a:rPr lang="id-ID" sz="1200" dirty="0">
                <a:solidFill>
                  <a:srgbClr val="C00000"/>
                </a:solidFill>
              </a:rPr>
              <a:t>Sumber</a:t>
            </a:r>
            <a:r>
              <a:rPr lang="id-ID" sz="1200" dirty="0"/>
              <a:t>: </a:t>
            </a:r>
            <a:r>
              <a:rPr lang="id-ID" sz="1200" dirty="0" err="1"/>
              <a:t>Pip</a:t>
            </a:r>
            <a:r>
              <a:rPr lang="id-ID" sz="1200" dirty="0"/>
              <a:t> </a:t>
            </a:r>
            <a:r>
              <a:rPr lang="id-ID" sz="1200" dirty="0" err="1"/>
              <a:t>Seymour</a:t>
            </a:r>
            <a:r>
              <a:rPr lang="id-ID" sz="1200" dirty="0"/>
              <a:t>, 2003, </a:t>
            </a:r>
            <a:r>
              <a:rPr lang="id-ID" sz="1200" i="1" dirty="0"/>
              <a:t>The </a:t>
            </a:r>
            <a:r>
              <a:rPr lang="id-ID" sz="1200" i="1" dirty="0" err="1"/>
              <a:t>Artist’s</a:t>
            </a:r>
            <a:r>
              <a:rPr lang="id-ID" sz="1200" i="1" dirty="0"/>
              <a:t> </a:t>
            </a:r>
            <a:r>
              <a:rPr lang="id-ID" sz="1200" i="1" dirty="0" err="1"/>
              <a:t>Handbook</a:t>
            </a:r>
            <a:r>
              <a:rPr lang="id-ID" sz="1200" dirty="0"/>
              <a:t>, London: </a:t>
            </a:r>
            <a:r>
              <a:rPr lang="id-ID" sz="1200" dirty="0" err="1"/>
              <a:t>Arcturus</a:t>
            </a:r>
            <a:r>
              <a:rPr lang="id-ID" sz="1200" dirty="0"/>
              <a:t> </a:t>
            </a:r>
            <a:r>
              <a:rPr lang="id-ID" sz="1200" dirty="0" err="1"/>
              <a:t>Publishing</a:t>
            </a:r>
            <a:r>
              <a:rPr lang="id-ID" sz="1200" dirty="0"/>
              <a:t> Ltd </a:t>
            </a:r>
            <a:endParaRPr lang="id-ID" sz="1200" dirty="0">
              <a:effectLst/>
            </a:endParaRPr>
          </a:p>
          <a:p>
            <a:br>
              <a:rPr lang="id-ID" dirty="0"/>
            </a:br>
            <a:endParaRPr lang="id-ID" dirty="0"/>
          </a:p>
        </p:txBody>
      </p:sp>
    </p:spTree>
    <p:extLst>
      <p:ext uri="{BB962C8B-B14F-4D97-AF65-F5344CB8AC3E}">
        <p14:creationId xmlns:p14="http://schemas.microsoft.com/office/powerpoint/2010/main" val="558899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rtmajeur Online Art Gallery: Buy art from +160 000 contemporary artists">
            <a:extLst>
              <a:ext uri="{FF2B5EF4-FFF2-40B4-BE49-F238E27FC236}">
                <a16:creationId xmlns:a16="http://schemas.microsoft.com/office/drawing/2014/main" id="{3CCF3602-977E-0D47-A22C-D54A62EA4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ampungan Konten 2">
            <a:extLst>
              <a:ext uri="{FF2B5EF4-FFF2-40B4-BE49-F238E27FC236}">
                <a16:creationId xmlns:a16="http://schemas.microsoft.com/office/drawing/2014/main" id="{08A25CC2-8F2F-E14B-9580-53F3F8D2BF91}"/>
              </a:ext>
            </a:extLst>
          </p:cNvPr>
          <p:cNvSpPr>
            <a:spLocks noGrp="1"/>
          </p:cNvSpPr>
          <p:nvPr>
            <p:ph idx="1"/>
          </p:nvPr>
        </p:nvSpPr>
        <p:spPr>
          <a:xfrm>
            <a:off x="600456" y="1686274"/>
            <a:ext cx="9622536" cy="4714526"/>
          </a:xfrm>
        </p:spPr>
        <p:txBody>
          <a:bodyPr>
            <a:normAutofit fontScale="62500" lnSpcReduction="20000"/>
          </a:bodyPr>
          <a:lstStyle/>
          <a:p>
            <a:r>
              <a:rPr lang="en-US" sz="5800" i="1" dirty="0">
                <a:solidFill>
                  <a:srgbClr val="FFFF00"/>
                </a:solidFill>
              </a:rPr>
              <a:t>What we see when we look at a painting—the image and our belief in it—is the result of choices in painting media, physical components, and the methods employed prior to and during the painting process.</a:t>
            </a:r>
            <a:r>
              <a:rPr lang="id-ID" sz="5800" dirty="0">
                <a:solidFill>
                  <a:srgbClr val="FFFF00"/>
                </a:solidFill>
                <a:effectLst/>
              </a:rPr>
              <a:t> </a:t>
            </a:r>
          </a:p>
          <a:p>
            <a:endParaRPr lang="id-ID" dirty="0"/>
          </a:p>
          <a:p>
            <a:endParaRPr lang="id-ID" dirty="0"/>
          </a:p>
          <a:p>
            <a:endParaRPr lang="id-ID" dirty="0"/>
          </a:p>
          <a:p>
            <a:endParaRPr lang="id-ID" dirty="0"/>
          </a:p>
          <a:p>
            <a:pPr marL="0" indent="0">
              <a:buNone/>
            </a:pPr>
            <a:endParaRPr lang="id-ID" dirty="0"/>
          </a:p>
          <a:p>
            <a:endParaRPr lang="en-US" dirty="0"/>
          </a:p>
          <a:p>
            <a:r>
              <a:rPr lang="en-US" dirty="0">
                <a:solidFill>
                  <a:schemeClr val="bg1"/>
                </a:solidFill>
              </a:rPr>
              <a:t>W. Stanley Taft dan James W. Mayer, </a:t>
            </a:r>
            <a:r>
              <a:rPr lang="en-US" i="1" dirty="0">
                <a:solidFill>
                  <a:schemeClr val="bg1"/>
                </a:solidFill>
              </a:rPr>
              <a:t>The Science of Paintings</a:t>
            </a:r>
            <a:r>
              <a:rPr lang="en-US" dirty="0">
                <a:solidFill>
                  <a:schemeClr val="bg1"/>
                </a:solidFill>
              </a:rPr>
              <a:t>, (USA: Springer-Verlag New York Inc., 2000), p. 6.</a:t>
            </a:r>
            <a:endParaRPr lang="id-ID" dirty="0">
              <a:solidFill>
                <a:schemeClr val="bg1"/>
              </a:solidFill>
            </a:endParaRPr>
          </a:p>
          <a:p>
            <a:endParaRPr lang="id-ID" dirty="0"/>
          </a:p>
        </p:txBody>
      </p:sp>
    </p:spTree>
    <p:extLst>
      <p:ext uri="{BB962C8B-B14F-4D97-AF65-F5344CB8AC3E}">
        <p14:creationId xmlns:p14="http://schemas.microsoft.com/office/powerpoint/2010/main" val="747048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ambar 3">
            <a:extLst>
              <a:ext uri="{FF2B5EF4-FFF2-40B4-BE49-F238E27FC236}">
                <a16:creationId xmlns:a16="http://schemas.microsoft.com/office/drawing/2014/main" id="{560F846D-A487-B94F-94CB-FDE09BB297DF}"/>
              </a:ext>
            </a:extLst>
          </p:cNvPr>
          <p:cNvPicPr>
            <a:picLocks noChangeAspect="1"/>
          </p:cNvPicPr>
          <p:nvPr/>
        </p:nvPicPr>
        <p:blipFill>
          <a:blip r:embed="rId2"/>
          <a:stretch>
            <a:fillRect/>
          </a:stretch>
        </p:blipFill>
        <p:spPr>
          <a:xfrm>
            <a:off x="209550" y="0"/>
            <a:ext cx="5639720" cy="6858000"/>
          </a:xfrm>
          <a:prstGeom prst="rect">
            <a:avLst/>
          </a:prstGeom>
        </p:spPr>
      </p:pic>
      <p:pic>
        <p:nvPicPr>
          <p:cNvPr id="5" name="Gambar 4">
            <a:extLst>
              <a:ext uri="{FF2B5EF4-FFF2-40B4-BE49-F238E27FC236}">
                <a16:creationId xmlns:a16="http://schemas.microsoft.com/office/drawing/2014/main" id="{6C439521-2C42-234A-8C23-31F59D5C016E}"/>
              </a:ext>
            </a:extLst>
          </p:cNvPr>
          <p:cNvPicPr>
            <a:picLocks noChangeAspect="1"/>
          </p:cNvPicPr>
          <p:nvPr/>
        </p:nvPicPr>
        <p:blipFill>
          <a:blip r:embed="rId3"/>
          <a:stretch>
            <a:fillRect/>
          </a:stretch>
        </p:blipFill>
        <p:spPr>
          <a:xfrm>
            <a:off x="5849270" y="0"/>
            <a:ext cx="6342730" cy="6858000"/>
          </a:xfrm>
          <a:prstGeom prst="rect">
            <a:avLst/>
          </a:prstGeom>
        </p:spPr>
      </p:pic>
    </p:spTree>
    <p:extLst>
      <p:ext uri="{BB962C8B-B14F-4D97-AF65-F5344CB8AC3E}">
        <p14:creationId xmlns:p14="http://schemas.microsoft.com/office/powerpoint/2010/main" val="2894329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ambar 3">
            <a:extLst>
              <a:ext uri="{FF2B5EF4-FFF2-40B4-BE49-F238E27FC236}">
                <a16:creationId xmlns:a16="http://schemas.microsoft.com/office/drawing/2014/main" id="{BC3459DF-93B5-3A4F-9A3D-F2EFF986A6B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174231"/>
            <a:ext cx="12615620" cy="6366053"/>
          </a:xfrm>
          <a:prstGeom prst="rect">
            <a:avLst/>
          </a:prstGeom>
        </p:spPr>
      </p:pic>
    </p:spTree>
    <p:extLst>
      <p:ext uri="{BB962C8B-B14F-4D97-AF65-F5344CB8AC3E}">
        <p14:creationId xmlns:p14="http://schemas.microsoft.com/office/powerpoint/2010/main" val="2181713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ambar 4">
            <a:extLst>
              <a:ext uri="{FF2B5EF4-FFF2-40B4-BE49-F238E27FC236}">
                <a16:creationId xmlns:a16="http://schemas.microsoft.com/office/drawing/2014/main" id="{88024899-07C3-494A-88EC-5E4C1C6084A3}"/>
              </a:ext>
            </a:extLst>
          </p:cNvPr>
          <p:cNvPicPr>
            <a:picLocks noChangeAspect="1"/>
          </p:cNvPicPr>
          <p:nvPr/>
        </p:nvPicPr>
        <p:blipFill>
          <a:blip r:embed="rId2"/>
          <a:stretch>
            <a:fillRect/>
          </a:stretch>
        </p:blipFill>
        <p:spPr>
          <a:xfrm>
            <a:off x="0" y="0"/>
            <a:ext cx="12192000" cy="6858000"/>
          </a:xfrm>
          <a:prstGeom prst="rect">
            <a:avLst/>
          </a:prstGeom>
        </p:spPr>
      </p:pic>
      <p:pic>
        <p:nvPicPr>
          <p:cNvPr id="26626" name="Picture 4" descr="bierstadt">
            <a:extLst>
              <a:ext uri="{FF2B5EF4-FFF2-40B4-BE49-F238E27FC236}">
                <a16:creationId xmlns:a16="http://schemas.microsoft.com/office/drawing/2014/main" id="{B258694C-EAC5-9A4D-B518-BA2DBDC7E010}"/>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581401" y="0"/>
            <a:ext cx="508476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31" name="AutoShape 7">
            <a:extLst>
              <a:ext uri="{FF2B5EF4-FFF2-40B4-BE49-F238E27FC236}">
                <a16:creationId xmlns:a16="http://schemas.microsoft.com/office/drawing/2014/main" id="{C6F4CB7A-64D8-6F46-BFCC-DD1EF79564C7}"/>
              </a:ext>
            </a:extLst>
          </p:cNvPr>
          <p:cNvSpPr>
            <a:spLocks noChangeArrowheads="1"/>
          </p:cNvSpPr>
          <p:nvPr/>
        </p:nvSpPr>
        <p:spPr bwMode="auto">
          <a:xfrm>
            <a:off x="685800" y="190500"/>
            <a:ext cx="3810000" cy="2362200"/>
          </a:xfrm>
          <a:prstGeom prst="wedgeEllipseCallout">
            <a:avLst>
              <a:gd name="adj1" fmla="val 78637"/>
              <a:gd name="adj2" fmla="val 152486"/>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id-ID" dirty="0"/>
              <a:t>TERNYATA MEMPELAJARI LUKISAN TIDAK SESEDERHANA YANG KITA BAYANGKAN YA…</a:t>
            </a:r>
          </a:p>
        </p:txBody>
      </p:sp>
      <p:sp>
        <p:nvSpPr>
          <p:cNvPr id="52232" name="AutoShape 8">
            <a:extLst>
              <a:ext uri="{FF2B5EF4-FFF2-40B4-BE49-F238E27FC236}">
                <a16:creationId xmlns:a16="http://schemas.microsoft.com/office/drawing/2014/main" id="{0CB259AC-15EE-8B4F-ABCD-2A7F979DF9C5}"/>
              </a:ext>
            </a:extLst>
          </p:cNvPr>
          <p:cNvSpPr>
            <a:spLocks noChangeArrowheads="1"/>
          </p:cNvSpPr>
          <p:nvPr/>
        </p:nvSpPr>
        <p:spPr bwMode="auto">
          <a:xfrm>
            <a:off x="8191500" y="2286000"/>
            <a:ext cx="2819400" cy="1828800"/>
          </a:xfrm>
          <a:prstGeom prst="wedgeEllipseCallout">
            <a:avLst>
              <a:gd name="adj1" fmla="val -104594"/>
              <a:gd name="adj2" fmla="val 101190"/>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id-ID" dirty="0"/>
              <a:t>COBA BAYANGKAN JIKA LAMPUNYA MATI !!!</a:t>
            </a:r>
          </a:p>
        </p:txBody>
      </p:sp>
      <p:sp>
        <p:nvSpPr>
          <p:cNvPr id="52236" name="AutoShape 12">
            <a:extLst>
              <a:ext uri="{FF2B5EF4-FFF2-40B4-BE49-F238E27FC236}">
                <a16:creationId xmlns:a16="http://schemas.microsoft.com/office/drawing/2014/main" id="{F5CB495B-1BAF-5C45-810F-DE302EC532C8}"/>
              </a:ext>
            </a:extLst>
          </p:cNvPr>
          <p:cNvSpPr>
            <a:spLocks noChangeArrowheads="1"/>
          </p:cNvSpPr>
          <p:nvPr/>
        </p:nvSpPr>
        <p:spPr bwMode="auto">
          <a:xfrm>
            <a:off x="1236664" y="4653644"/>
            <a:ext cx="2534519" cy="1828800"/>
          </a:xfrm>
          <a:prstGeom prst="wedgeEllipseCallout">
            <a:avLst>
              <a:gd name="adj1" fmla="val 126173"/>
              <a:gd name="adj2" fmla="val -21351"/>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id-ID" sz="2000" dirty="0"/>
              <a:t>YA UDAH… YUKSS, KITA ISTIRAHAT DULU…</a:t>
            </a:r>
          </a:p>
        </p:txBody>
      </p:sp>
      <p:sp>
        <p:nvSpPr>
          <p:cNvPr id="6" name="Kotak Teks 5">
            <a:extLst>
              <a:ext uri="{FF2B5EF4-FFF2-40B4-BE49-F238E27FC236}">
                <a16:creationId xmlns:a16="http://schemas.microsoft.com/office/drawing/2014/main" id="{1F2106EB-1D57-7A4B-9959-04DEB1473357}"/>
              </a:ext>
            </a:extLst>
          </p:cNvPr>
          <p:cNvSpPr txBox="1"/>
          <p:nvPr/>
        </p:nvSpPr>
        <p:spPr>
          <a:xfrm>
            <a:off x="6965424" y="5562600"/>
            <a:ext cx="4585751" cy="769441"/>
          </a:xfrm>
          <a:prstGeom prst="rect">
            <a:avLst/>
          </a:prstGeom>
          <a:noFill/>
        </p:spPr>
        <p:txBody>
          <a:bodyPr wrap="square" rtlCol="0">
            <a:spAutoFit/>
          </a:bodyPr>
          <a:lstStyle/>
          <a:p>
            <a:r>
              <a:rPr lang="id-ID" sz="4400" b="1" dirty="0">
                <a:solidFill>
                  <a:srgbClr val="FFFF00"/>
                </a:solidFill>
                <a:latin typeface="Copperplate" panose="02000504000000020004" pitchFamily="2" charset="77"/>
                <a:cs typeface="APPLE CHANCERY" panose="03020702040506060504" pitchFamily="66" charset="-79"/>
              </a:rPr>
              <a:t>TERIMA KASIH</a:t>
            </a:r>
          </a:p>
        </p:txBody>
      </p:sp>
    </p:spTree>
    <p:extLst>
      <p:ext uri="{BB962C8B-B14F-4D97-AF65-F5344CB8AC3E}">
        <p14:creationId xmlns:p14="http://schemas.microsoft.com/office/powerpoint/2010/main" val="3578803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2231"/>
                                        </p:tgtEl>
                                        <p:attrNameLst>
                                          <p:attrName>style.visibility</p:attrName>
                                        </p:attrNameLst>
                                      </p:cBhvr>
                                      <p:to>
                                        <p:strVal val="visible"/>
                                      </p:to>
                                    </p:set>
                                    <p:animEffect transition="in" filter="fade">
                                      <p:cBhvr>
                                        <p:cTn id="7" dur="800" decel="100000"/>
                                        <p:tgtEl>
                                          <p:spTgt spid="52231"/>
                                        </p:tgtEl>
                                      </p:cBhvr>
                                    </p:animEffect>
                                    <p:anim calcmode="lin" valueType="num">
                                      <p:cBhvr>
                                        <p:cTn id="8" dur="800" decel="100000" fill="hold"/>
                                        <p:tgtEl>
                                          <p:spTgt spid="52231"/>
                                        </p:tgtEl>
                                        <p:attrNameLst>
                                          <p:attrName>style.rotation</p:attrName>
                                        </p:attrNameLst>
                                      </p:cBhvr>
                                      <p:tavLst>
                                        <p:tav tm="0">
                                          <p:val>
                                            <p:fltVal val="-90"/>
                                          </p:val>
                                        </p:tav>
                                        <p:tav tm="100000">
                                          <p:val>
                                            <p:fltVal val="0"/>
                                          </p:val>
                                        </p:tav>
                                      </p:tavLst>
                                    </p:anim>
                                    <p:anim calcmode="lin" valueType="num">
                                      <p:cBhvr>
                                        <p:cTn id="9" dur="800" decel="100000" fill="hold"/>
                                        <p:tgtEl>
                                          <p:spTgt spid="52231"/>
                                        </p:tgtEl>
                                        <p:attrNameLst>
                                          <p:attrName>ppt_x</p:attrName>
                                        </p:attrNameLst>
                                      </p:cBhvr>
                                      <p:tavLst>
                                        <p:tav tm="0">
                                          <p:val>
                                            <p:strVal val="#ppt_x+0.4"/>
                                          </p:val>
                                        </p:tav>
                                        <p:tav tm="100000">
                                          <p:val>
                                            <p:strVal val="#ppt_x-0.05"/>
                                          </p:val>
                                        </p:tav>
                                      </p:tavLst>
                                    </p:anim>
                                    <p:anim calcmode="lin" valueType="num">
                                      <p:cBhvr>
                                        <p:cTn id="10" dur="800" decel="100000" fill="hold"/>
                                        <p:tgtEl>
                                          <p:spTgt spid="5223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223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2231"/>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52232"/>
                                        </p:tgtEl>
                                        <p:attrNameLst>
                                          <p:attrName>style.visibility</p:attrName>
                                        </p:attrNameLst>
                                      </p:cBhvr>
                                      <p:to>
                                        <p:strVal val="visible"/>
                                      </p:to>
                                    </p:set>
                                    <p:anim calcmode="lin" valueType="num">
                                      <p:cBhvr>
                                        <p:cTn id="17" dur="500" fill="hold"/>
                                        <p:tgtEl>
                                          <p:spTgt spid="52232"/>
                                        </p:tgtEl>
                                        <p:attrNameLst>
                                          <p:attrName>ppt_w</p:attrName>
                                        </p:attrNameLst>
                                      </p:cBhvr>
                                      <p:tavLst>
                                        <p:tav tm="0">
                                          <p:val>
                                            <p:fltVal val="0"/>
                                          </p:val>
                                        </p:tav>
                                        <p:tav tm="100000">
                                          <p:val>
                                            <p:strVal val="#ppt_w"/>
                                          </p:val>
                                        </p:tav>
                                      </p:tavLst>
                                    </p:anim>
                                    <p:anim calcmode="lin" valueType="num">
                                      <p:cBhvr>
                                        <p:cTn id="18" dur="500" fill="hold"/>
                                        <p:tgtEl>
                                          <p:spTgt spid="52232"/>
                                        </p:tgtEl>
                                        <p:attrNameLst>
                                          <p:attrName>ppt_h</p:attrName>
                                        </p:attrNameLst>
                                      </p:cBhvr>
                                      <p:tavLst>
                                        <p:tav tm="0">
                                          <p:val>
                                            <p:fltVal val="0"/>
                                          </p:val>
                                        </p:tav>
                                        <p:tav tm="100000">
                                          <p:val>
                                            <p:strVal val="#ppt_h"/>
                                          </p:val>
                                        </p:tav>
                                      </p:tavLst>
                                    </p:anim>
                                    <p:anim calcmode="lin" valueType="num">
                                      <p:cBhvr>
                                        <p:cTn id="19" dur="500" fill="hold"/>
                                        <p:tgtEl>
                                          <p:spTgt spid="52232"/>
                                        </p:tgtEl>
                                        <p:attrNameLst>
                                          <p:attrName>style.rotation</p:attrName>
                                        </p:attrNameLst>
                                      </p:cBhvr>
                                      <p:tavLst>
                                        <p:tav tm="0">
                                          <p:val>
                                            <p:fltVal val="360"/>
                                          </p:val>
                                        </p:tav>
                                        <p:tav tm="100000">
                                          <p:val>
                                            <p:fltVal val="0"/>
                                          </p:val>
                                        </p:tav>
                                      </p:tavLst>
                                    </p:anim>
                                    <p:animEffect transition="in" filter="fade">
                                      <p:cBhvr>
                                        <p:cTn id="20" dur="500"/>
                                        <p:tgtEl>
                                          <p:spTgt spid="5223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52236"/>
                                        </p:tgtEl>
                                        <p:attrNameLst>
                                          <p:attrName>style.visibility</p:attrName>
                                        </p:attrNameLst>
                                      </p:cBhvr>
                                      <p:to>
                                        <p:strVal val="visible"/>
                                      </p:to>
                                    </p:set>
                                    <p:animEffect transition="in" filter="fade">
                                      <p:cBhvr>
                                        <p:cTn id="25" dur="800" decel="100000"/>
                                        <p:tgtEl>
                                          <p:spTgt spid="52236"/>
                                        </p:tgtEl>
                                      </p:cBhvr>
                                    </p:animEffect>
                                    <p:anim calcmode="lin" valueType="num">
                                      <p:cBhvr>
                                        <p:cTn id="26" dur="800" decel="100000" fill="hold"/>
                                        <p:tgtEl>
                                          <p:spTgt spid="52236"/>
                                        </p:tgtEl>
                                        <p:attrNameLst>
                                          <p:attrName>style.rotation</p:attrName>
                                        </p:attrNameLst>
                                      </p:cBhvr>
                                      <p:tavLst>
                                        <p:tav tm="0">
                                          <p:val>
                                            <p:fltVal val="-90"/>
                                          </p:val>
                                        </p:tav>
                                        <p:tav tm="100000">
                                          <p:val>
                                            <p:fltVal val="0"/>
                                          </p:val>
                                        </p:tav>
                                      </p:tavLst>
                                    </p:anim>
                                    <p:anim calcmode="lin" valueType="num">
                                      <p:cBhvr>
                                        <p:cTn id="27" dur="800" decel="100000" fill="hold"/>
                                        <p:tgtEl>
                                          <p:spTgt spid="52236"/>
                                        </p:tgtEl>
                                        <p:attrNameLst>
                                          <p:attrName>ppt_x</p:attrName>
                                        </p:attrNameLst>
                                      </p:cBhvr>
                                      <p:tavLst>
                                        <p:tav tm="0">
                                          <p:val>
                                            <p:strVal val="#ppt_x+0.4"/>
                                          </p:val>
                                        </p:tav>
                                        <p:tav tm="100000">
                                          <p:val>
                                            <p:strVal val="#ppt_x-0.05"/>
                                          </p:val>
                                        </p:tav>
                                      </p:tavLst>
                                    </p:anim>
                                    <p:anim calcmode="lin" valueType="num">
                                      <p:cBhvr>
                                        <p:cTn id="28" dur="800" decel="100000" fill="hold"/>
                                        <p:tgtEl>
                                          <p:spTgt spid="52236"/>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52236"/>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52236"/>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p:tgtEl>
                                          <p:spTgt spid="6"/>
                                        </p:tgtEl>
                                        <p:attrNameLst>
                                          <p:attrName>ppt_y</p:attrName>
                                        </p:attrNameLst>
                                      </p:cBhvr>
                                      <p:tavLst>
                                        <p:tav tm="0">
                                          <p:val>
                                            <p:strVal val="#ppt_y+#ppt_h*1.125000"/>
                                          </p:val>
                                        </p:tav>
                                        <p:tav tm="100000">
                                          <p:val>
                                            <p:strVal val="#ppt_y"/>
                                          </p:val>
                                        </p:tav>
                                      </p:tavLst>
                                    </p:anim>
                                    <p:animEffect transition="in" filter="wipe(up)">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animBg="1"/>
      <p:bldP spid="52232" grpId="0" animBg="1"/>
      <p:bldP spid="52236"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ng woman making watercolor painting outdoors by Rene de Haan - Painting,  Sketchbook - Stocksy United">
            <a:extLst>
              <a:ext uri="{FF2B5EF4-FFF2-40B4-BE49-F238E27FC236}">
                <a16:creationId xmlns:a16="http://schemas.microsoft.com/office/drawing/2014/main" id="{A2B10D64-7161-E24F-B54C-49D3CB4C2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5060"/>
            <a:ext cx="12192000" cy="7393060"/>
          </a:xfrm>
          <a:prstGeom prst="rect">
            <a:avLst/>
          </a:prstGeom>
          <a:noFill/>
          <a:extLst>
            <a:ext uri="{909E8E84-426E-40DD-AFC4-6F175D3DCCD1}">
              <a14:hiddenFill xmlns:a14="http://schemas.microsoft.com/office/drawing/2010/main">
                <a:solidFill>
                  <a:srgbClr val="FFFFFF"/>
                </a:solidFill>
              </a14:hiddenFill>
            </a:ext>
          </a:extLst>
        </p:spPr>
      </p:pic>
      <p:sp>
        <p:nvSpPr>
          <p:cNvPr id="2" name="Judul 1">
            <a:extLst>
              <a:ext uri="{FF2B5EF4-FFF2-40B4-BE49-F238E27FC236}">
                <a16:creationId xmlns:a16="http://schemas.microsoft.com/office/drawing/2014/main" id="{930C76E9-9CD0-4F43-A1CA-344CE64C8649}"/>
              </a:ext>
            </a:extLst>
          </p:cNvPr>
          <p:cNvSpPr>
            <a:spLocks noGrp="1"/>
          </p:cNvSpPr>
          <p:nvPr>
            <p:ph type="title"/>
          </p:nvPr>
        </p:nvSpPr>
        <p:spPr>
          <a:xfrm>
            <a:off x="272288" y="-256667"/>
            <a:ext cx="9034998" cy="1325563"/>
          </a:xfrm>
        </p:spPr>
        <p:txBody>
          <a:bodyPr>
            <a:normAutofit/>
          </a:bodyPr>
          <a:lstStyle/>
          <a:p>
            <a:r>
              <a:rPr lang="id-ID" sz="3800" b="1" dirty="0" err="1">
                <a:solidFill>
                  <a:srgbClr val="C00000"/>
                </a:solidFill>
              </a:rPr>
              <a:t>Hmm</a:t>
            </a:r>
            <a:r>
              <a:rPr lang="id-ID" sz="3800" b="1" dirty="0">
                <a:solidFill>
                  <a:srgbClr val="C00000"/>
                </a:solidFill>
              </a:rPr>
              <a:t>...Melukis itu bagaimana sih?</a:t>
            </a:r>
          </a:p>
        </p:txBody>
      </p:sp>
    </p:spTree>
    <p:extLst>
      <p:ext uri="{BB962C8B-B14F-4D97-AF65-F5344CB8AC3E}">
        <p14:creationId xmlns:p14="http://schemas.microsoft.com/office/powerpoint/2010/main" val="36528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9A73210B-C244-4141-8618-CC4612DF679A}"/>
              </a:ext>
            </a:extLst>
          </p:cNvPr>
          <p:cNvSpPr>
            <a:spLocks noGrp="1"/>
          </p:cNvSpPr>
          <p:nvPr>
            <p:ph type="title"/>
          </p:nvPr>
        </p:nvSpPr>
        <p:spPr/>
        <p:txBody>
          <a:bodyPr/>
          <a:lstStyle/>
          <a:p>
            <a:endParaRPr lang="id-ID"/>
          </a:p>
        </p:txBody>
      </p:sp>
      <p:pic>
        <p:nvPicPr>
          <p:cNvPr id="4" name="Aam Rachmansyah _Self Portrait_.mp4" descr="Aam Rachmansyah _Self Portrait_.mp4">
            <a:hlinkClick r:id="" action="ppaction://media"/>
            <a:extLst>
              <a:ext uri="{FF2B5EF4-FFF2-40B4-BE49-F238E27FC236}">
                <a16:creationId xmlns:a16="http://schemas.microsoft.com/office/drawing/2014/main" id="{BD0C4451-5F11-DD4F-9FA8-D2DA7131A0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70624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A8262A2E-EFBD-8443-A6EB-D0A9ED2D37E2}"/>
              </a:ext>
            </a:extLst>
          </p:cNvPr>
          <p:cNvPicPr/>
          <p:nvPr/>
        </p:nvPicPr>
        <p:blipFill rotWithShape="1">
          <a:blip r:embed="rId2"/>
          <a:srcRect l="42948" t="32307" r="6837" b="10301"/>
          <a:stretch/>
        </p:blipFill>
        <p:spPr bwMode="auto">
          <a:xfrm>
            <a:off x="947928" y="914400"/>
            <a:ext cx="10296144" cy="5943600"/>
          </a:xfrm>
          <a:prstGeom prst="rect">
            <a:avLst/>
          </a:prstGeom>
          <a:ln>
            <a:solidFill>
              <a:schemeClr val="tx1"/>
            </a:solidFill>
          </a:ln>
          <a:extLst>
            <a:ext uri="{53640926-AAD7-44D8-BBD7-CCE9431645EC}">
              <a14:shadowObscured xmlns:a14="http://schemas.microsoft.com/office/drawing/2010/main"/>
            </a:ext>
          </a:extLst>
        </p:spPr>
      </p:pic>
      <p:sp>
        <p:nvSpPr>
          <p:cNvPr id="5" name="Kotak Teks 4">
            <a:extLst>
              <a:ext uri="{FF2B5EF4-FFF2-40B4-BE49-F238E27FC236}">
                <a16:creationId xmlns:a16="http://schemas.microsoft.com/office/drawing/2014/main" id="{8E69D6C9-2E66-5141-8390-E87F6C8A02CA}"/>
              </a:ext>
            </a:extLst>
          </p:cNvPr>
          <p:cNvSpPr txBox="1"/>
          <p:nvPr/>
        </p:nvSpPr>
        <p:spPr>
          <a:xfrm>
            <a:off x="3511296" y="347472"/>
            <a:ext cx="6986016" cy="523220"/>
          </a:xfrm>
          <a:prstGeom prst="rect">
            <a:avLst/>
          </a:prstGeom>
          <a:noFill/>
        </p:spPr>
        <p:txBody>
          <a:bodyPr wrap="square" rtlCol="0">
            <a:spAutoFit/>
          </a:bodyPr>
          <a:lstStyle/>
          <a:p>
            <a:r>
              <a:rPr lang="id-ID" sz="2800" dirty="0">
                <a:solidFill>
                  <a:srgbClr val="C00000"/>
                </a:solidFill>
              </a:rPr>
              <a:t>STRUKTUR KOMPOSISI LUKISAN</a:t>
            </a:r>
          </a:p>
        </p:txBody>
      </p:sp>
    </p:spTree>
    <p:extLst>
      <p:ext uri="{BB962C8B-B14F-4D97-AF65-F5344CB8AC3E}">
        <p14:creationId xmlns:p14="http://schemas.microsoft.com/office/powerpoint/2010/main" val="1500832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ambar 8">
            <a:extLst>
              <a:ext uri="{FF2B5EF4-FFF2-40B4-BE49-F238E27FC236}">
                <a16:creationId xmlns:a16="http://schemas.microsoft.com/office/drawing/2014/main" id="{39BE805C-D252-B54C-9317-288B87A20475}"/>
              </a:ext>
            </a:extLst>
          </p:cNvPr>
          <p:cNvPicPr>
            <a:picLocks noChangeAspect="1"/>
          </p:cNvPicPr>
          <p:nvPr/>
        </p:nvPicPr>
        <p:blipFill>
          <a:blip r:embed="rId2"/>
          <a:stretch>
            <a:fillRect/>
          </a:stretch>
        </p:blipFill>
        <p:spPr>
          <a:xfrm>
            <a:off x="0" y="0"/>
            <a:ext cx="5644444" cy="6858000"/>
          </a:xfrm>
          <a:prstGeom prst="rect">
            <a:avLst/>
          </a:prstGeom>
        </p:spPr>
      </p:pic>
      <p:sp>
        <p:nvSpPr>
          <p:cNvPr id="2" name="Judul 1">
            <a:extLst>
              <a:ext uri="{FF2B5EF4-FFF2-40B4-BE49-F238E27FC236}">
                <a16:creationId xmlns:a16="http://schemas.microsoft.com/office/drawing/2014/main" id="{4248278C-AF4B-FB42-966E-029FAC625579}"/>
              </a:ext>
            </a:extLst>
          </p:cNvPr>
          <p:cNvSpPr>
            <a:spLocks noGrp="1"/>
          </p:cNvSpPr>
          <p:nvPr>
            <p:ph type="title"/>
          </p:nvPr>
        </p:nvSpPr>
        <p:spPr>
          <a:xfrm>
            <a:off x="6999732" y="334439"/>
            <a:ext cx="4777740" cy="1152779"/>
          </a:xfrm>
        </p:spPr>
        <p:txBody>
          <a:bodyPr>
            <a:normAutofit/>
          </a:bodyPr>
          <a:lstStyle/>
          <a:p>
            <a:r>
              <a:rPr lang="id-ID" b="1" dirty="0">
                <a:latin typeface="American Typewriter" panose="02090604020004020304" pitchFamily="18" charset="77"/>
              </a:rPr>
              <a:t>Kanvas/</a:t>
            </a:r>
            <a:r>
              <a:rPr lang="id-ID" b="1" dirty="0" err="1">
                <a:latin typeface="American Typewriter" panose="02090604020004020304" pitchFamily="18" charset="77"/>
              </a:rPr>
              <a:t>Canvas</a:t>
            </a:r>
            <a:endParaRPr lang="id-ID" b="1" dirty="0">
              <a:latin typeface="American Typewriter" panose="02090604020004020304" pitchFamily="18" charset="77"/>
            </a:endParaRPr>
          </a:p>
        </p:txBody>
      </p:sp>
      <p:pic>
        <p:nvPicPr>
          <p:cNvPr id="5" name="Tampungan Konten 4">
            <a:extLst>
              <a:ext uri="{FF2B5EF4-FFF2-40B4-BE49-F238E27FC236}">
                <a16:creationId xmlns:a16="http://schemas.microsoft.com/office/drawing/2014/main" id="{B0ACFD90-93C6-9C48-9812-800DE990EF8C}"/>
              </a:ext>
            </a:extLst>
          </p:cNvPr>
          <p:cNvPicPr>
            <a:picLocks noGrp="1" noChangeAspect="1"/>
          </p:cNvPicPr>
          <p:nvPr>
            <p:ph idx="1"/>
          </p:nvPr>
        </p:nvPicPr>
        <p:blipFill>
          <a:blip r:embed="rId3"/>
          <a:stretch>
            <a:fillRect/>
          </a:stretch>
        </p:blipFill>
        <p:spPr>
          <a:xfrm>
            <a:off x="0" y="3503628"/>
            <a:ext cx="3419856" cy="3419856"/>
          </a:xfrm>
        </p:spPr>
      </p:pic>
      <p:pic>
        <p:nvPicPr>
          <p:cNvPr id="7" name="Gambar 6">
            <a:extLst>
              <a:ext uri="{FF2B5EF4-FFF2-40B4-BE49-F238E27FC236}">
                <a16:creationId xmlns:a16="http://schemas.microsoft.com/office/drawing/2014/main" id="{EBE241B2-0A10-554A-9271-6372CCE88396}"/>
              </a:ext>
            </a:extLst>
          </p:cNvPr>
          <p:cNvPicPr>
            <a:picLocks noChangeAspect="1"/>
          </p:cNvPicPr>
          <p:nvPr/>
        </p:nvPicPr>
        <p:blipFill>
          <a:blip r:embed="rId4"/>
          <a:stretch>
            <a:fillRect/>
          </a:stretch>
        </p:blipFill>
        <p:spPr>
          <a:xfrm>
            <a:off x="4572000" y="1821656"/>
            <a:ext cx="7620000" cy="5080000"/>
          </a:xfrm>
          <a:prstGeom prst="rect">
            <a:avLst/>
          </a:prstGeom>
        </p:spPr>
      </p:pic>
      <p:sp>
        <p:nvSpPr>
          <p:cNvPr id="10" name="Judul 1">
            <a:extLst>
              <a:ext uri="{FF2B5EF4-FFF2-40B4-BE49-F238E27FC236}">
                <a16:creationId xmlns:a16="http://schemas.microsoft.com/office/drawing/2014/main" id="{2413EB5C-F5C0-654E-917E-2345C98D42EC}"/>
              </a:ext>
            </a:extLst>
          </p:cNvPr>
          <p:cNvSpPr txBox="1">
            <a:spLocks/>
          </p:cNvSpPr>
          <p:nvPr/>
        </p:nvSpPr>
        <p:spPr>
          <a:xfrm>
            <a:off x="5602986" y="5161574"/>
            <a:ext cx="4777740" cy="1152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highlight>
                  <a:srgbClr val="FFFF00"/>
                </a:highlight>
              </a:rPr>
              <a:t>Kain Katun/Linen</a:t>
            </a:r>
          </a:p>
        </p:txBody>
      </p:sp>
      <p:sp>
        <p:nvSpPr>
          <p:cNvPr id="11" name="Judul 1">
            <a:extLst>
              <a:ext uri="{FF2B5EF4-FFF2-40B4-BE49-F238E27FC236}">
                <a16:creationId xmlns:a16="http://schemas.microsoft.com/office/drawing/2014/main" id="{98A120D9-B304-BA44-BDEB-E93374A8C1EF}"/>
              </a:ext>
            </a:extLst>
          </p:cNvPr>
          <p:cNvSpPr txBox="1">
            <a:spLocks/>
          </p:cNvSpPr>
          <p:nvPr/>
        </p:nvSpPr>
        <p:spPr>
          <a:xfrm>
            <a:off x="7674412" y="2521578"/>
            <a:ext cx="4777740" cy="11527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b="1" dirty="0">
                <a:highlight>
                  <a:srgbClr val="00FFFF"/>
                </a:highlight>
              </a:rPr>
              <a:t>Plamir/</a:t>
            </a:r>
            <a:r>
              <a:rPr lang="id-ID" b="1" dirty="0" err="1">
                <a:highlight>
                  <a:srgbClr val="00FFFF"/>
                </a:highlight>
              </a:rPr>
              <a:t>gesso</a:t>
            </a:r>
            <a:endParaRPr lang="id-ID" b="1" dirty="0">
              <a:highlight>
                <a:srgbClr val="00FFFF"/>
              </a:highlight>
            </a:endParaRPr>
          </a:p>
        </p:txBody>
      </p:sp>
    </p:spTree>
    <p:extLst>
      <p:ext uri="{BB962C8B-B14F-4D97-AF65-F5344CB8AC3E}">
        <p14:creationId xmlns:p14="http://schemas.microsoft.com/office/powerpoint/2010/main" val="3857466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ambar 9">
            <a:extLst>
              <a:ext uri="{FF2B5EF4-FFF2-40B4-BE49-F238E27FC236}">
                <a16:creationId xmlns:a16="http://schemas.microsoft.com/office/drawing/2014/main" id="{781EF2F4-C24D-E040-BF41-A2E6F145F10F}"/>
              </a:ext>
            </a:extLst>
          </p:cNvPr>
          <p:cNvPicPr>
            <a:picLocks noChangeAspect="1"/>
          </p:cNvPicPr>
          <p:nvPr/>
        </p:nvPicPr>
        <p:blipFill>
          <a:blip r:embed="rId2"/>
          <a:stretch>
            <a:fillRect/>
          </a:stretch>
        </p:blipFill>
        <p:spPr>
          <a:xfrm>
            <a:off x="0" y="2667000"/>
            <a:ext cx="4191000" cy="4191000"/>
          </a:xfrm>
          <a:prstGeom prst="rect">
            <a:avLst/>
          </a:prstGeom>
        </p:spPr>
      </p:pic>
      <p:pic>
        <p:nvPicPr>
          <p:cNvPr id="5" name="Tampungan Konten 4">
            <a:extLst>
              <a:ext uri="{FF2B5EF4-FFF2-40B4-BE49-F238E27FC236}">
                <a16:creationId xmlns:a16="http://schemas.microsoft.com/office/drawing/2014/main" id="{86399CDA-CB56-F647-BB97-C6F2354FBA50}"/>
              </a:ext>
            </a:extLst>
          </p:cNvPr>
          <p:cNvPicPr>
            <a:picLocks noGrp="1" noChangeAspect="1"/>
          </p:cNvPicPr>
          <p:nvPr>
            <p:ph idx="1"/>
          </p:nvPr>
        </p:nvPicPr>
        <p:blipFill>
          <a:blip r:embed="rId3"/>
          <a:stretch>
            <a:fillRect/>
          </a:stretch>
        </p:blipFill>
        <p:spPr>
          <a:xfrm>
            <a:off x="3948430" y="7937"/>
            <a:ext cx="8243570" cy="6850923"/>
          </a:xfrm>
        </p:spPr>
      </p:pic>
      <p:sp>
        <p:nvSpPr>
          <p:cNvPr id="2" name="Judul 1">
            <a:extLst>
              <a:ext uri="{FF2B5EF4-FFF2-40B4-BE49-F238E27FC236}">
                <a16:creationId xmlns:a16="http://schemas.microsoft.com/office/drawing/2014/main" id="{1F5B3FAA-7721-B540-AA05-8197F2BB85F1}"/>
              </a:ext>
            </a:extLst>
          </p:cNvPr>
          <p:cNvSpPr>
            <a:spLocks noGrp="1"/>
          </p:cNvSpPr>
          <p:nvPr>
            <p:ph type="title"/>
          </p:nvPr>
        </p:nvSpPr>
        <p:spPr>
          <a:xfrm>
            <a:off x="7958655" y="428561"/>
            <a:ext cx="4940808" cy="1325563"/>
          </a:xfrm>
        </p:spPr>
        <p:txBody>
          <a:bodyPr/>
          <a:lstStyle/>
          <a:p>
            <a:r>
              <a:rPr lang="id-ID" b="1" dirty="0">
                <a:highlight>
                  <a:srgbClr val="00FFFF"/>
                </a:highlight>
              </a:rPr>
              <a:t>Primer/ </a:t>
            </a:r>
            <a:r>
              <a:rPr lang="id-ID" b="1" dirty="0" err="1">
                <a:highlight>
                  <a:srgbClr val="00FFFF"/>
                </a:highlight>
              </a:rPr>
              <a:t>Gesso</a:t>
            </a:r>
            <a:r>
              <a:rPr lang="id-ID" b="1" dirty="0">
                <a:highlight>
                  <a:srgbClr val="00FFFF"/>
                </a:highlight>
              </a:rPr>
              <a:t> </a:t>
            </a:r>
            <a:r>
              <a:rPr lang="id-ID" b="1" dirty="0" err="1">
                <a:highlight>
                  <a:srgbClr val="00FFFF"/>
                </a:highlight>
              </a:rPr>
              <a:t>Ground</a:t>
            </a:r>
            <a:endParaRPr lang="id-ID" b="1" dirty="0">
              <a:highlight>
                <a:srgbClr val="00FFFF"/>
              </a:highlight>
            </a:endParaRPr>
          </a:p>
        </p:txBody>
      </p:sp>
      <p:pic>
        <p:nvPicPr>
          <p:cNvPr id="7" name="Gambar 6">
            <a:extLst>
              <a:ext uri="{FF2B5EF4-FFF2-40B4-BE49-F238E27FC236}">
                <a16:creationId xmlns:a16="http://schemas.microsoft.com/office/drawing/2014/main" id="{D3443BE4-9306-D24E-8EAF-DFA40190E205}"/>
              </a:ext>
            </a:extLst>
          </p:cNvPr>
          <p:cNvPicPr>
            <a:picLocks noChangeAspect="1"/>
          </p:cNvPicPr>
          <p:nvPr/>
        </p:nvPicPr>
        <p:blipFill>
          <a:blip r:embed="rId2"/>
          <a:stretch>
            <a:fillRect/>
          </a:stretch>
        </p:blipFill>
        <p:spPr>
          <a:xfrm>
            <a:off x="-48768" y="2718554"/>
            <a:ext cx="4058992" cy="4131509"/>
          </a:xfrm>
          <a:prstGeom prst="rect">
            <a:avLst/>
          </a:prstGeom>
        </p:spPr>
      </p:pic>
      <p:pic>
        <p:nvPicPr>
          <p:cNvPr id="9" name="Gambar 8">
            <a:extLst>
              <a:ext uri="{FF2B5EF4-FFF2-40B4-BE49-F238E27FC236}">
                <a16:creationId xmlns:a16="http://schemas.microsoft.com/office/drawing/2014/main" id="{41A3CE4F-701C-744F-B556-87D018A41F71}"/>
              </a:ext>
            </a:extLst>
          </p:cNvPr>
          <p:cNvPicPr>
            <a:picLocks noChangeAspect="1"/>
          </p:cNvPicPr>
          <p:nvPr/>
        </p:nvPicPr>
        <p:blipFill>
          <a:blip r:embed="rId4"/>
          <a:stretch>
            <a:fillRect/>
          </a:stretch>
        </p:blipFill>
        <p:spPr>
          <a:xfrm>
            <a:off x="-48767" y="1"/>
            <a:ext cx="4058992" cy="5205281"/>
          </a:xfrm>
          <a:prstGeom prst="rect">
            <a:avLst/>
          </a:prstGeom>
        </p:spPr>
      </p:pic>
    </p:spTree>
    <p:extLst>
      <p:ext uri="{BB962C8B-B14F-4D97-AF65-F5344CB8AC3E}">
        <p14:creationId xmlns:p14="http://schemas.microsoft.com/office/powerpoint/2010/main" val="3865670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79586566-D47F-8346-864B-792BDE6D64A2}"/>
              </a:ext>
            </a:extLst>
          </p:cNvPr>
          <p:cNvSpPr>
            <a:spLocks noGrp="1"/>
          </p:cNvSpPr>
          <p:nvPr>
            <p:ph type="title"/>
          </p:nvPr>
        </p:nvSpPr>
        <p:spPr>
          <a:xfrm>
            <a:off x="289559" y="200533"/>
            <a:ext cx="7110307" cy="5139563"/>
          </a:xfrm>
        </p:spPr>
        <p:txBody>
          <a:bodyPr>
            <a:normAutofit/>
          </a:bodyPr>
          <a:lstStyle/>
          <a:p>
            <a:r>
              <a:rPr lang="id-ID" sz="3600" b="1" dirty="0">
                <a:solidFill>
                  <a:schemeClr val="accent1">
                    <a:lumMod val="75000"/>
                  </a:schemeClr>
                </a:solidFill>
              </a:rPr>
              <a:t>Tipe Kanvas Lukisan:</a:t>
            </a:r>
            <a:br>
              <a:rPr lang="id-ID" sz="3600" dirty="0"/>
            </a:br>
            <a:br>
              <a:rPr lang="id-ID" sz="3600" dirty="0"/>
            </a:br>
            <a:r>
              <a:rPr lang="id-ID" sz="3600" dirty="0"/>
              <a:t>1. </a:t>
            </a:r>
            <a:r>
              <a:rPr lang="en-US" sz="3600" i="1" dirty="0"/>
              <a:t>the chalk ground </a:t>
            </a:r>
            <a:r>
              <a:rPr lang="en-US" sz="3600" dirty="0"/>
              <a:t>(</a:t>
            </a:r>
            <a:r>
              <a:rPr lang="en-US" sz="3600" dirty="0" err="1"/>
              <a:t>dasar</a:t>
            </a:r>
            <a:r>
              <a:rPr lang="en-US" sz="3600" dirty="0"/>
              <a:t> cat air)</a:t>
            </a:r>
            <a:br>
              <a:rPr lang="en-US" sz="3600" i="1" dirty="0"/>
            </a:br>
            <a:r>
              <a:rPr lang="en-US" sz="3600" i="1" dirty="0"/>
              <a:t>2. the half chalk ground (</a:t>
            </a:r>
            <a:r>
              <a:rPr lang="en-US" sz="3600" i="1" dirty="0" err="1"/>
              <a:t>plamir</a:t>
            </a:r>
            <a:r>
              <a:rPr lang="en-US" sz="3600" i="1" dirty="0"/>
              <a:t> tempera)</a:t>
            </a:r>
            <a:br>
              <a:rPr lang="en-US" sz="3600" i="1" dirty="0"/>
            </a:br>
            <a:r>
              <a:rPr lang="en-US" sz="3600" i="1" dirty="0"/>
              <a:t>3. the oil ground </a:t>
            </a:r>
            <a:r>
              <a:rPr lang="en-US" sz="3600" dirty="0"/>
              <a:t>(</a:t>
            </a:r>
            <a:r>
              <a:rPr lang="en-US" sz="3600" dirty="0" err="1"/>
              <a:t>plamir</a:t>
            </a:r>
            <a:r>
              <a:rPr lang="en-US" sz="3600" dirty="0"/>
              <a:t> cat </a:t>
            </a:r>
            <a:r>
              <a:rPr lang="en-US" sz="3600" dirty="0" err="1"/>
              <a:t>minyak</a:t>
            </a:r>
            <a:r>
              <a:rPr lang="en-US" sz="3600" dirty="0"/>
              <a:t>).</a:t>
            </a:r>
            <a:br>
              <a:rPr lang="en-US" sz="3600" dirty="0"/>
            </a:br>
            <a:r>
              <a:rPr lang="en-US" sz="3600" dirty="0"/>
              <a:t>4. the acrylic ground (</a:t>
            </a:r>
            <a:r>
              <a:rPr lang="en-US" sz="3600" dirty="0" err="1"/>
              <a:t>plamir</a:t>
            </a:r>
            <a:r>
              <a:rPr lang="en-US" sz="3600" dirty="0"/>
              <a:t> cat </a:t>
            </a:r>
            <a:r>
              <a:rPr lang="en-US" sz="3600" dirty="0" err="1"/>
              <a:t>akrilik</a:t>
            </a:r>
            <a:r>
              <a:rPr lang="en-US" sz="3600" dirty="0"/>
              <a:t>)</a:t>
            </a:r>
            <a:br>
              <a:rPr lang="id-ID" sz="3600" dirty="0"/>
            </a:br>
            <a:endParaRPr lang="id-ID" sz="3600" dirty="0"/>
          </a:p>
        </p:txBody>
      </p:sp>
      <p:pic>
        <p:nvPicPr>
          <p:cNvPr id="5" name="Tampungan Konten 4">
            <a:extLst>
              <a:ext uri="{FF2B5EF4-FFF2-40B4-BE49-F238E27FC236}">
                <a16:creationId xmlns:a16="http://schemas.microsoft.com/office/drawing/2014/main" id="{2344E492-FDD2-6E43-BCD2-06B92E98D277}"/>
              </a:ext>
            </a:extLst>
          </p:cNvPr>
          <p:cNvPicPr>
            <a:picLocks noGrp="1" noChangeAspect="1"/>
          </p:cNvPicPr>
          <p:nvPr>
            <p:ph idx="1"/>
          </p:nvPr>
        </p:nvPicPr>
        <p:blipFill>
          <a:blip r:embed="rId2"/>
          <a:stretch>
            <a:fillRect/>
          </a:stretch>
        </p:blipFill>
        <p:spPr>
          <a:xfrm>
            <a:off x="7039525" y="33866"/>
            <a:ext cx="5169409" cy="6858000"/>
          </a:xfrm>
        </p:spPr>
      </p:pic>
    </p:spTree>
    <p:extLst>
      <p:ext uri="{BB962C8B-B14F-4D97-AF65-F5344CB8AC3E}">
        <p14:creationId xmlns:p14="http://schemas.microsoft.com/office/powerpoint/2010/main" val="320031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a:extLst>
              <a:ext uri="{FF2B5EF4-FFF2-40B4-BE49-F238E27FC236}">
                <a16:creationId xmlns:a16="http://schemas.microsoft.com/office/drawing/2014/main" id="{0F3BB597-2C99-CC40-940E-A8B564ECAB80}"/>
              </a:ext>
            </a:extLst>
          </p:cNvPr>
          <p:cNvPicPr>
            <a:picLocks noGrp="1" noChangeAspect="1"/>
          </p:cNvPicPr>
          <p:nvPr>
            <p:ph idx="1"/>
          </p:nvPr>
        </p:nvPicPr>
        <p:blipFill>
          <a:blip r:embed="rId2"/>
          <a:stretch>
            <a:fillRect/>
          </a:stretch>
        </p:blipFill>
        <p:spPr>
          <a:xfrm>
            <a:off x="0" y="-62706"/>
            <a:ext cx="12192000" cy="7010400"/>
          </a:xfrm>
        </p:spPr>
      </p:pic>
      <p:sp>
        <p:nvSpPr>
          <p:cNvPr id="7" name="Judul 1">
            <a:extLst>
              <a:ext uri="{FF2B5EF4-FFF2-40B4-BE49-F238E27FC236}">
                <a16:creationId xmlns:a16="http://schemas.microsoft.com/office/drawing/2014/main" id="{6905D9D3-FA55-CB41-8A3D-E816D028C454}"/>
              </a:ext>
            </a:extLst>
          </p:cNvPr>
          <p:cNvSpPr txBox="1">
            <a:spLocks/>
          </p:cNvSpPr>
          <p:nvPr/>
        </p:nvSpPr>
        <p:spPr>
          <a:xfrm>
            <a:off x="6096000" y="5532437"/>
            <a:ext cx="105156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4800" b="1" dirty="0">
                <a:solidFill>
                  <a:srgbClr val="FFFF00"/>
                </a:solidFill>
              </a:rPr>
              <a:t>The </a:t>
            </a:r>
            <a:r>
              <a:rPr lang="id-ID" sz="4800" b="1" dirty="0" err="1">
                <a:solidFill>
                  <a:srgbClr val="FFFF00"/>
                </a:solidFill>
              </a:rPr>
              <a:t>Paint</a:t>
            </a:r>
            <a:r>
              <a:rPr lang="id-ID" sz="4800" b="1" dirty="0">
                <a:solidFill>
                  <a:srgbClr val="FFFF00"/>
                </a:solidFill>
              </a:rPr>
              <a:t> / cat warna</a:t>
            </a:r>
          </a:p>
          <a:p>
            <a:r>
              <a:rPr lang="id-ID" sz="4800" b="1" dirty="0">
                <a:solidFill>
                  <a:srgbClr val="FFFF00"/>
                </a:solidFill>
              </a:rPr>
              <a:t>Oil </a:t>
            </a:r>
            <a:r>
              <a:rPr lang="id-ID" sz="4800" b="1" dirty="0" err="1">
                <a:solidFill>
                  <a:srgbClr val="FFFF00"/>
                </a:solidFill>
              </a:rPr>
              <a:t>Color</a:t>
            </a:r>
            <a:r>
              <a:rPr lang="id-ID" sz="4800" b="1" dirty="0">
                <a:solidFill>
                  <a:srgbClr val="FFFF00"/>
                </a:solidFill>
              </a:rPr>
              <a:t> - </a:t>
            </a:r>
            <a:r>
              <a:rPr lang="id-ID" sz="4800" b="1" dirty="0" err="1">
                <a:solidFill>
                  <a:srgbClr val="FFFF00"/>
                </a:solidFill>
              </a:rPr>
              <a:t>Acrylic</a:t>
            </a:r>
            <a:r>
              <a:rPr lang="id-ID" sz="4800" b="1" dirty="0">
                <a:solidFill>
                  <a:srgbClr val="FFFF00"/>
                </a:solidFill>
              </a:rPr>
              <a:t> </a:t>
            </a:r>
            <a:r>
              <a:rPr lang="id-ID" sz="4800" b="1" dirty="0" err="1">
                <a:solidFill>
                  <a:srgbClr val="FFFF00"/>
                </a:solidFill>
              </a:rPr>
              <a:t>color</a:t>
            </a:r>
            <a:endParaRPr lang="id-ID" sz="4800" b="1" dirty="0">
              <a:solidFill>
                <a:srgbClr val="FFFF00"/>
              </a:solidFill>
            </a:endParaRPr>
          </a:p>
        </p:txBody>
      </p:sp>
      <p:sp>
        <p:nvSpPr>
          <p:cNvPr id="10" name="Judul 1">
            <a:extLst>
              <a:ext uri="{FF2B5EF4-FFF2-40B4-BE49-F238E27FC236}">
                <a16:creationId xmlns:a16="http://schemas.microsoft.com/office/drawing/2014/main" id="{86E0E145-B7F8-2542-930C-099FFE6F4CDA}"/>
              </a:ext>
            </a:extLst>
          </p:cNvPr>
          <p:cNvSpPr txBox="1">
            <a:spLocks/>
          </p:cNvSpPr>
          <p:nvPr/>
        </p:nvSpPr>
        <p:spPr>
          <a:xfrm>
            <a:off x="1921329" y="18639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id-ID" sz="4800" b="1" dirty="0">
              <a:solidFill>
                <a:srgbClr val="FFFF00"/>
              </a:solidFill>
            </a:endParaRPr>
          </a:p>
        </p:txBody>
      </p:sp>
      <p:sp>
        <p:nvSpPr>
          <p:cNvPr id="11" name="Persegi Panjang 10">
            <a:extLst>
              <a:ext uri="{FF2B5EF4-FFF2-40B4-BE49-F238E27FC236}">
                <a16:creationId xmlns:a16="http://schemas.microsoft.com/office/drawing/2014/main" id="{ABBACDA8-FEC8-BF44-810A-90596A9947CF}"/>
              </a:ext>
            </a:extLst>
          </p:cNvPr>
          <p:cNvSpPr/>
          <p:nvPr/>
        </p:nvSpPr>
        <p:spPr>
          <a:xfrm>
            <a:off x="457200" y="386622"/>
            <a:ext cx="10515600" cy="5724644"/>
          </a:xfrm>
          <a:prstGeom prst="rect">
            <a:avLst/>
          </a:prstGeom>
        </p:spPr>
        <p:txBody>
          <a:bodyPr wrap="square">
            <a:spAutoFit/>
          </a:bodyPr>
          <a:lstStyle/>
          <a:p>
            <a:pPr algn="just"/>
            <a:r>
              <a:rPr lang="id-ID" sz="3200" dirty="0">
                <a:solidFill>
                  <a:schemeClr val="bg1"/>
                </a:solidFill>
                <a:highlight>
                  <a:srgbClr val="000000"/>
                </a:highlight>
              </a:rPr>
              <a:t>An </a:t>
            </a:r>
            <a:r>
              <a:rPr lang="id-ID" sz="3200" dirty="0" err="1">
                <a:solidFill>
                  <a:schemeClr val="bg1"/>
                </a:solidFill>
                <a:highlight>
                  <a:srgbClr val="000000"/>
                </a:highlight>
              </a:rPr>
              <a:t>artwork</a:t>
            </a:r>
            <a:r>
              <a:rPr lang="id-ID" sz="3200" dirty="0">
                <a:solidFill>
                  <a:schemeClr val="bg1"/>
                </a:solidFill>
                <a:highlight>
                  <a:srgbClr val="000000"/>
                </a:highlight>
              </a:rPr>
              <a:t> </a:t>
            </a:r>
            <a:r>
              <a:rPr lang="id-ID" sz="3200" dirty="0" err="1">
                <a:solidFill>
                  <a:schemeClr val="bg1"/>
                </a:solidFill>
                <a:highlight>
                  <a:srgbClr val="000000"/>
                </a:highlight>
              </a:rPr>
              <a:t>may</a:t>
            </a:r>
            <a:r>
              <a:rPr lang="id-ID" sz="3200" dirty="0">
                <a:solidFill>
                  <a:schemeClr val="bg1"/>
                </a:solidFill>
                <a:highlight>
                  <a:srgbClr val="000000"/>
                </a:highlight>
              </a:rPr>
              <a:t> </a:t>
            </a:r>
            <a:r>
              <a:rPr lang="id-ID" sz="3200" dirty="0" err="1">
                <a:solidFill>
                  <a:schemeClr val="bg1"/>
                </a:solidFill>
                <a:highlight>
                  <a:srgbClr val="000000"/>
                </a:highlight>
              </a:rPr>
              <a:t>be</a:t>
            </a:r>
            <a:r>
              <a:rPr lang="id-ID" sz="3200" dirty="0">
                <a:solidFill>
                  <a:schemeClr val="bg1"/>
                </a:solidFill>
                <a:highlight>
                  <a:srgbClr val="000000"/>
                </a:highlight>
              </a:rPr>
              <a:t> </a:t>
            </a:r>
            <a:r>
              <a:rPr lang="id-ID" sz="3200" dirty="0" err="1">
                <a:solidFill>
                  <a:schemeClr val="bg1"/>
                </a:solidFill>
                <a:highlight>
                  <a:srgbClr val="000000"/>
                </a:highlight>
              </a:rPr>
              <a:t>regarded</a:t>
            </a:r>
            <a:r>
              <a:rPr lang="id-ID" sz="3200" dirty="0">
                <a:solidFill>
                  <a:schemeClr val="bg1"/>
                </a:solidFill>
                <a:highlight>
                  <a:srgbClr val="000000"/>
                </a:highlight>
              </a:rPr>
              <a:t> as </a:t>
            </a:r>
            <a:r>
              <a:rPr lang="id-ID" sz="3200" dirty="0" err="1">
                <a:solidFill>
                  <a:schemeClr val="bg1"/>
                </a:solidFill>
                <a:highlight>
                  <a:srgbClr val="000000"/>
                </a:highlight>
              </a:rPr>
              <a:t>an</a:t>
            </a:r>
            <a:r>
              <a:rPr lang="id-ID" sz="3200" dirty="0">
                <a:solidFill>
                  <a:schemeClr val="bg1"/>
                </a:solidFill>
                <a:highlight>
                  <a:srgbClr val="000000"/>
                </a:highlight>
              </a:rPr>
              <a:t> </a:t>
            </a:r>
            <a:r>
              <a:rPr lang="id-ID" sz="3200" dirty="0" err="1">
                <a:solidFill>
                  <a:schemeClr val="bg1"/>
                </a:solidFill>
                <a:highlight>
                  <a:srgbClr val="000000"/>
                </a:highlight>
              </a:rPr>
              <a:t>artefact</a:t>
            </a:r>
            <a:r>
              <a:rPr lang="id-ID" sz="3200" dirty="0">
                <a:solidFill>
                  <a:schemeClr val="bg1"/>
                </a:solidFill>
                <a:highlight>
                  <a:srgbClr val="000000"/>
                </a:highlight>
              </a:rPr>
              <a:t> </a:t>
            </a:r>
            <a:r>
              <a:rPr lang="id-ID" sz="3200" dirty="0" err="1">
                <a:solidFill>
                  <a:schemeClr val="bg1"/>
                </a:solidFill>
                <a:highlight>
                  <a:srgbClr val="000000"/>
                </a:highlight>
              </a:rPr>
              <a:t>that</a:t>
            </a:r>
            <a:r>
              <a:rPr lang="id-ID" sz="3200" dirty="0">
                <a:solidFill>
                  <a:schemeClr val="bg1"/>
                </a:solidFill>
                <a:highlight>
                  <a:srgbClr val="000000"/>
                </a:highlight>
              </a:rPr>
              <a:t> has </a:t>
            </a:r>
            <a:r>
              <a:rPr lang="id-ID" sz="3200" dirty="0" err="1">
                <a:solidFill>
                  <a:schemeClr val="bg1"/>
                </a:solidFill>
                <a:highlight>
                  <a:srgbClr val="000000"/>
                </a:highlight>
              </a:rPr>
              <a:t>been</a:t>
            </a:r>
            <a:r>
              <a:rPr lang="id-ID" sz="3200" dirty="0">
                <a:solidFill>
                  <a:schemeClr val="bg1"/>
                </a:solidFill>
                <a:highlight>
                  <a:srgbClr val="000000"/>
                </a:highlight>
              </a:rPr>
              <a:t> </a:t>
            </a:r>
            <a:r>
              <a:rPr lang="id-ID" sz="3200" dirty="0" err="1">
                <a:solidFill>
                  <a:schemeClr val="bg1"/>
                </a:solidFill>
                <a:highlight>
                  <a:srgbClr val="000000"/>
                </a:highlight>
              </a:rPr>
              <a:t>crafted</a:t>
            </a:r>
            <a:r>
              <a:rPr lang="id-ID" sz="3200" dirty="0">
                <a:solidFill>
                  <a:schemeClr val="bg1"/>
                </a:solidFill>
                <a:highlight>
                  <a:srgbClr val="000000"/>
                </a:highlight>
              </a:rPr>
              <a:t> </a:t>
            </a:r>
            <a:r>
              <a:rPr lang="id-ID" sz="3200" dirty="0" err="1">
                <a:solidFill>
                  <a:schemeClr val="bg1"/>
                </a:solidFill>
                <a:highlight>
                  <a:srgbClr val="000000"/>
                </a:highlight>
              </a:rPr>
              <a:t>to</a:t>
            </a:r>
            <a:r>
              <a:rPr lang="id-ID" sz="3200" dirty="0">
                <a:solidFill>
                  <a:schemeClr val="bg1"/>
                </a:solidFill>
                <a:highlight>
                  <a:srgbClr val="000000"/>
                </a:highlight>
              </a:rPr>
              <a:t> </a:t>
            </a:r>
            <a:r>
              <a:rPr lang="id-ID" sz="3200" dirty="0" err="1">
                <a:solidFill>
                  <a:schemeClr val="bg1"/>
                </a:solidFill>
                <a:highlight>
                  <a:srgbClr val="000000"/>
                </a:highlight>
              </a:rPr>
              <a:t>interact</a:t>
            </a:r>
            <a:r>
              <a:rPr lang="id-ID" sz="3200" dirty="0">
                <a:solidFill>
                  <a:schemeClr val="bg1"/>
                </a:solidFill>
                <a:highlight>
                  <a:srgbClr val="000000"/>
                </a:highlight>
              </a:rPr>
              <a:t> </a:t>
            </a:r>
            <a:r>
              <a:rPr lang="id-ID" sz="3200" dirty="0" err="1">
                <a:solidFill>
                  <a:schemeClr val="bg1"/>
                </a:solidFill>
                <a:highlight>
                  <a:srgbClr val="000000"/>
                </a:highlight>
              </a:rPr>
              <a:t>with</a:t>
            </a:r>
            <a:r>
              <a:rPr lang="id-ID" sz="3200" dirty="0">
                <a:solidFill>
                  <a:schemeClr val="bg1"/>
                </a:solidFill>
                <a:highlight>
                  <a:srgbClr val="000000"/>
                </a:highlight>
              </a:rPr>
              <a:t> </a:t>
            </a:r>
            <a:r>
              <a:rPr lang="id-ID" sz="3200" dirty="0" err="1">
                <a:solidFill>
                  <a:schemeClr val="bg1"/>
                </a:solidFill>
                <a:highlight>
                  <a:srgbClr val="000000"/>
                </a:highlight>
              </a:rPr>
              <a:t>light</a:t>
            </a:r>
            <a:r>
              <a:rPr lang="id-ID" sz="3200" dirty="0">
                <a:solidFill>
                  <a:schemeClr val="bg1"/>
                </a:solidFill>
                <a:highlight>
                  <a:srgbClr val="000000"/>
                </a:highlight>
              </a:rPr>
              <a:t>. An </a:t>
            </a:r>
            <a:r>
              <a:rPr lang="id-ID" sz="3200" dirty="0" err="1">
                <a:solidFill>
                  <a:schemeClr val="bg1"/>
                </a:solidFill>
                <a:highlight>
                  <a:srgbClr val="000000"/>
                </a:highlight>
              </a:rPr>
              <a:t>artist</a:t>
            </a:r>
            <a:r>
              <a:rPr lang="id-ID" sz="3200" dirty="0">
                <a:solidFill>
                  <a:schemeClr val="bg1"/>
                </a:solidFill>
                <a:highlight>
                  <a:srgbClr val="000000"/>
                </a:highlight>
              </a:rPr>
              <a:t> </a:t>
            </a:r>
            <a:r>
              <a:rPr lang="id-ID" sz="3200" dirty="0" err="1">
                <a:solidFill>
                  <a:schemeClr val="bg1"/>
                </a:solidFill>
                <a:highlight>
                  <a:srgbClr val="000000"/>
                </a:highlight>
              </a:rPr>
              <a:t>who</a:t>
            </a:r>
            <a:r>
              <a:rPr lang="id-ID" sz="3200" dirty="0">
                <a:solidFill>
                  <a:schemeClr val="bg1"/>
                </a:solidFill>
                <a:highlight>
                  <a:srgbClr val="000000"/>
                </a:highlight>
              </a:rPr>
              <a:t> </a:t>
            </a:r>
            <a:r>
              <a:rPr lang="id-ID" sz="3200" dirty="0" err="1">
                <a:solidFill>
                  <a:schemeClr val="bg1"/>
                </a:solidFill>
                <a:highlight>
                  <a:srgbClr val="000000"/>
                </a:highlight>
              </a:rPr>
              <a:t>applies</a:t>
            </a:r>
            <a:r>
              <a:rPr lang="id-ID" sz="3200" dirty="0">
                <a:solidFill>
                  <a:schemeClr val="bg1"/>
                </a:solidFill>
                <a:highlight>
                  <a:srgbClr val="000000"/>
                </a:highlight>
              </a:rPr>
              <a:t> </a:t>
            </a:r>
            <a:r>
              <a:rPr lang="id-ID" sz="3200" dirty="0" err="1">
                <a:solidFill>
                  <a:schemeClr val="bg1"/>
                </a:solidFill>
                <a:highlight>
                  <a:srgbClr val="000000"/>
                </a:highlight>
              </a:rPr>
              <a:t>paint</a:t>
            </a:r>
            <a:r>
              <a:rPr lang="id-ID" sz="3200" dirty="0">
                <a:solidFill>
                  <a:schemeClr val="bg1"/>
                </a:solidFill>
                <a:highlight>
                  <a:srgbClr val="000000"/>
                </a:highlight>
              </a:rPr>
              <a:t> </a:t>
            </a:r>
            <a:r>
              <a:rPr lang="id-ID" sz="3200" dirty="0" err="1">
                <a:solidFill>
                  <a:schemeClr val="bg1"/>
                </a:solidFill>
                <a:highlight>
                  <a:srgbClr val="000000"/>
                </a:highlight>
              </a:rPr>
              <a:t>to</a:t>
            </a:r>
            <a:r>
              <a:rPr lang="id-ID" sz="3200" dirty="0">
                <a:solidFill>
                  <a:schemeClr val="bg1"/>
                </a:solidFill>
                <a:highlight>
                  <a:srgbClr val="000000"/>
                </a:highlight>
              </a:rPr>
              <a:t> </a:t>
            </a:r>
            <a:r>
              <a:rPr lang="id-ID" sz="3200" dirty="0" err="1">
                <a:solidFill>
                  <a:schemeClr val="bg1"/>
                </a:solidFill>
                <a:highlight>
                  <a:srgbClr val="000000"/>
                </a:highlight>
              </a:rPr>
              <a:t>canvas</a:t>
            </a:r>
            <a:r>
              <a:rPr lang="id-ID" sz="3200" dirty="0">
                <a:solidFill>
                  <a:schemeClr val="bg1"/>
                </a:solidFill>
                <a:highlight>
                  <a:srgbClr val="000000"/>
                </a:highlight>
              </a:rPr>
              <a:t> </a:t>
            </a:r>
            <a:r>
              <a:rPr lang="id-ID" sz="3200" dirty="0" err="1">
                <a:solidFill>
                  <a:schemeClr val="bg1"/>
                </a:solidFill>
                <a:highlight>
                  <a:srgbClr val="000000"/>
                </a:highlight>
              </a:rPr>
              <a:t>is</a:t>
            </a:r>
            <a:r>
              <a:rPr lang="id-ID" sz="3200" dirty="0">
                <a:solidFill>
                  <a:schemeClr val="bg1"/>
                </a:solidFill>
                <a:highlight>
                  <a:srgbClr val="000000"/>
                </a:highlight>
              </a:rPr>
              <a:t> </a:t>
            </a:r>
            <a:r>
              <a:rPr lang="id-ID" sz="3200" dirty="0" err="1">
                <a:solidFill>
                  <a:schemeClr val="bg1"/>
                </a:solidFill>
                <a:highlight>
                  <a:srgbClr val="000000"/>
                </a:highlight>
              </a:rPr>
              <a:t>adding</a:t>
            </a:r>
            <a:r>
              <a:rPr lang="id-ID" sz="3200" dirty="0">
                <a:solidFill>
                  <a:schemeClr val="bg1"/>
                </a:solidFill>
                <a:highlight>
                  <a:srgbClr val="000000"/>
                </a:highlight>
              </a:rPr>
              <a:t> </a:t>
            </a:r>
            <a:r>
              <a:rPr lang="id-ID" sz="3200" dirty="0" err="1">
                <a:solidFill>
                  <a:schemeClr val="bg1"/>
                </a:solidFill>
                <a:highlight>
                  <a:srgbClr val="000000"/>
                </a:highlight>
              </a:rPr>
              <a:t>pigments</a:t>
            </a:r>
            <a:r>
              <a:rPr lang="id-ID" sz="3200" dirty="0">
                <a:solidFill>
                  <a:schemeClr val="bg1"/>
                </a:solidFill>
                <a:highlight>
                  <a:srgbClr val="000000"/>
                </a:highlight>
              </a:rPr>
              <a:t>, </a:t>
            </a:r>
            <a:r>
              <a:rPr lang="id-ID" sz="3200" dirty="0" err="1">
                <a:solidFill>
                  <a:schemeClr val="bg1"/>
                </a:solidFill>
                <a:highlight>
                  <a:srgbClr val="000000"/>
                </a:highlight>
              </a:rPr>
              <a:t>which</a:t>
            </a:r>
            <a:r>
              <a:rPr lang="id-ID" sz="3200" dirty="0">
                <a:solidFill>
                  <a:schemeClr val="bg1"/>
                </a:solidFill>
                <a:highlight>
                  <a:srgbClr val="000000"/>
                </a:highlight>
              </a:rPr>
              <a:t> are </a:t>
            </a:r>
            <a:r>
              <a:rPr lang="id-ID" sz="3200" dirty="0" err="1">
                <a:solidFill>
                  <a:schemeClr val="bg1"/>
                </a:solidFill>
                <a:highlight>
                  <a:srgbClr val="000000"/>
                </a:highlight>
              </a:rPr>
              <a:t>substances</a:t>
            </a:r>
            <a:r>
              <a:rPr lang="id-ID" sz="3200" dirty="0">
                <a:solidFill>
                  <a:schemeClr val="bg1"/>
                </a:solidFill>
                <a:highlight>
                  <a:srgbClr val="000000"/>
                </a:highlight>
              </a:rPr>
              <a:t> </a:t>
            </a:r>
            <a:r>
              <a:rPr lang="id-ID" sz="3200" dirty="0" err="1">
                <a:solidFill>
                  <a:schemeClr val="bg1"/>
                </a:solidFill>
                <a:highlight>
                  <a:srgbClr val="000000"/>
                </a:highlight>
              </a:rPr>
              <a:t>that</a:t>
            </a:r>
            <a:r>
              <a:rPr lang="id-ID" sz="3200" dirty="0">
                <a:solidFill>
                  <a:schemeClr val="bg1"/>
                </a:solidFill>
                <a:highlight>
                  <a:srgbClr val="000000"/>
                </a:highlight>
              </a:rPr>
              <a:t> </a:t>
            </a:r>
            <a:r>
              <a:rPr lang="id-ID" sz="3200" dirty="0" err="1">
                <a:solidFill>
                  <a:schemeClr val="bg1"/>
                </a:solidFill>
                <a:highlight>
                  <a:srgbClr val="000000"/>
                </a:highlight>
              </a:rPr>
              <a:t>have</a:t>
            </a:r>
            <a:r>
              <a:rPr lang="id-ID" sz="3200" dirty="0">
                <a:solidFill>
                  <a:schemeClr val="bg1"/>
                </a:solidFill>
                <a:highlight>
                  <a:srgbClr val="000000"/>
                </a:highlight>
              </a:rPr>
              <a:t> </a:t>
            </a:r>
            <a:r>
              <a:rPr lang="id-ID" sz="3200" dirty="0" err="1">
                <a:solidFill>
                  <a:schemeClr val="bg1"/>
                </a:solidFill>
                <a:highlight>
                  <a:srgbClr val="000000"/>
                </a:highlight>
              </a:rPr>
              <a:t>the</a:t>
            </a:r>
            <a:r>
              <a:rPr lang="id-ID" sz="3200" dirty="0">
                <a:solidFill>
                  <a:schemeClr val="bg1"/>
                </a:solidFill>
                <a:highlight>
                  <a:srgbClr val="000000"/>
                </a:highlight>
              </a:rPr>
              <a:t> </a:t>
            </a:r>
            <a:r>
              <a:rPr lang="id-ID" sz="3200" dirty="0" err="1">
                <a:solidFill>
                  <a:schemeClr val="bg1"/>
                </a:solidFill>
                <a:highlight>
                  <a:srgbClr val="000000"/>
                </a:highlight>
              </a:rPr>
              <a:t>property</a:t>
            </a:r>
            <a:r>
              <a:rPr lang="id-ID" sz="3200" dirty="0">
                <a:solidFill>
                  <a:schemeClr val="bg1"/>
                </a:solidFill>
                <a:highlight>
                  <a:srgbClr val="000000"/>
                </a:highlight>
              </a:rPr>
              <a:t> </a:t>
            </a:r>
            <a:r>
              <a:rPr lang="id-ID" sz="3200" dirty="0" err="1">
                <a:solidFill>
                  <a:schemeClr val="bg1"/>
                </a:solidFill>
                <a:highlight>
                  <a:srgbClr val="000000"/>
                </a:highlight>
              </a:rPr>
              <a:t>to</a:t>
            </a:r>
            <a:r>
              <a:rPr lang="id-ID" sz="3200" dirty="0">
                <a:solidFill>
                  <a:schemeClr val="bg1"/>
                </a:solidFill>
                <a:highlight>
                  <a:srgbClr val="000000"/>
                </a:highlight>
              </a:rPr>
              <a:t> absorb </a:t>
            </a:r>
            <a:r>
              <a:rPr lang="id-ID" sz="3200" dirty="0" err="1">
                <a:solidFill>
                  <a:schemeClr val="bg1"/>
                </a:solidFill>
                <a:highlight>
                  <a:srgbClr val="000000"/>
                </a:highlight>
              </a:rPr>
              <a:t>select</a:t>
            </a:r>
            <a:r>
              <a:rPr lang="id-ID" sz="3200" dirty="0">
                <a:solidFill>
                  <a:schemeClr val="bg1"/>
                </a:solidFill>
                <a:highlight>
                  <a:srgbClr val="000000"/>
                </a:highlight>
              </a:rPr>
              <a:t> </a:t>
            </a:r>
            <a:r>
              <a:rPr lang="id-ID" sz="3200" dirty="0" err="1">
                <a:solidFill>
                  <a:schemeClr val="bg1"/>
                </a:solidFill>
                <a:highlight>
                  <a:srgbClr val="000000"/>
                </a:highlight>
              </a:rPr>
              <a:t>bands</a:t>
            </a:r>
            <a:r>
              <a:rPr lang="id-ID" sz="3200" dirty="0">
                <a:solidFill>
                  <a:schemeClr val="bg1"/>
                </a:solidFill>
                <a:highlight>
                  <a:srgbClr val="000000"/>
                </a:highlight>
              </a:rPr>
              <a:t> </a:t>
            </a:r>
            <a:r>
              <a:rPr lang="id-ID" sz="3200" dirty="0" err="1">
                <a:solidFill>
                  <a:schemeClr val="bg1"/>
                </a:solidFill>
                <a:highlight>
                  <a:srgbClr val="000000"/>
                </a:highlight>
              </a:rPr>
              <a:t>of</a:t>
            </a:r>
            <a:r>
              <a:rPr lang="id-ID" sz="3200" dirty="0">
                <a:solidFill>
                  <a:schemeClr val="bg1"/>
                </a:solidFill>
                <a:highlight>
                  <a:srgbClr val="000000"/>
                </a:highlight>
              </a:rPr>
              <a:t> </a:t>
            </a:r>
            <a:r>
              <a:rPr lang="id-ID" sz="3200" dirty="0" err="1">
                <a:solidFill>
                  <a:schemeClr val="bg1"/>
                </a:solidFill>
                <a:highlight>
                  <a:srgbClr val="000000"/>
                </a:highlight>
              </a:rPr>
              <a:t>the</a:t>
            </a:r>
            <a:r>
              <a:rPr lang="id-ID" sz="3200" dirty="0">
                <a:solidFill>
                  <a:schemeClr val="bg1"/>
                </a:solidFill>
                <a:highlight>
                  <a:srgbClr val="000000"/>
                </a:highlight>
              </a:rPr>
              <a:t> </a:t>
            </a:r>
            <a:r>
              <a:rPr lang="id-ID" sz="3200" dirty="0" err="1">
                <a:solidFill>
                  <a:schemeClr val="bg1"/>
                </a:solidFill>
                <a:highlight>
                  <a:srgbClr val="000000"/>
                </a:highlight>
              </a:rPr>
              <a:t>spectrum</a:t>
            </a:r>
            <a:r>
              <a:rPr lang="id-ID" sz="3200" dirty="0">
                <a:solidFill>
                  <a:schemeClr val="bg1"/>
                </a:solidFill>
                <a:highlight>
                  <a:srgbClr val="000000"/>
                </a:highlight>
              </a:rPr>
              <a:t> </a:t>
            </a:r>
            <a:r>
              <a:rPr lang="id-ID" sz="3200" dirty="0" err="1">
                <a:solidFill>
                  <a:schemeClr val="bg1"/>
                </a:solidFill>
                <a:highlight>
                  <a:srgbClr val="000000"/>
                </a:highlight>
              </a:rPr>
              <a:t>of</a:t>
            </a:r>
            <a:r>
              <a:rPr lang="id-ID" sz="3200" dirty="0">
                <a:solidFill>
                  <a:schemeClr val="bg1"/>
                </a:solidFill>
                <a:highlight>
                  <a:srgbClr val="000000"/>
                </a:highlight>
              </a:rPr>
              <a:t> </a:t>
            </a:r>
            <a:r>
              <a:rPr lang="id-ID" sz="3200" dirty="0" err="1">
                <a:solidFill>
                  <a:schemeClr val="bg1"/>
                </a:solidFill>
                <a:highlight>
                  <a:srgbClr val="000000"/>
                </a:highlight>
              </a:rPr>
              <a:t>incident</a:t>
            </a:r>
            <a:r>
              <a:rPr lang="id-ID" sz="3200" dirty="0">
                <a:solidFill>
                  <a:schemeClr val="bg1"/>
                </a:solidFill>
                <a:highlight>
                  <a:srgbClr val="000000"/>
                </a:highlight>
              </a:rPr>
              <a:t> </a:t>
            </a:r>
            <a:r>
              <a:rPr lang="id-ID" sz="3200" dirty="0" err="1">
                <a:solidFill>
                  <a:schemeClr val="bg1"/>
                </a:solidFill>
                <a:highlight>
                  <a:srgbClr val="000000"/>
                </a:highlight>
              </a:rPr>
              <a:t>light</a:t>
            </a:r>
            <a:r>
              <a:rPr lang="id-ID" sz="3200" dirty="0">
                <a:solidFill>
                  <a:schemeClr val="bg1"/>
                </a:solidFill>
                <a:highlight>
                  <a:srgbClr val="000000"/>
                </a:highlight>
              </a:rPr>
              <a:t>, </a:t>
            </a:r>
            <a:r>
              <a:rPr lang="id-ID" sz="3200" dirty="0" err="1">
                <a:solidFill>
                  <a:schemeClr val="bg1"/>
                </a:solidFill>
                <a:highlight>
                  <a:srgbClr val="000000"/>
                </a:highlight>
              </a:rPr>
              <a:t>and</a:t>
            </a:r>
            <a:r>
              <a:rPr lang="id-ID" sz="3200" dirty="0">
                <a:solidFill>
                  <a:schemeClr val="bg1"/>
                </a:solidFill>
                <a:highlight>
                  <a:srgbClr val="000000"/>
                </a:highlight>
              </a:rPr>
              <a:t> in </a:t>
            </a:r>
            <a:r>
              <a:rPr lang="id-ID" sz="3200" dirty="0" err="1">
                <a:solidFill>
                  <a:schemeClr val="bg1"/>
                </a:solidFill>
                <a:highlight>
                  <a:srgbClr val="000000"/>
                </a:highlight>
              </a:rPr>
              <a:t>this</a:t>
            </a:r>
            <a:r>
              <a:rPr lang="id-ID" sz="3200" dirty="0">
                <a:solidFill>
                  <a:schemeClr val="bg1"/>
                </a:solidFill>
                <a:highlight>
                  <a:srgbClr val="000000"/>
                </a:highlight>
              </a:rPr>
              <a:t> </a:t>
            </a:r>
            <a:r>
              <a:rPr lang="id-ID" sz="3200" dirty="0" err="1">
                <a:solidFill>
                  <a:schemeClr val="bg1"/>
                </a:solidFill>
                <a:highlight>
                  <a:srgbClr val="000000"/>
                </a:highlight>
              </a:rPr>
              <a:t>way</a:t>
            </a:r>
            <a:r>
              <a:rPr lang="id-ID" sz="3200" dirty="0">
                <a:solidFill>
                  <a:schemeClr val="bg1"/>
                </a:solidFill>
                <a:highlight>
                  <a:srgbClr val="000000"/>
                </a:highlight>
              </a:rPr>
              <a:t> </a:t>
            </a:r>
            <a:r>
              <a:rPr lang="id-ID" sz="3200" dirty="0" err="1">
                <a:solidFill>
                  <a:schemeClr val="bg1"/>
                </a:solidFill>
                <a:highlight>
                  <a:srgbClr val="000000"/>
                </a:highlight>
              </a:rPr>
              <a:t>to</a:t>
            </a:r>
            <a:r>
              <a:rPr lang="id-ID" sz="3200" dirty="0">
                <a:solidFill>
                  <a:schemeClr val="bg1"/>
                </a:solidFill>
                <a:highlight>
                  <a:srgbClr val="000000"/>
                </a:highlight>
              </a:rPr>
              <a:t> </a:t>
            </a:r>
            <a:r>
              <a:rPr lang="id-ID" sz="3200" dirty="0" err="1">
                <a:solidFill>
                  <a:schemeClr val="bg1"/>
                </a:solidFill>
                <a:highlight>
                  <a:srgbClr val="000000"/>
                </a:highlight>
              </a:rPr>
              <a:t>modify</a:t>
            </a:r>
            <a:r>
              <a:rPr lang="id-ID" sz="3200" dirty="0">
                <a:solidFill>
                  <a:schemeClr val="bg1"/>
                </a:solidFill>
                <a:highlight>
                  <a:srgbClr val="000000"/>
                </a:highlight>
              </a:rPr>
              <a:t> </a:t>
            </a:r>
            <a:r>
              <a:rPr lang="id-ID" sz="3200" dirty="0" err="1">
                <a:solidFill>
                  <a:schemeClr val="bg1"/>
                </a:solidFill>
                <a:highlight>
                  <a:srgbClr val="000000"/>
                </a:highlight>
              </a:rPr>
              <a:t>the</a:t>
            </a:r>
            <a:r>
              <a:rPr lang="id-ID" sz="3200" dirty="0">
                <a:solidFill>
                  <a:schemeClr val="bg1"/>
                </a:solidFill>
                <a:highlight>
                  <a:srgbClr val="000000"/>
                </a:highlight>
              </a:rPr>
              <a:t> </a:t>
            </a:r>
            <a:r>
              <a:rPr lang="id-ID" sz="3200" dirty="0" err="1">
                <a:solidFill>
                  <a:schemeClr val="bg1"/>
                </a:solidFill>
                <a:highlight>
                  <a:srgbClr val="000000"/>
                </a:highlight>
              </a:rPr>
              <a:t>spectrum</a:t>
            </a:r>
            <a:r>
              <a:rPr lang="id-ID" sz="3200" dirty="0">
                <a:solidFill>
                  <a:schemeClr val="bg1"/>
                </a:solidFill>
                <a:highlight>
                  <a:srgbClr val="000000"/>
                </a:highlight>
              </a:rPr>
              <a:t> </a:t>
            </a:r>
            <a:r>
              <a:rPr lang="id-ID" sz="3200" dirty="0" err="1">
                <a:solidFill>
                  <a:schemeClr val="bg1"/>
                </a:solidFill>
                <a:highlight>
                  <a:srgbClr val="000000"/>
                </a:highlight>
              </a:rPr>
              <a:t>of</a:t>
            </a:r>
            <a:r>
              <a:rPr lang="id-ID" sz="3200" dirty="0">
                <a:solidFill>
                  <a:schemeClr val="bg1"/>
                </a:solidFill>
                <a:highlight>
                  <a:srgbClr val="000000"/>
                </a:highlight>
              </a:rPr>
              <a:t> </a:t>
            </a:r>
            <a:r>
              <a:rPr lang="id-ID" sz="3200" dirty="0" err="1">
                <a:solidFill>
                  <a:schemeClr val="bg1"/>
                </a:solidFill>
                <a:highlight>
                  <a:srgbClr val="000000"/>
                </a:highlight>
              </a:rPr>
              <a:t>reflected</a:t>
            </a:r>
            <a:r>
              <a:rPr lang="id-ID" sz="3200" dirty="0">
                <a:solidFill>
                  <a:schemeClr val="bg1"/>
                </a:solidFill>
                <a:highlight>
                  <a:srgbClr val="000000"/>
                </a:highlight>
              </a:rPr>
              <a:t> </a:t>
            </a:r>
            <a:r>
              <a:rPr lang="id-ID" sz="3200" dirty="0" err="1">
                <a:solidFill>
                  <a:schemeClr val="bg1"/>
                </a:solidFill>
                <a:highlight>
                  <a:srgbClr val="000000"/>
                </a:highlight>
              </a:rPr>
              <a:t>light</a:t>
            </a:r>
            <a:r>
              <a:rPr lang="id-ID" sz="3200" dirty="0">
                <a:solidFill>
                  <a:schemeClr val="bg1"/>
                </a:solidFill>
                <a:highlight>
                  <a:srgbClr val="000000"/>
                </a:highlight>
              </a:rPr>
              <a:t>.</a:t>
            </a:r>
          </a:p>
          <a:p>
            <a:pPr algn="just"/>
            <a:endParaRPr lang="id-ID" sz="3200" dirty="0">
              <a:solidFill>
                <a:schemeClr val="bg1"/>
              </a:solidFill>
              <a:highlight>
                <a:srgbClr val="000000"/>
              </a:highlight>
            </a:endParaRPr>
          </a:p>
          <a:p>
            <a:pPr algn="just"/>
            <a:endParaRPr lang="id-ID" sz="3200" dirty="0">
              <a:solidFill>
                <a:schemeClr val="bg1"/>
              </a:solidFill>
              <a:highlight>
                <a:srgbClr val="000000"/>
              </a:highlight>
            </a:endParaRPr>
          </a:p>
          <a:p>
            <a:pPr algn="just"/>
            <a:endParaRPr lang="id-ID" sz="3200" dirty="0">
              <a:solidFill>
                <a:schemeClr val="bg1"/>
              </a:solidFill>
              <a:highlight>
                <a:srgbClr val="800000"/>
              </a:highlight>
            </a:endParaRPr>
          </a:p>
          <a:p>
            <a:pPr algn="ctr"/>
            <a:r>
              <a:rPr lang="id-ID" sz="1400" dirty="0">
                <a:solidFill>
                  <a:srgbClr val="FF0000"/>
                </a:solidFill>
              </a:rPr>
              <a:t>Sumber</a:t>
            </a:r>
            <a:r>
              <a:rPr lang="id-ID" sz="1400" dirty="0">
                <a:solidFill>
                  <a:schemeClr val="bg1"/>
                </a:solidFill>
              </a:rPr>
              <a:t>: Christopher </a:t>
            </a:r>
            <a:r>
              <a:rPr lang="id-ID" sz="1400" dirty="0" err="1">
                <a:solidFill>
                  <a:schemeClr val="bg1"/>
                </a:solidFill>
              </a:rPr>
              <a:t>Cuttle</a:t>
            </a:r>
            <a:r>
              <a:rPr lang="id-ID" sz="1400" dirty="0">
                <a:solidFill>
                  <a:schemeClr val="bg1"/>
                </a:solidFill>
              </a:rPr>
              <a:t> 2007, </a:t>
            </a:r>
            <a:r>
              <a:rPr lang="id-ID" sz="1400" i="1" dirty="0">
                <a:solidFill>
                  <a:schemeClr val="bg1"/>
                </a:solidFill>
              </a:rPr>
              <a:t>Light </a:t>
            </a:r>
            <a:r>
              <a:rPr lang="id-ID" sz="1400" i="1" dirty="0" err="1">
                <a:solidFill>
                  <a:schemeClr val="bg1"/>
                </a:solidFill>
              </a:rPr>
              <a:t>for</a:t>
            </a:r>
            <a:r>
              <a:rPr lang="id-ID" sz="1400" i="1" dirty="0">
                <a:solidFill>
                  <a:schemeClr val="bg1"/>
                </a:solidFill>
              </a:rPr>
              <a:t> </a:t>
            </a:r>
            <a:r>
              <a:rPr lang="id-ID" sz="1400" i="1" dirty="0" err="1">
                <a:solidFill>
                  <a:schemeClr val="bg1"/>
                </a:solidFill>
              </a:rPr>
              <a:t>Art’s</a:t>
            </a:r>
            <a:r>
              <a:rPr lang="id-ID" sz="1400" i="1" dirty="0">
                <a:solidFill>
                  <a:schemeClr val="bg1"/>
                </a:solidFill>
              </a:rPr>
              <a:t> Sake: </a:t>
            </a:r>
            <a:r>
              <a:rPr lang="id-ID" sz="1400" i="1" dirty="0" err="1">
                <a:solidFill>
                  <a:schemeClr val="bg1"/>
                </a:solidFill>
              </a:rPr>
              <a:t>Lighting</a:t>
            </a:r>
            <a:r>
              <a:rPr lang="id-ID" sz="1400" i="1" dirty="0">
                <a:solidFill>
                  <a:schemeClr val="bg1"/>
                </a:solidFill>
              </a:rPr>
              <a:t> </a:t>
            </a:r>
            <a:r>
              <a:rPr lang="id-ID" sz="1400" i="1" dirty="0" err="1">
                <a:solidFill>
                  <a:schemeClr val="bg1"/>
                </a:solidFill>
              </a:rPr>
              <a:t>for</a:t>
            </a:r>
            <a:r>
              <a:rPr lang="id-ID" sz="1400" i="1" dirty="0">
                <a:solidFill>
                  <a:schemeClr val="bg1"/>
                </a:solidFill>
              </a:rPr>
              <a:t> </a:t>
            </a:r>
            <a:r>
              <a:rPr lang="id-ID" sz="1400" i="1" dirty="0" err="1">
                <a:solidFill>
                  <a:schemeClr val="bg1"/>
                </a:solidFill>
              </a:rPr>
              <a:t>Artworks</a:t>
            </a:r>
            <a:r>
              <a:rPr lang="id-ID" sz="1400" i="1" dirty="0">
                <a:solidFill>
                  <a:schemeClr val="bg1"/>
                </a:solidFill>
              </a:rPr>
              <a:t> </a:t>
            </a:r>
            <a:r>
              <a:rPr lang="id-ID" sz="1400" i="1" dirty="0" err="1">
                <a:solidFill>
                  <a:schemeClr val="bg1"/>
                </a:solidFill>
              </a:rPr>
              <a:t>and</a:t>
            </a:r>
            <a:r>
              <a:rPr lang="id-ID" sz="1400" i="1" dirty="0">
                <a:solidFill>
                  <a:schemeClr val="bg1"/>
                </a:solidFill>
              </a:rPr>
              <a:t> Museum </a:t>
            </a:r>
            <a:r>
              <a:rPr lang="id-ID" sz="1400" i="1" dirty="0" err="1">
                <a:solidFill>
                  <a:schemeClr val="bg1"/>
                </a:solidFill>
              </a:rPr>
              <a:t>Displays</a:t>
            </a:r>
            <a:r>
              <a:rPr lang="id-ID" sz="1400" dirty="0">
                <a:solidFill>
                  <a:schemeClr val="bg1"/>
                </a:solidFill>
              </a:rPr>
              <a:t>, USA: </a:t>
            </a:r>
            <a:r>
              <a:rPr lang="id-ID" sz="1400" dirty="0" err="1">
                <a:solidFill>
                  <a:schemeClr val="bg1"/>
                </a:solidFill>
              </a:rPr>
              <a:t>Elsevier</a:t>
            </a:r>
            <a:r>
              <a:rPr lang="id-ID" sz="1400" dirty="0">
                <a:solidFill>
                  <a:schemeClr val="bg1"/>
                </a:solidFill>
              </a:rPr>
              <a:t> Ltd.  </a:t>
            </a:r>
          </a:p>
          <a:p>
            <a:pPr algn="ctr"/>
            <a:endParaRPr lang="id-ID" sz="3200" dirty="0">
              <a:solidFill>
                <a:schemeClr val="bg1"/>
              </a:solidFill>
              <a:highlight>
                <a:srgbClr val="800000"/>
              </a:highlight>
            </a:endParaRPr>
          </a:p>
          <a:p>
            <a:pPr algn="ctr"/>
            <a:endParaRPr lang="id-ID" sz="3200" dirty="0">
              <a:solidFill>
                <a:schemeClr val="bg1"/>
              </a:solidFill>
              <a:highlight>
                <a:srgbClr val="800000"/>
              </a:highlight>
            </a:endParaRPr>
          </a:p>
          <a:p>
            <a:pPr algn="ctr"/>
            <a:r>
              <a:rPr lang="id-ID" sz="3200" dirty="0">
                <a:solidFill>
                  <a:schemeClr val="bg1"/>
                </a:solidFill>
                <a:highlight>
                  <a:srgbClr val="800000"/>
                </a:highlight>
              </a:rPr>
              <a:t> </a:t>
            </a:r>
          </a:p>
        </p:txBody>
      </p:sp>
    </p:spTree>
    <p:extLst>
      <p:ext uri="{BB962C8B-B14F-4D97-AF65-F5344CB8AC3E}">
        <p14:creationId xmlns:p14="http://schemas.microsoft.com/office/powerpoint/2010/main" val="175514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Tem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TotalTime>
  <Words>637</Words>
  <Application>Microsoft Macintosh PowerPoint</Application>
  <PresentationFormat>Layar Lebar</PresentationFormat>
  <Paragraphs>55</Paragraphs>
  <Slides>22</Slides>
  <Notes>0</Notes>
  <HiddenSlides>0</HiddenSlides>
  <MMClips>1</MMClips>
  <ScaleCrop>false</ScaleCrop>
  <HeadingPairs>
    <vt:vector size="6" baseType="variant">
      <vt:variant>
        <vt:lpstr>Font Dipakai</vt:lpstr>
      </vt:variant>
      <vt:variant>
        <vt:i4>6</vt:i4>
      </vt:variant>
      <vt:variant>
        <vt:lpstr>Tema</vt:lpstr>
      </vt:variant>
      <vt:variant>
        <vt:i4>1</vt:i4>
      </vt:variant>
      <vt:variant>
        <vt:lpstr>Judul Slide</vt:lpstr>
      </vt:variant>
      <vt:variant>
        <vt:i4>22</vt:i4>
      </vt:variant>
    </vt:vector>
  </HeadingPairs>
  <TitlesOfParts>
    <vt:vector size="29" baseType="lpstr">
      <vt:lpstr>American Typewriter</vt:lpstr>
      <vt:lpstr>Angsana New</vt:lpstr>
      <vt:lpstr>Arial</vt:lpstr>
      <vt:lpstr>Calibri</vt:lpstr>
      <vt:lpstr>Calibri Light</vt:lpstr>
      <vt:lpstr>Copperplate</vt:lpstr>
      <vt:lpstr>Tema Office</vt:lpstr>
      <vt:lpstr>APAKAH LUKISAN ITU?</vt:lpstr>
      <vt:lpstr>Presentasi PowerPoint</vt:lpstr>
      <vt:lpstr>Hmm...Melukis itu bagaimana sih?</vt:lpstr>
      <vt:lpstr>Presentasi PowerPoint</vt:lpstr>
      <vt:lpstr>Presentasi PowerPoint</vt:lpstr>
      <vt:lpstr>Kanvas/Canvas</vt:lpstr>
      <vt:lpstr>Primer/ Gesso Ground</vt:lpstr>
      <vt:lpstr>Tipe Kanvas Lukisan:  1. the chalk ground (dasar cat air) 2. the half chalk ground (plamir tempera) 3. the oil ground (plamir cat minyak). 4. the acrylic ground (plamir cat akrilik) </vt:lpstr>
      <vt:lpstr>Presentasi PowerPoint</vt:lpstr>
      <vt:lpstr>Components of the paint</vt:lpstr>
      <vt:lpstr>Deskripsi cat komersil</vt:lpstr>
      <vt:lpstr>Presentasi PowerPoint</vt:lpstr>
      <vt:lpstr>PIGMENTS/ WARNA</vt:lpstr>
      <vt:lpstr>Presentasi PowerPoint</vt:lpstr>
      <vt:lpstr>Presentasi PowerPoint</vt:lpstr>
      <vt:lpstr>Presentasi PowerPoint</vt:lpstr>
      <vt:lpstr>Klasifikasi Pigment  </vt:lpstr>
      <vt:lpstr>Informasi Tube Cat</vt:lpstr>
      <vt:lpstr>Komposisi Karakteristik Pigment</vt:lpstr>
      <vt:lpstr>Presentasi PowerPoint</vt:lpstr>
      <vt:lpstr>Presentasi PowerPoint</vt:lpstr>
      <vt:lpstr>Presentasi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APAKAH LUKISAN ITU?</dc:title>
  <dc:creator>Microsoft Office User</dc:creator>
  <cp:lastModifiedBy>Microsoft Office User</cp:lastModifiedBy>
  <cp:revision>45</cp:revision>
  <dcterms:created xsi:type="dcterms:W3CDTF">2020-12-09T07:11:48Z</dcterms:created>
  <dcterms:modified xsi:type="dcterms:W3CDTF">2022-09-13T04:50:57Z</dcterms:modified>
</cp:coreProperties>
</file>