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4" r:id="rId3"/>
  </p:sldMasterIdLst>
  <p:notesMasterIdLst>
    <p:notesMasterId r:id="rId30"/>
  </p:notesMasterIdLst>
  <p:sldIdLst>
    <p:sldId id="353" r:id="rId4"/>
    <p:sldId id="389" r:id="rId5"/>
    <p:sldId id="357" r:id="rId6"/>
    <p:sldId id="364" r:id="rId7"/>
    <p:sldId id="359" r:id="rId8"/>
    <p:sldId id="365" r:id="rId9"/>
    <p:sldId id="366" r:id="rId10"/>
    <p:sldId id="367" r:id="rId11"/>
    <p:sldId id="392" r:id="rId12"/>
    <p:sldId id="391" r:id="rId13"/>
    <p:sldId id="387" r:id="rId14"/>
    <p:sldId id="370" r:id="rId15"/>
    <p:sldId id="371" r:id="rId16"/>
    <p:sldId id="372" r:id="rId17"/>
    <p:sldId id="373" r:id="rId18"/>
    <p:sldId id="375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0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E1ECC-7EEA-4B40-89C1-A1E37312FD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E76E3-1B4C-48EB-8097-C92874D6D701}">
      <dgm:prSet phldrT="[Text]"/>
      <dgm:spPr/>
      <dgm:t>
        <a:bodyPr/>
        <a:lstStyle/>
        <a:p>
          <a:r>
            <a:rPr lang="en-US" dirty="0" smtClean="0"/>
            <a:t>RENCANA HASIL KERJA</a:t>
          </a:r>
          <a:endParaRPr lang="en-US" dirty="0"/>
        </a:p>
      </dgm:t>
    </dgm:pt>
    <dgm:pt modelId="{5AE05EBC-60B1-4670-AAB1-DCC3A9C2A0E7}" type="parTrans" cxnId="{D2EEE758-8BC4-4E40-A917-5A6EEE5D686D}">
      <dgm:prSet/>
      <dgm:spPr/>
      <dgm:t>
        <a:bodyPr/>
        <a:lstStyle/>
        <a:p>
          <a:endParaRPr lang="en-US"/>
        </a:p>
      </dgm:t>
    </dgm:pt>
    <dgm:pt modelId="{0378434B-73D6-40A5-AFCE-4370F95DE61B}" type="sibTrans" cxnId="{D2EEE758-8BC4-4E40-A917-5A6EEE5D686D}">
      <dgm:prSet/>
      <dgm:spPr/>
      <dgm:t>
        <a:bodyPr/>
        <a:lstStyle/>
        <a:p>
          <a:endParaRPr lang="en-US"/>
        </a:p>
      </dgm:t>
    </dgm:pt>
    <dgm:pt modelId="{E80EC5F3-125E-4338-85A0-787FEE514A68}">
      <dgm:prSet phldrT="[Text]"/>
      <dgm:spPr/>
      <dgm:t>
        <a:bodyPr/>
        <a:lstStyle/>
        <a:p>
          <a:r>
            <a:rPr lang="en-US" dirty="0" smtClean="0"/>
            <a:t>PERILAKU KERJA</a:t>
          </a:r>
          <a:endParaRPr lang="en-US" dirty="0"/>
        </a:p>
      </dgm:t>
    </dgm:pt>
    <dgm:pt modelId="{EA0E1777-2BED-426B-953B-908FC423CC80}" type="parTrans" cxnId="{3EE94BC0-451F-4E06-8436-72A8CEF6A3A1}">
      <dgm:prSet/>
      <dgm:spPr/>
      <dgm:t>
        <a:bodyPr/>
        <a:lstStyle/>
        <a:p>
          <a:endParaRPr lang="en-US"/>
        </a:p>
      </dgm:t>
    </dgm:pt>
    <dgm:pt modelId="{59250F98-51F3-4B25-9741-C0D412C8EB6A}" type="sibTrans" cxnId="{3EE94BC0-451F-4E06-8436-72A8CEF6A3A1}">
      <dgm:prSet/>
      <dgm:spPr/>
      <dgm:t>
        <a:bodyPr/>
        <a:lstStyle/>
        <a:p>
          <a:endParaRPr lang="en-US"/>
        </a:p>
      </dgm:t>
    </dgm:pt>
    <dgm:pt modelId="{AC4EF5A3-DB01-4FEE-BE14-B7330BBA64BE}">
      <dgm:prSet phldrT="[Text]"/>
      <dgm:spPr/>
      <dgm:t>
        <a:bodyPr/>
        <a:lstStyle/>
        <a:p>
          <a:r>
            <a:rPr lang="en-US" dirty="0" smtClean="0"/>
            <a:t>LAMPIRAN SKP</a:t>
          </a:r>
          <a:endParaRPr lang="en-US" dirty="0"/>
        </a:p>
      </dgm:t>
    </dgm:pt>
    <dgm:pt modelId="{611FBD2C-7ACB-4741-B492-2FB9E7E001B3}" type="parTrans" cxnId="{0E09299A-7029-4153-817C-BEDC46790233}">
      <dgm:prSet/>
      <dgm:spPr/>
      <dgm:t>
        <a:bodyPr/>
        <a:lstStyle/>
        <a:p>
          <a:endParaRPr lang="en-US"/>
        </a:p>
      </dgm:t>
    </dgm:pt>
    <dgm:pt modelId="{D61307E1-7CAF-491A-99BF-38A3061FAA81}" type="sibTrans" cxnId="{0E09299A-7029-4153-817C-BEDC46790233}">
      <dgm:prSet/>
      <dgm:spPr/>
      <dgm:t>
        <a:bodyPr/>
        <a:lstStyle/>
        <a:p>
          <a:endParaRPr lang="en-US"/>
        </a:p>
      </dgm:t>
    </dgm:pt>
    <dgm:pt modelId="{05AAC54A-FB65-48D0-9DE3-9A42691246AC}" type="pres">
      <dgm:prSet presAssocID="{7A9E1ECC-7EEA-4B40-89C1-A1E37312FD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E7539-2DC7-4973-8B34-A8A7627D0B69}" type="pres">
      <dgm:prSet presAssocID="{C18E76E3-1B4C-48EB-8097-C92874D6D701}" presName="parentLin" presStyleCnt="0"/>
      <dgm:spPr/>
    </dgm:pt>
    <dgm:pt modelId="{C4A2B3F1-1224-4B95-9A99-F2317C73586C}" type="pres">
      <dgm:prSet presAssocID="{C18E76E3-1B4C-48EB-8097-C92874D6D70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4DBB35-1FC5-445D-996B-3B54BA2ED12C}" type="pres">
      <dgm:prSet presAssocID="{C18E76E3-1B4C-48EB-8097-C92874D6D7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DD213-BAB7-48AE-B6EA-ED8BC083D0F6}" type="pres">
      <dgm:prSet presAssocID="{C18E76E3-1B4C-48EB-8097-C92874D6D701}" presName="negativeSpace" presStyleCnt="0"/>
      <dgm:spPr/>
    </dgm:pt>
    <dgm:pt modelId="{5DB30EE0-F881-4736-9BD4-C7CE0B7C176D}" type="pres">
      <dgm:prSet presAssocID="{C18E76E3-1B4C-48EB-8097-C92874D6D701}" presName="childText" presStyleLbl="conFgAcc1" presStyleIdx="0" presStyleCnt="3">
        <dgm:presLayoutVars>
          <dgm:bulletEnabled val="1"/>
        </dgm:presLayoutVars>
      </dgm:prSet>
      <dgm:spPr/>
    </dgm:pt>
    <dgm:pt modelId="{E5C24BDF-5A78-43A1-A882-7EA001947DA5}" type="pres">
      <dgm:prSet presAssocID="{0378434B-73D6-40A5-AFCE-4370F95DE61B}" presName="spaceBetweenRectangles" presStyleCnt="0"/>
      <dgm:spPr/>
    </dgm:pt>
    <dgm:pt modelId="{8869B523-E84D-448B-824B-BB311F634FAF}" type="pres">
      <dgm:prSet presAssocID="{E80EC5F3-125E-4338-85A0-787FEE514A68}" presName="parentLin" presStyleCnt="0"/>
      <dgm:spPr/>
    </dgm:pt>
    <dgm:pt modelId="{7A5BCD34-6471-48AE-84EB-2C7737CE9207}" type="pres">
      <dgm:prSet presAssocID="{E80EC5F3-125E-4338-85A0-787FEE514A6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258267-D3FC-403C-B8B6-8F09D83A2481}" type="pres">
      <dgm:prSet presAssocID="{E80EC5F3-125E-4338-85A0-787FEE514A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AFF35-B95F-4034-9C7C-DF6CDBDC5A21}" type="pres">
      <dgm:prSet presAssocID="{E80EC5F3-125E-4338-85A0-787FEE514A68}" presName="negativeSpace" presStyleCnt="0"/>
      <dgm:spPr/>
    </dgm:pt>
    <dgm:pt modelId="{55C4D786-E26C-4163-86D9-AA837B160757}" type="pres">
      <dgm:prSet presAssocID="{E80EC5F3-125E-4338-85A0-787FEE514A68}" presName="childText" presStyleLbl="conFgAcc1" presStyleIdx="1" presStyleCnt="3">
        <dgm:presLayoutVars>
          <dgm:bulletEnabled val="1"/>
        </dgm:presLayoutVars>
      </dgm:prSet>
      <dgm:spPr/>
    </dgm:pt>
    <dgm:pt modelId="{F4A796BD-2E62-453F-8F64-456ACB43B5F7}" type="pres">
      <dgm:prSet presAssocID="{59250F98-51F3-4B25-9741-C0D412C8EB6A}" presName="spaceBetweenRectangles" presStyleCnt="0"/>
      <dgm:spPr/>
    </dgm:pt>
    <dgm:pt modelId="{14EB195D-0587-4490-A7C1-01CB7900C84E}" type="pres">
      <dgm:prSet presAssocID="{AC4EF5A3-DB01-4FEE-BE14-B7330BBA64BE}" presName="parentLin" presStyleCnt="0"/>
      <dgm:spPr/>
    </dgm:pt>
    <dgm:pt modelId="{19B9379C-AD3A-49DC-BDE2-6A681BC9ACF3}" type="pres">
      <dgm:prSet presAssocID="{AC4EF5A3-DB01-4FEE-BE14-B7330BBA64B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99B8031-628C-4CD3-90A1-AC7DCFE60E5B}" type="pres">
      <dgm:prSet presAssocID="{AC4EF5A3-DB01-4FEE-BE14-B7330BBA64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ED2AB-6CC4-44A7-B3FF-79DC8BC45143}" type="pres">
      <dgm:prSet presAssocID="{AC4EF5A3-DB01-4FEE-BE14-B7330BBA64BE}" presName="negativeSpace" presStyleCnt="0"/>
      <dgm:spPr/>
    </dgm:pt>
    <dgm:pt modelId="{9F3F1E56-63B3-4BA2-A992-FD979DE312A8}" type="pres">
      <dgm:prSet presAssocID="{AC4EF5A3-DB01-4FEE-BE14-B7330BBA64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383EC2-0D6D-4533-BB8A-E7B37AFE4D35}" type="presOf" srcId="{E80EC5F3-125E-4338-85A0-787FEE514A68}" destId="{7A5BCD34-6471-48AE-84EB-2C7737CE9207}" srcOrd="0" destOrd="0" presId="urn:microsoft.com/office/officeart/2005/8/layout/list1"/>
    <dgm:cxn modelId="{2DF78CE5-9599-4227-9957-C3EBCCE3BF23}" type="presOf" srcId="{AC4EF5A3-DB01-4FEE-BE14-B7330BBA64BE}" destId="{19B9379C-AD3A-49DC-BDE2-6A681BC9ACF3}" srcOrd="0" destOrd="0" presId="urn:microsoft.com/office/officeart/2005/8/layout/list1"/>
    <dgm:cxn modelId="{D78F468F-76C9-4D61-ABD9-36D801C11357}" type="presOf" srcId="{AC4EF5A3-DB01-4FEE-BE14-B7330BBA64BE}" destId="{199B8031-628C-4CD3-90A1-AC7DCFE60E5B}" srcOrd="1" destOrd="0" presId="urn:microsoft.com/office/officeart/2005/8/layout/list1"/>
    <dgm:cxn modelId="{0E09299A-7029-4153-817C-BEDC46790233}" srcId="{7A9E1ECC-7EEA-4B40-89C1-A1E37312FD7E}" destId="{AC4EF5A3-DB01-4FEE-BE14-B7330BBA64BE}" srcOrd="2" destOrd="0" parTransId="{611FBD2C-7ACB-4741-B492-2FB9E7E001B3}" sibTransId="{D61307E1-7CAF-491A-99BF-38A3061FAA81}"/>
    <dgm:cxn modelId="{3EE94BC0-451F-4E06-8436-72A8CEF6A3A1}" srcId="{7A9E1ECC-7EEA-4B40-89C1-A1E37312FD7E}" destId="{E80EC5F3-125E-4338-85A0-787FEE514A68}" srcOrd="1" destOrd="0" parTransId="{EA0E1777-2BED-426B-953B-908FC423CC80}" sibTransId="{59250F98-51F3-4B25-9741-C0D412C8EB6A}"/>
    <dgm:cxn modelId="{DF24DF80-5BD2-44C5-A7DD-92D02E99930A}" type="presOf" srcId="{C18E76E3-1B4C-48EB-8097-C92874D6D701}" destId="{C4A2B3F1-1224-4B95-9A99-F2317C73586C}" srcOrd="0" destOrd="0" presId="urn:microsoft.com/office/officeart/2005/8/layout/list1"/>
    <dgm:cxn modelId="{86F22597-2EBF-4630-B07B-849756F9B342}" type="presOf" srcId="{7A9E1ECC-7EEA-4B40-89C1-A1E37312FD7E}" destId="{05AAC54A-FB65-48D0-9DE3-9A42691246AC}" srcOrd="0" destOrd="0" presId="urn:microsoft.com/office/officeart/2005/8/layout/list1"/>
    <dgm:cxn modelId="{7856DA5A-1566-4A1A-B326-12476BD59DED}" type="presOf" srcId="{E80EC5F3-125E-4338-85A0-787FEE514A68}" destId="{E8258267-D3FC-403C-B8B6-8F09D83A2481}" srcOrd="1" destOrd="0" presId="urn:microsoft.com/office/officeart/2005/8/layout/list1"/>
    <dgm:cxn modelId="{D2EEE758-8BC4-4E40-A917-5A6EEE5D686D}" srcId="{7A9E1ECC-7EEA-4B40-89C1-A1E37312FD7E}" destId="{C18E76E3-1B4C-48EB-8097-C92874D6D701}" srcOrd="0" destOrd="0" parTransId="{5AE05EBC-60B1-4670-AAB1-DCC3A9C2A0E7}" sibTransId="{0378434B-73D6-40A5-AFCE-4370F95DE61B}"/>
    <dgm:cxn modelId="{833A4556-5E67-424A-9A2F-43A483DD7AA1}" type="presOf" srcId="{C18E76E3-1B4C-48EB-8097-C92874D6D701}" destId="{D84DBB35-1FC5-445D-996B-3B54BA2ED12C}" srcOrd="1" destOrd="0" presId="urn:microsoft.com/office/officeart/2005/8/layout/list1"/>
    <dgm:cxn modelId="{3E1AB61E-ACFD-473B-A305-C68B9EAE72CA}" type="presParOf" srcId="{05AAC54A-FB65-48D0-9DE3-9A42691246AC}" destId="{152E7539-2DC7-4973-8B34-A8A7627D0B69}" srcOrd="0" destOrd="0" presId="urn:microsoft.com/office/officeart/2005/8/layout/list1"/>
    <dgm:cxn modelId="{547B2325-D9AB-4985-85CB-4655E7591626}" type="presParOf" srcId="{152E7539-2DC7-4973-8B34-A8A7627D0B69}" destId="{C4A2B3F1-1224-4B95-9A99-F2317C73586C}" srcOrd="0" destOrd="0" presId="urn:microsoft.com/office/officeart/2005/8/layout/list1"/>
    <dgm:cxn modelId="{2F2DD8D5-8157-4ADD-91D7-7EBEE07C4630}" type="presParOf" srcId="{152E7539-2DC7-4973-8B34-A8A7627D0B69}" destId="{D84DBB35-1FC5-445D-996B-3B54BA2ED12C}" srcOrd="1" destOrd="0" presId="urn:microsoft.com/office/officeart/2005/8/layout/list1"/>
    <dgm:cxn modelId="{A0BE822D-A366-4E34-A406-4680605DEF96}" type="presParOf" srcId="{05AAC54A-FB65-48D0-9DE3-9A42691246AC}" destId="{46BDD213-BAB7-48AE-B6EA-ED8BC083D0F6}" srcOrd="1" destOrd="0" presId="urn:microsoft.com/office/officeart/2005/8/layout/list1"/>
    <dgm:cxn modelId="{5CF80D80-0E31-4EB9-96E0-CA7BFE0612E9}" type="presParOf" srcId="{05AAC54A-FB65-48D0-9DE3-9A42691246AC}" destId="{5DB30EE0-F881-4736-9BD4-C7CE0B7C176D}" srcOrd="2" destOrd="0" presId="urn:microsoft.com/office/officeart/2005/8/layout/list1"/>
    <dgm:cxn modelId="{51A9BDBC-2A81-42B7-A1F6-B4CCDAE45AF7}" type="presParOf" srcId="{05AAC54A-FB65-48D0-9DE3-9A42691246AC}" destId="{E5C24BDF-5A78-43A1-A882-7EA001947DA5}" srcOrd="3" destOrd="0" presId="urn:microsoft.com/office/officeart/2005/8/layout/list1"/>
    <dgm:cxn modelId="{EB64AD3F-CE55-4BDE-AD25-092F09245352}" type="presParOf" srcId="{05AAC54A-FB65-48D0-9DE3-9A42691246AC}" destId="{8869B523-E84D-448B-824B-BB311F634FAF}" srcOrd="4" destOrd="0" presId="urn:microsoft.com/office/officeart/2005/8/layout/list1"/>
    <dgm:cxn modelId="{DA610D3B-1BAE-45E6-987C-7097C89F604D}" type="presParOf" srcId="{8869B523-E84D-448B-824B-BB311F634FAF}" destId="{7A5BCD34-6471-48AE-84EB-2C7737CE9207}" srcOrd="0" destOrd="0" presId="urn:microsoft.com/office/officeart/2005/8/layout/list1"/>
    <dgm:cxn modelId="{C117A304-FC07-4F6D-A6C6-2F2FFC673341}" type="presParOf" srcId="{8869B523-E84D-448B-824B-BB311F634FAF}" destId="{E8258267-D3FC-403C-B8B6-8F09D83A2481}" srcOrd="1" destOrd="0" presId="urn:microsoft.com/office/officeart/2005/8/layout/list1"/>
    <dgm:cxn modelId="{BE58F100-94CD-4EEB-A402-4420E40BBB2F}" type="presParOf" srcId="{05AAC54A-FB65-48D0-9DE3-9A42691246AC}" destId="{AB6AFF35-B95F-4034-9C7C-DF6CDBDC5A21}" srcOrd="5" destOrd="0" presId="urn:microsoft.com/office/officeart/2005/8/layout/list1"/>
    <dgm:cxn modelId="{F6F1A037-025A-40A1-864E-849E782A1EE4}" type="presParOf" srcId="{05AAC54A-FB65-48D0-9DE3-9A42691246AC}" destId="{55C4D786-E26C-4163-86D9-AA837B160757}" srcOrd="6" destOrd="0" presId="urn:microsoft.com/office/officeart/2005/8/layout/list1"/>
    <dgm:cxn modelId="{B2FAF3E8-965E-4CDB-B879-B5EDBAE3328C}" type="presParOf" srcId="{05AAC54A-FB65-48D0-9DE3-9A42691246AC}" destId="{F4A796BD-2E62-453F-8F64-456ACB43B5F7}" srcOrd="7" destOrd="0" presId="urn:microsoft.com/office/officeart/2005/8/layout/list1"/>
    <dgm:cxn modelId="{FBAD0A2C-FE03-40C8-9466-924E32503C61}" type="presParOf" srcId="{05AAC54A-FB65-48D0-9DE3-9A42691246AC}" destId="{14EB195D-0587-4490-A7C1-01CB7900C84E}" srcOrd="8" destOrd="0" presId="urn:microsoft.com/office/officeart/2005/8/layout/list1"/>
    <dgm:cxn modelId="{B644FC7F-9705-4F7A-819B-26E8162DBA43}" type="presParOf" srcId="{14EB195D-0587-4490-A7C1-01CB7900C84E}" destId="{19B9379C-AD3A-49DC-BDE2-6A681BC9ACF3}" srcOrd="0" destOrd="0" presId="urn:microsoft.com/office/officeart/2005/8/layout/list1"/>
    <dgm:cxn modelId="{19BD484E-539B-47FD-963C-98446A45CD46}" type="presParOf" srcId="{14EB195D-0587-4490-A7C1-01CB7900C84E}" destId="{199B8031-628C-4CD3-90A1-AC7DCFE60E5B}" srcOrd="1" destOrd="0" presId="urn:microsoft.com/office/officeart/2005/8/layout/list1"/>
    <dgm:cxn modelId="{6A4D4032-3E20-4C9D-A214-0EA27FE02D18}" type="presParOf" srcId="{05AAC54A-FB65-48D0-9DE3-9A42691246AC}" destId="{950ED2AB-6CC4-44A7-B3FF-79DC8BC45143}" srcOrd="9" destOrd="0" presId="urn:microsoft.com/office/officeart/2005/8/layout/list1"/>
    <dgm:cxn modelId="{8BB80314-8C9B-49BB-94F8-88F75BB8D67D}" type="presParOf" srcId="{05AAC54A-FB65-48D0-9DE3-9A42691246AC}" destId="{9F3F1E56-63B3-4BA2-A992-FD979DE312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C57F4-EE58-4546-9228-26411D95AE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9326F5-9652-44EE-9D82-39965D667546}">
      <dgm:prSet phldrT="[Text]" custT="1"/>
      <dgm:spPr/>
      <dgm:t>
        <a:bodyPr/>
        <a:lstStyle/>
        <a:p>
          <a:r>
            <a:rPr lang="en-US" sz="1800" b="1" dirty="0" smtClean="0"/>
            <a:t>BERORIENTASI PELAYANAN</a:t>
          </a:r>
          <a:endParaRPr lang="en-US" sz="1800" b="1" dirty="0"/>
        </a:p>
      </dgm:t>
    </dgm:pt>
    <dgm:pt modelId="{62F4D062-EFB9-4DEB-B4DD-580A784D03AC}" type="parTrans" cxnId="{D4D34191-DDD7-496E-A2F5-642501ED089F}">
      <dgm:prSet/>
      <dgm:spPr/>
      <dgm:t>
        <a:bodyPr/>
        <a:lstStyle/>
        <a:p>
          <a:endParaRPr lang="en-US" sz="1000"/>
        </a:p>
      </dgm:t>
    </dgm:pt>
    <dgm:pt modelId="{9F12F451-0F0A-4E7C-8BBE-CE0BC289E32C}" type="sibTrans" cxnId="{D4D34191-DDD7-496E-A2F5-642501ED089F}">
      <dgm:prSet custT="1"/>
      <dgm:spPr/>
      <dgm:t>
        <a:bodyPr/>
        <a:lstStyle/>
        <a:p>
          <a:endParaRPr lang="en-US" sz="1000"/>
        </a:p>
      </dgm:t>
    </dgm:pt>
    <dgm:pt modelId="{1FFDA90E-2241-42F1-9FA1-ADC2F3091C70}">
      <dgm:prSet phldrT="[Text]" custT="1"/>
      <dgm:spPr/>
      <dgm:t>
        <a:bodyPr/>
        <a:lstStyle/>
        <a:p>
          <a:r>
            <a:rPr lang="en-US" sz="1800" b="1" dirty="0" smtClean="0"/>
            <a:t>AKUNTABEL</a:t>
          </a:r>
          <a:endParaRPr lang="en-US" sz="1800" b="1" dirty="0"/>
        </a:p>
      </dgm:t>
    </dgm:pt>
    <dgm:pt modelId="{261F7AC4-E777-49A3-A2C5-9C7F2FB9C5C1}" type="parTrans" cxnId="{FFD55CD0-D1EF-4893-970D-2628E2C150BA}">
      <dgm:prSet/>
      <dgm:spPr/>
      <dgm:t>
        <a:bodyPr/>
        <a:lstStyle/>
        <a:p>
          <a:endParaRPr lang="en-US" sz="1000"/>
        </a:p>
      </dgm:t>
    </dgm:pt>
    <dgm:pt modelId="{A0A00AA8-56B0-40A0-B2C3-A8E1ED411D88}" type="sibTrans" cxnId="{FFD55CD0-D1EF-4893-970D-2628E2C150BA}">
      <dgm:prSet custT="1"/>
      <dgm:spPr/>
      <dgm:t>
        <a:bodyPr/>
        <a:lstStyle/>
        <a:p>
          <a:endParaRPr lang="en-US" sz="1000"/>
        </a:p>
      </dgm:t>
    </dgm:pt>
    <dgm:pt modelId="{7913634B-F64A-4408-8665-3AC14B4F42E3}">
      <dgm:prSet phldrT="[Text]" custT="1"/>
      <dgm:spPr/>
      <dgm:t>
        <a:bodyPr/>
        <a:lstStyle/>
        <a:p>
          <a:r>
            <a:rPr lang="en-US" sz="1800" b="1" dirty="0" smtClean="0"/>
            <a:t>HARMONIS</a:t>
          </a:r>
          <a:endParaRPr lang="en-US" sz="1800" b="1" dirty="0"/>
        </a:p>
      </dgm:t>
    </dgm:pt>
    <dgm:pt modelId="{ABE60F46-D081-4E26-A3B2-00191921B40B}" type="parTrans" cxnId="{AC81EBAA-56EA-4874-A22B-B0EDD9ECF00F}">
      <dgm:prSet/>
      <dgm:spPr/>
      <dgm:t>
        <a:bodyPr/>
        <a:lstStyle/>
        <a:p>
          <a:endParaRPr lang="en-US" sz="1000"/>
        </a:p>
      </dgm:t>
    </dgm:pt>
    <dgm:pt modelId="{FF742236-EE45-4E0C-9453-D3186507C8C9}" type="sibTrans" cxnId="{AC81EBAA-56EA-4874-A22B-B0EDD9ECF00F}">
      <dgm:prSet custT="1"/>
      <dgm:spPr/>
      <dgm:t>
        <a:bodyPr/>
        <a:lstStyle/>
        <a:p>
          <a:endParaRPr lang="en-US" sz="1000"/>
        </a:p>
      </dgm:t>
    </dgm:pt>
    <dgm:pt modelId="{7EA7E002-2D91-4C87-8D15-D78577C5764A}">
      <dgm:prSet phldrT="[Text]" custT="1"/>
      <dgm:spPr/>
      <dgm:t>
        <a:bodyPr/>
        <a:lstStyle/>
        <a:p>
          <a:r>
            <a:rPr lang="en-US" sz="2000" b="1" dirty="0" smtClean="0"/>
            <a:t>KOMPETEN</a:t>
          </a:r>
          <a:endParaRPr lang="en-US" sz="2000" b="1" dirty="0"/>
        </a:p>
      </dgm:t>
    </dgm:pt>
    <dgm:pt modelId="{E4D82469-A22A-484D-9D67-10901A64B888}" type="parTrans" cxnId="{CF42C15E-5EF1-474D-8602-57D175DE3F65}">
      <dgm:prSet/>
      <dgm:spPr/>
      <dgm:t>
        <a:bodyPr/>
        <a:lstStyle/>
        <a:p>
          <a:endParaRPr lang="en-US" sz="1000"/>
        </a:p>
      </dgm:t>
    </dgm:pt>
    <dgm:pt modelId="{7BC4C871-9B2A-4A6B-8BBB-44ABA97AC926}" type="sibTrans" cxnId="{CF42C15E-5EF1-474D-8602-57D175DE3F65}">
      <dgm:prSet custT="1"/>
      <dgm:spPr/>
      <dgm:t>
        <a:bodyPr/>
        <a:lstStyle/>
        <a:p>
          <a:endParaRPr lang="en-US" sz="1000"/>
        </a:p>
      </dgm:t>
    </dgm:pt>
    <dgm:pt modelId="{DB92E62D-46A0-43F4-9F32-4304D91D6602}">
      <dgm:prSet phldrT="[Text]" custT="1"/>
      <dgm:spPr/>
      <dgm:t>
        <a:bodyPr/>
        <a:lstStyle/>
        <a:p>
          <a:r>
            <a:rPr lang="en-US" sz="2000" b="0" dirty="0" smtClean="0"/>
            <a:t>LOYAL</a:t>
          </a:r>
          <a:endParaRPr lang="en-US" sz="2000" b="0" dirty="0"/>
        </a:p>
      </dgm:t>
    </dgm:pt>
    <dgm:pt modelId="{54BD3A51-0126-4050-B32B-9570826D3C78}" type="parTrans" cxnId="{ED2F5162-271E-4641-B007-44AAC75F67C1}">
      <dgm:prSet/>
      <dgm:spPr/>
      <dgm:t>
        <a:bodyPr/>
        <a:lstStyle/>
        <a:p>
          <a:endParaRPr lang="en-US" sz="1000"/>
        </a:p>
      </dgm:t>
    </dgm:pt>
    <dgm:pt modelId="{B3E773F1-9948-400A-BC06-F091DFB9ECF9}" type="sibTrans" cxnId="{ED2F5162-271E-4641-B007-44AAC75F67C1}">
      <dgm:prSet custT="1"/>
      <dgm:spPr/>
      <dgm:t>
        <a:bodyPr/>
        <a:lstStyle/>
        <a:p>
          <a:endParaRPr lang="en-US" sz="1000"/>
        </a:p>
      </dgm:t>
    </dgm:pt>
    <dgm:pt modelId="{E558A2B5-A6CB-4B94-BFAC-596334C15CAB}">
      <dgm:prSet phldrT="[Text]" custT="1"/>
      <dgm:spPr/>
      <dgm:t>
        <a:bodyPr/>
        <a:lstStyle/>
        <a:p>
          <a:r>
            <a:rPr lang="en-US" sz="1600" b="1" dirty="0" smtClean="0"/>
            <a:t>ADAPTIF</a:t>
          </a:r>
          <a:endParaRPr lang="en-US" sz="1600" b="1" dirty="0"/>
        </a:p>
      </dgm:t>
    </dgm:pt>
    <dgm:pt modelId="{87E28621-2942-4122-AF0E-A01425BF0610}" type="parTrans" cxnId="{0A796CA0-BE76-4108-858C-E98FEF43AD47}">
      <dgm:prSet/>
      <dgm:spPr/>
      <dgm:t>
        <a:bodyPr/>
        <a:lstStyle/>
        <a:p>
          <a:endParaRPr lang="en-US" sz="1000"/>
        </a:p>
      </dgm:t>
    </dgm:pt>
    <dgm:pt modelId="{ACCCE836-48D7-4ACB-9A72-2D3829E21BD3}" type="sibTrans" cxnId="{0A796CA0-BE76-4108-858C-E98FEF43AD47}">
      <dgm:prSet custT="1"/>
      <dgm:spPr/>
      <dgm:t>
        <a:bodyPr/>
        <a:lstStyle/>
        <a:p>
          <a:endParaRPr lang="en-US" sz="1000"/>
        </a:p>
      </dgm:t>
    </dgm:pt>
    <dgm:pt modelId="{AD249009-BFAC-4417-93C0-B33E4C208523}">
      <dgm:prSet phldrT="[Text]" custT="1"/>
      <dgm:spPr/>
      <dgm:t>
        <a:bodyPr/>
        <a:lstStyle/>
        <a:p>
          <a:r>
            <a:rPr lang="en-US" sz="1800" dirty="0" smtClean="0"/>
            <a:t>KOLABORATIF</a:t>
          </a:r>
          <a:endParaRPr lang="en-US" sz="1800" dirty="0"/>
        </a:p>
      </dgm:t>
    </dgm:pt>
    <dgm:pt modelId="{CB514C1A-A154-48D4-901F-7FD0EA5A57C4}" type="parTrans" cxnId="{C8C8E0E0-9B7A-4BA4-8745-689476051272}">
      <dgm:prSet/>
      <dgm:spPr/>
      <dgm:t>
        <a:bodyPr/>
        <a:lstStyle/>
        <a:p>
          <a:endParaRPr lang="en-US" sz="1000"/>
        </a:p>
      </dgm:t>
    </dgm:pt>
    <dgm:pt modelId="{2F59066C-F186-4689-99A0-D59BAC62CDFD}" type="sibTrans" cxnId="{C8C8E0E0-9B7A-4BA4-8745-689476051272}">
      <dgm:prSet/>
      <dgm:spPr/>
      <dgm:t>
        <a:bodyPr/>
        <a:lstStyle/>
        <a:p>
          <a:endParaRPr lang="en-US" sz="1000"/>
        </a:p>
      </dgm:t>
    </dgm:pt>
    <dgm:pt modelId="{8E4F4723-9B3D-42D6-93F9-28D5DBB9A35B}" type="pres">
      <dgm:prSet presAssocID="{5FAC57F4-EE58-4546-9228-26411D95AE03}" presName="Name0" presStyleCnt="0">
        <dgm:presLayoutVars>
          <dgm:dir/>
          <dgm:resizeHandles val="exact"/>
        </dgm:presLayoutVars>
      </dgm:prSet>
      <dgm:spPr/>
    </dgm:pt>
    <dgm:pt modelId="{47E47A11-064B-4217-A6C3-A7133DDB645F}" type="pres">
      <dgm:prSet presAssocID="{559326F5-9652-44EE-9D82-39965D667546}" presName="node" presStyleLbl="node1" presStyleIdx="0" presStyleCnt="7" custScaleY="240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1666A-9F76-46BC-8A2D-9C34DB1C95C6}" type="pres">
      <dgm:prSet presAssocID="{9F12F451-0F0A-4E7C-8BBE-CE0BC289E32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A49AB9B-B765-4F30-9D51-BD9CF7AEA52A}" type="pres">
      <dgm:prSet presAssocID="{9F12F451-0F0A-4E7C-8BBE-CE0BC289E32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B91D6D1-8AD5-4CF0-8463-12576BD29620}" type="pres">
      <dgm:prSet presAssocID="{1FFDA90E-2241-42F1-9FA1-ADC2F3091C70}" presName="node" presStyleLbl="node1" presStyleIdx="1" presStyleCnt="7" custScaleY="245448" custLinFactNeighborX="-15165" custLinFactNeighborY="-7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08AB7-27F7-4407-BF82-910AD445AA97}" type="pres">
      <dgm:prSet presAssocID="{A0A00AA8-56B0-40A0-B2C3-A8E1ED411D8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5923198-4324-4060-95E8-0CD4CD3B12D1}" type="pres">
      <dgm:prSet presAssocID="{A0A00AA8-56B0-40A0-B2C3-A8E1ED411D8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58DADAB-B608-40A8-82B4-EE85E2871A2F}" type="pres">
      <dgm:prSet presAssocID="{7EA7E002-2D91-4C87-8D15-D78577C5764A}" presName="node" presStyleLbl="node1" presStyleIdx="2" presStyleCnt="7" custScaleY="240783" custLinFactNeighborX="4333" custLinFactNeighborY="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5BBFD-7D31-4F9E-87E4-45F42A4F00F8}" type="pres">
      <dgm:prSet presAssocID="{7BC4C871-9B2A-4A6B-8BBB-44ABA97AC92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DD9AC79-343A-407D-A574-652971925294}" type="pres">
      <dgm:prSet presAssocID="{7BC4C871-9B2A-4A6B-8BBB-44ABA97AC92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0010C57-4B26-4ECB-A902-FC87C3B338D8}" type="pres">
      <dgm:prSet presAssocID="{7913634B-F64A-4408-8665-3AC14B4F42E3}" presName="node" presStyleLbl="node1" presStyleIdx="3" presStyleCnt="7" custScaleY="24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6D4FF-665B-4876-A1C0-CA19222DB980}" type="pres">
      <dgm:prSet presAssocID="{FF742236-EE45-4E0C-9453-D3186507C8C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1E8B753-CBCC-40A5-874F-180D14532C88}" type="pres">
      <dgm:prSet presAssocID="{FF742236-EE45-4E0C-9453-D3186507C8C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98BABC4-55A4-49DB-A6C1-9A83DFCB689D}" type="pres">
      <dgm:prSet presAssocID="{DB92E62D-46A0-43F4-9F32-4304D91D6602}" presName="node" presStyleLbl="node1" presStyleIdx="4" presStyleCnt="7" custScaleY="240783" custLinFactNeighborX="4333" custLinFactNeighborY="-4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DF59E-A8C1-4D6A-8248-35DFCF3E7055}" type="pres">
      <dgm:prSet presAssocID="{B3E773F1-9948-400A-BC06-F091DFB9ECF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F2B2320-2591-49C5-B39C-7AC707FBBFE6}" type="pres">
      <dgm:prSet presAssocID="{B3E773F1-9948-400A-BC06-F091DFB9ECF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69BD4EC-CF88-4E41-B7CA-E121CB793C05}" type="pres">
      <dgm:prSet presAssocID="{E558A2B5-A6CB-4B94-BFAC-596334C15CAB}" presName="node" presStyleLbl="node1" presStyleIdx="5" presStyleCnt="7" custScaleY="236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7BF2D-2EA4-4565-A4B3-53F221877F36}" type="pres">
      <dgm:prSet presAssocID="{ACCCE836-48D7-4ACB-9A72-2D3829E21B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22CFADE-30C1-4EB8-B1F5-D59608E240A8}" type="pres">
      <dgm:prSet presAssocID="{ACCCE836-48D7-4ACB-9A72-2D3829E21BD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5ABB48-764E-4061-B59A-CF184EFA01FD}" type="pres">
      <dgm:prSet presAssocID="{AD249009-BFAC-4417-93C0-B33E4C208523}" presName="node" presStyleLbl="node1" presStyleIdx="6" presStyleCnt="7" custScaleY="236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DD247-9844-45C3-BCA1-B122F66B7335}" type="presOf" srcId="{559326F5-9652-44EE-9D82-39965D667546}" destId="{47E47A11-064B-4217-A6C3-A7133DDB645F}" srcOrd="0" destOrd="0" presId="urn:microsoft.com/office/officeart/2005/8/layout/process1"/>
    <dgm:cxn modelId="{DA9F4C91-ABA3-44F8-ACC3-B9D9DF752A2D}" type="presOf" srcId="{1FFDA90E-2241-42F1-9FA1-ADC2F3091C70}" destId="{DB91D6D1-8AD5-4CF0-8463-12576BD29620}" srcOrd="0" destOrd="0" presId="urn:microsoft.com/office/officeart/2005/8/layout/process1"/>
    <dgm:cxn modelId="{B886A3F9-024E-4242-A074-000624695166}" type="presOf" srcId="{9F12F451-0F0A-4E7C-8BBE-CE0BC289E32C}" destId="{AA49AB9B-B765-4F30-9D51-BD9CF7AEA52A}" srcOrd="1" destOrd="0" presId="urn:microsoft.com/office/officeart/2005/8/layout/process1"/>
    <dgm:cxn modelId="{D4D34191-DDD7-496E-A2F5-642501ED089F}" srcId="{5FAC57F4-EE58-4546-9228-26411D95AE03}" destId="{559326F5-9652-44EE-9D82-39965D667546}" srcOrd="0" destOrd="0" parTransId="{62F4D062-EFB9-4DEB-B4DD-580A784D03AC}" sibTransId="{9F12F451-0F0A-4E7C-8BBE-CE0BC289E32C}"/>
    <dgm:cxn modelId="{DD57A102-54C2-4858-AD97-F390E053EB20}" type="presOf" srcId="{ACCCE836-48D7-4ACB-9A72-2D3829E21BD3}" destId="{122CFADE-30C1-4EB8-B1F5-D59608E240A8}" srcOrd="1" destOrd="0" presId="urn:microsoft.com/office/officeart/2005/8/layout/process1"/>
    <dgm:cxn modelId="{0A796CA0-BE76-4108-858C-E98FEF43AD47}" srcId="{5FAC57F4-EE58-4546-9228-26411D95AE03}" destId="{E558A2B5-A6CB-4B94-BFAC-596334C15CAB}" srcOrd="5" destOrd="0" parTransId="{87E28621-2942-4122-AF0E-A01425BF0610}" sibTransId="{ACCCE836-48D7-4ACB-9A72-2D3829E21BD3}"/>
    <dgm:cxn modelId="{C8C8E0E0-9B7A-4BA4-8745-689476051272}" srcId="{5FAC57F4-EE58-4546-9228-26411D95AE03}" destId="{AD249009-BFAC-4417-93C0-B33E4C208523}" srcOrd="6" destOrd="0" parTransId="{CB514C1A-A154-48D4-901F-7FD0EA5A57C4}" sibTransId="{2F59066C-F186-4689-99A0-D59BAC62CDFD}"/>
    <dgm:cxn modelId="{6CC0B487-298D-477C-8F45-B9F14D2CAEE9}" type="presOf" srcId="{7BC4C871-9B2A-4A6B-8BBB-44ABA97AC926}" destId="{BF95BBFD-7D31-4F9E-87E4-45F42A4F00F8}" srcOrd="0" destOrd="0" presId="urn:microsoft.com/office/officeart/2005/8/layout/process1"/>
    <dgm:cxn modelId="{31F73EB9-25E0-4E7F-A8F2-9E63A63AA714}" type="presOf" srcId="{7EA7E002-2D91-4C87-8D15-D78577C5764A}" destId="{358DADAB-B608-40A8-82B4-EE85E2871A2F}" srcOrd="0" destOrd="0" presId="urn:microsoft.com/office/officeart/2005/8/layout/process1"/>
    <dgm:cxn modelId="{FCDC30F5-F46B-4F17-9BA0-6BCF6C869BD6}" type="presOf" srcId="{7BC4C871-9B2A-4A6B-8BBB-44ABA97AC926}" destId="{ADD9AC79-343A-407D-A574-652971925294}" srcOrd="1" destOrd="0" presId="urn:microsoft.com/office/officeart/2005/8/layout/process1"/>
    <dgm:cxn modelId="{C58F3730-F748-490A-807B-611CA833C819}" type="presOf" srcId="{AD249009-BFAC-4417-93C0-B33E4C208523}" destId="{3C5ABB48-764E-4061-B59A-CF184EFA01FD}" srcOrd="0" destOrd="0" presId="urn:microsoft.com/office/officeart/2005/8/layout/process1"/>
    <dgm:cxn modelId="{C83B17D8-71E8-48AE-8039-2B2846449691}" type="presOf" srcId="{DB92E62D-46A0-43F4-9F32-4304D91D6602}" destId="{898BABC4-55A4-49DB-A6C1-9A83DFCB689D}" srcOrd="0" destOrd="0" presId="urn:microsoft.com/office/officeart/2005/8/layout/process1"/>
    <dgm:cxn modelId="{E9D79D27-01AE-4BCC-B2BD-AC3B56240858}" type="presOf" srcId="{E558A2B5-A6CB-4B94-BFAC-596334C15CAB}" destId="{E69BD4EC-CF88-4E41-B7CA-E121CB793C05}" srcOrd="0" destOrd="0" presId="urn:microsoft.com/office/officeart/2005/8/layout/process1"/>
    <dgm:cxn modelId="{D7062FE0-840B-4FE8-962B-DEDF10B9304D}" type="presOf" srcId="{5FAC57F4-EE58-4546-9228-26411D95AE03}" destId="{8E4F4723-9B3D-42D6-93F9-28D5DBB9A35B}" srcOrd="0" destOrd="0" presId="urn:microsoft.com/office/officeart/2005/8/layout/process1"/>
    <dgm:cxn modelId="{80D72314-5398-44C6-8EEE-1EF4FAB27250}" type="presOf" srcId="{ACCCE836-48D7-4ACB-9A72-2D3829E21BD3}" destId="{E127BF2D-2EA4-4565-A4B3-53F221877F36}" srcOrd="0" destOrd="0" presId="urn:microsoft.com/office/officeart/2005/8/layout/process1"/>
    <dgm:cxn modelId="{ED2F5162-271E-4641-B007-44AAC75F67C1}" srcId="{5FAC57F4-EE58-4546-9228-26411D95AE03}" destId="{DB92E62D-46A0-43F4-9F32-4304D91D6602}" srcOrd="4" destOrd="0" parTransId="{54BD3A51-0126-4050-B32B-9570826D3C78}" sibTransId="{B3E773F1-9948-400A-BC06-F091DFB9ECF9}"/>
    <dgm:cxn modelId="{01986C58-0380-4451-B7C2-BFC294916D7A}" type="presOf" srcId="{B3E773F1-9948-400A-BC06-F091DFB9ECF9}" destId="{AF2B2320-2591-49C5-B39C-7AC707FBBFE6}" srcOrd="1" destOrd="0" presId="urn:microsoft.com/office/officeart/2005/8/layout/process1"/>
    <dgm:cxn modelId="{FBF4EA38-E0D7-4380-BDEF-AB231C458AD4}" type="presOf" srcId="{FF742236-EE45-4E0C-9453-D3186507C8C9}" destId="{F1E8B753-CBCC-40A5-874F-180D14532C88}" srcOrd="1" destOrd="0" presId="urn:microsoft.com/office/officeart/2005/8/layout/process1"/>
    <dgm:cxn modelId="{CF42C15E-5EF1-474D-8602-57D175DE3F65}" srcId="{5FAC57F4-EE58-4546-9228-26411D95AE03}" destId="{7EA7E002-2D91-4C87-8D15-D78577C5764A}" srcOrd="2" destOrd="0" parTransId="{E4D82469-A22A-484D-9D67-10901A64B888}" sibTransId="{7BC4C871-9B2A-4A6B-8BBB-44ABA97AC926}"/>
    <dgm:cxn modelId="{AC81EBAA-56EA-4874-A22B-B0EDD9ECF00F}" srcId="{5FAC57F4-EE58-4546-9228-26411D95AE03}" destId="{7913634B-F64A-4408-8665-3AC14B4F42E3}" srcOrd="3" destOrd="0" parTransId="{ABE60F46-D081-4E26-A3B2-00191921B40B}" sibTransId="{FF742236-EE45-4E0C-9453-D3186507C8C9}"/>
    <dgm:cxn modelId="{AD7BD8B9-F95F-4003-97C4-2CD228570001}" type="presOf" srcId="{B3E773F1-9948-400A-BC06-F091DFB9ECF9}" destId="{8C1DF59E-A8C1-4D6A-8248-35DFCF3E7055}" srcOrd="0" destOrd="0" presId="urn:microsoft.com/office/officeart/2005/8/layout/process1"/>
    <dgm:cxn modelId="{374AFA0E-890F-43EC-87F9-543D4EDCFEEC}" type="presOf" srcId="{A0A00AA8-56B0-40A0-B2C3-A8E1ED411D88}" destId="{A5923198-4324-4060-95E8-0CD4CD3B12D1}" srcOrd="1" destOrd="0" presId="urn:microsoft.com/office/officeart/2005/8/layout/process1"/>
    <dgm:cxn modelId="{52729F56-9482-4B98-9A99-7A1E4CF13AFD}" type="presOf" srcId="{9F12F451-0F0A-4E7C-8BBE-CE0BC289E32C}" destId="{A301666A-9F76-46BC-8A2D-9C34DB1C95C6}" srcOrd="0" destOrd="0" presId="urn:microsoft.com/office/officeart/2005/8/layout/process1"/>
    <dgm:cxn modelId="{ED168879-8A04-4F48-B5D4-B5D4E67C78AF}" type="presOf" srcId="{A0A00AA8-56B0-40A0-B2C3-A8E1ED411D88}" destId="{D2C08AB7-27F7-4407-BF82-910AD445AA97}" srcOrd="0" destOrd="0" presId="urn:microsoft.com/office/officeart/2005/8/layout/process1"/>
    <dgm:cxn modelId="{81889888-D090-477B-BE58-CF56D7F97BF0}" type="presOf" srcId="{FF742236-EE45-4E0C-9453-D3186507C8C9}" destId="{3916D4FF-665B-4876-A1C0-CA19222DB980}" srcOrd="0" destOrd="0" presId="urn:microsoft.com/office/officeart/2005/8/layout/process1"/>
    <dgm:cxn modelId="{67AB2406-D434-4331-A5BF-495D955C4B06}" type="presOf" srcId="{7913634B-F64A-4408-8665-3AC14B4F42E3}" destId="{60010C57-4B26-4ECB-A902-FC87C3B338D8}" srcOrd="0" destOrd="0" presId="urn:microsoft.com/office/officeart/2005/8/layout/process1"/>
    <dgm:cxn modelId="{FFD55CD0-D1EF-4893-970D-2628E2C150BA}" srcId="{5FAC57F4-EE58-4546-9228-26411D95AE03}" destId="{1FFDA90E-2241-42F1-9FA1-ADC2F3091C70}" srcOrd="1" destOrd="0" parTransId="{261F7AC4-E777-49A3-A2C5-9C7F2FB9C5C1}" sibTransId="{A0A00AA8-56B0-40A0-B2C3-A8E1ED411D88}"/>
    <dgm:cxn modelId="{0A5AA79D-39CC-43ED-8902-9F89D7CEF9FB}" type="presParOf" srcId="{8E4F4723-9B3D-42D6-93F9-28D5DBB9A35B}" destId="{47E47A11-064B-4217-A6C3-A7133DDB645F}" srcOrd="0" destOrd="0" presId="urn:microsoft.com/office/officeart/2005/8/layout/process1"/>
    <dgm:cxn modelId="{900CC9BD-2BFD-4518-9144-4F6609F3C857}" type="presParOf" srcId="{8E4F4723-9B3D-42D6-93F9-28D5DBB9A35B}" destId="{A301666A-9F76-46BC-8A2D-9C34DB1C95C6}" srcOrd="1" destOrd="0" presId="urn:microsoft.com/office/officeart/2005/8/layout/process1"/>
    <dgm:cxn modelId="{10CAD8CE-0F07-49D1-AC04-0C1D9F0026D9}" type="presParOf" srcId="{A301666A-9F76-46BC-8A2D-9C34DB1C95C6}" destId="{AA49AB9B-B765-4F30-9D51-BD9CF7AEA52A}" srcOrd="0" destOrd="0" presId="urn:microsoft.com/office/officeart/2005/8/layout/process1"/>
    <dgm:cxn modelId="{5F91D98F-817D-4BFF-981D-0C89101663EB}" type="presParOf" srcId="{8E4F4723-9B3D-42D6-93F9-28D5DBB9A35B}" destId="{DB91D6D1-8AD5-4CF0-8463-12576BD29620}" srcOrd="2" destOrd="0" presId="urn:microsoft.com/office/officeart/2005/8/layout/process1"/>
    <dgm:cxn modelId="{D87BC178-60E1-4409-B843-9426E3CBBF16}" type="presParOf" srcId="{8E4F4723-9B3D-42D6-93F9-28D5DBB9A35B}" destId="{D2C08AB7-27F7-4407-BF82-910AD445AA97}" srcOrd="3" destOrd="0" presId="urn:microsoft.com/office/officeart/2005/8/layout/process1"/>
    <dgm:cxn modelId="{CBAC22CC-8A97-4000-9A78-C45849DCA06C}" type="presParOf" srcId="{D2C08AB7-27F7-4407-BF82-910AD445AA97}" destId="{A5923198-4324-4060-95E8-0CD4CD3B12D1}" srcOrd="0" destOrd="0" presId="urn:microsoft.com/office/officeart/2005/8/layout/process1"/>
    <dgm:cxn modelId="{B25166ED-69B5-48FD-A8B1-48208AE3D2BA}" type="presParOf" srcId="{8E4F4723-9B3D-42D6-93F9-28D5DBB9A35B}" destId="{358DADAB-B608-40A8-82B4-EE85E2871A2F}" srcOrd="4" destOrd="0" presId="urn:microsoft.com/office/officeart/2005/8/layout/process1"/>
    <dgm:cxn modelId="{B5663DDC-0994-4601-831E-20AEBE34F7CC}" type="presParOf" srcId="{8E4F4723-9B3D-42D6-93F9-28D5DBB9A35B}" destId="{BF95BBFD-7D31-4F9E-87E4-45F42A4F00F8}" srcOrd="5" destOrd="0" presId="urn:microsoft.com/office/officeart/2005/8/layout/process1"/>
    <dgm:cxn modelId="{AC6AA7B0-1C5D-463E-8188-CA257F204644}" type="presParOf" srcId="{BF95BBFD-7D31-4F9E-87E4-45F42A4F00F8}" destId="{ADD9AC79-343A-407D-A574-652971925294}" srcOrd="0" destOrd="0" presId="urn:microsoft.com/office/officeart/2005/8/layout/process1"/>
    <dgm:cxn modelId="{1311C652-5DCD-4268-906A-9D8F38ADAFAF}" type="presParOf" srcId="{8E4F4723-9B3D-42D6-93F9-28D5DBB9A35B}" destId="{60010C57-4B26-4ECB-A902-FC87C3B338D8}" srcOrd="6" destOrd="0" presId="urn:microsoft.com/office/officeart/2005/8/layout/process1"/>
    <dgm:cxn modelId="{5BD4B5DF-19CC-44C4-809A-01AB23929300}" type="presParOf" srcId="{8E4F4723-9B3D-42D6-93F9-28D5DBB9A35B}" destId="{3916D4FF-665B-4876-A1C0-CA19222DB980}" srcOrd="7" destOrd="0" presId="urn:microsoft.com/office/officeart/2005/8/layout/process1"/>
    <dgm:cxn modelId="{9CC5C802-4B73-49EC-AA05-623647AE0610}" type="presParOf" srcId="{3916D4FF-665B-4876-A1C0-CA19222DB980}" destId="{F1E8B753-CBCC-40A5-874F-180D14532C88}" srcOrd="0" destOrd="0" presId="urn:microsoft.com/office/officeart/2005/8/layout/process1"/>
    <dgm:cxn modelId="{CE6D09F5-28FF-48E6-B96F-70F2B1B62DBA}" type="presParOf" srcId="{8E4F4723-9B3D-42D6-93F9-28D5DBB9A35B}" destId="{898BABC4-55A4-49DB-A6C1-9A83DFCB689D}" srcOrd="8" destOrd="0" presId="urn:microsoft.com/office/officeart/2005/8/layout/process1"/>
    <dgm:cxn modelId="{A015F013-DDCE-431C-8715-D2A6DDE3A913}" type="presParOf" srcId="{8E4F4723-9B3D-42D6-93F9-28D5DBB9A35B}" destId="{8C1DF59E-A8C1-4D6A-8248-35DFCF3E7055}" srcOrd="9" destOrd="0" presId="urn:microsoft.com/office/officeart/2005/8/layout/process1"/>
    <dgm:cxn modelId="{D8C84F1C-E3D5-4F61-9D47-78DCD35FAEC4}" type="presParOf" srcId="{8C1DF59E-A8C1-4D6A-8248-35DFCF3E7055}" destId="{AF2B2320-2591-49C5-B39C-7AC707FBBFE6}" srcOrd="0" destOrd="0" presId="urn:microsoft.com/office/officeart/2005/8/layout/process1"/>
    <dgm:cxn modelId="{32B3F737-3C76-4A43-B3E1-4B6878642636}" type="presParOf" srcId="{8E4F4723-9B3D-42D6-93F9-28D5DBB9A35B}" destId="{E69BD4EC-CF88-4E41-B7CA-E121CB793C05}" srcOrd="10" destOrd="0" presId="urn:microsoft.com/office/officeart/2005/8/layout/process1"/>
    <dgm:cxn modelId="{8CC07F24-276A-4F40-8A09-B2E40EDD3AA2}" type="presParOf" srcId="{8E4F4723-9B3D-42D6-93F9-28D5DBB9A35B}" destId="{E127BF2D-2EA4-4565-A4B3-53F221877F36}" srcOrd="11" destOrd="0" presId="urn:microsoft.com/office/officeart/2005/8/layout/process1"/>
    <dgm:cxn modelId="{8AFD346B-55F4-4FE9-B8F0-4D4CA9A5769C}" type="presParOf" srcId="{E127BF2D-2EA4-4565-A4B3-53F221877F36}" destId="{122CFADE-30C1-4EB8-B1F5-D59608E240A8}" srcOrd="0" destOrd="0" presId="urn:microsoft.com/office/officeart/2005/8/layout/process1"/>
    <dgm:cxn modelId="{A41E5A3A-5698-4AD6-A44B-768A8F6BF7D8}" type="presParOf" srcId="{8E4F4723-9B3D-42D6-93F9-28D5DBB9A35B}" destId="{3C5ABB48-764E-4061-B59A-CF184EFA01F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30EE0-F881-4736-9BD4-C7CE0B7C176D}">
      <dsp:nvSpPr>
        <dsp:cNvPr id="0" name=""/>
        <dsp:cNvSpPr/>
      </dsp:nvSpPr>
      <dsp:spPr>
        <a:xfrm>
          <a:off x="0" y="536866"/>
          <a:ext cx="62585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DBB35-1FC5-445D-996B-3B54BA2ED12C}">
      <dsp:nvSpPr>
        <dsp:cNvPr id="0" name=""/>
        <dsp:cNvSpPr/>
      </dsp:nvSpPr>
      <dsp:spPr>
        <a:xfrm>
          <a:off x="312928" y="20266"/>
          <a:ext cx="438099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591" tIns="0" rIns="16559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RENCANA HASIL KERJA</a:t>
          </a:r>
          <a:endParaRPr lang="en-US" sz="3500" kern="1200" dirty="0"/>
        </a:p>
      </dsp:txBody>
      <dsp:txXfrm>
        <a:off x="363365" y="70703"/>
        <a:ext cx="4280118" cy="932326"/>
      </dsp:txXfrm>
    </dsp:sp>
    <dsp:sp modelId="{55C4D786-E26C-4163-86D9-AA837B160757}">
      <dsp:nvSpPr>
        <dsp:cNvPr id="0" name=""/>
        <dsp:cNvSpPr/>
      </dsp:nvSpPr>
      <dsp:spPr>
        <a:xfrm>
          <a:off x="0" y="2124466"/>
          <a:ext cx="62585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58267-D3FC-403C-B8B6-8F09D83A2481}">
      <dsp:nvSpPr>
        <dsp:cNvPr id="0" name=""/>
        <dsp:cNvSpPr/>
      </dsp:nvSpPr>
      <dsp:spPr>
        <a:xfrm>
          <a:off x="312928" y="1607866"/>
          <a:ext cx="438099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591" tIns="0" rIns="16559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PERILAKU KERJA</a:t>
          </a:r>
          <a:endParaRPr lang="en-US" sz="3500" kern="1200" dirty="0"/>
        </a:p>
      </dsp:txBody>
      <dsp:txXfrm>
        <a:off x="363365" y="1658303"/>
        <a:ext cx="4280118" cy="932326"/>
      </dsp:txXfrm>
    </dsp:sp>
    <dsp:sp modelId="{9F3F1E56-63B3-4BA2-A992-FD979DE312A8}">
      <dsp:nvSpPr>
        <dsp:cNvPr id="0" name=""/>
        <dsp:cNvSpPr/>
      </dsp:nvSpPr>
      <dsp:spPr>
        <a:xfrm>
          <a:off x="0" y="3712066"/>
          <a:ext cx="62585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B8031-628C-4CD3-90A1-AC7DCFE60E5B}">
      <dsp:nvSpPr>
        <dsp:cNvPr id="0" name=""/>
        <dsp:cNvSpPr/>
      </dsp:nvSpPr>
      <dsp:spPr>
        <a:xfrm>
          <a:off x="312928" y="3195466"/>
          <a:ext cx="438099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591" tIns="0" rIns="16559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LAMPIRAN SKP</a:t>
          </a:r>
          <a:endParaRPr lang="en-US" sz="3500" kern="1200" dirty="0"/>
        </a:p>
      </dsp:txBody>
      <dsp:txXfrm>
        <a:off x="363365" y="3245903"/>
        <a:ext cx="4280118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47A11-064B-4217-A6C3-A7133DDB645F}">
      <dsp:nvSpPr>
        <dsp:cNvPr id="0" name=""/>
        <dsp:cNvSpPr/>
      </dsp:nvSpPr>
      <dsp:spPr>
        <a:xfrm>
          <a:off x="7873" y="41764"/>
          <a:ext cx="1087822" cy="2823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BERORIENTASI PELAYANAN</a:t>
          </a:r>
          <a:endParaRPr lang="en-US" sz="1800" b="1" kern="1200" dirty="0"/>
        </a:p>
      </dsp:txBody>
      <dsp:txXfrm>
        <a:off x="39734" y="73625"/>
        <a:ext cx="1024100" cy="2760202"/>
      </dsp:txXfrm>
    </dsp:sp>
    <dsp:sp modelId="{A301666A-9F76-46BC-8A2D-9C34DB1C95C6}">
      <dsp:nvSpPr>
        <dsp:cNvPr id="0" name=""/>
        <dsp:cNvSpPr/>
      </dsp:nvSpPr>
      <dsp:spPr>
        <a:xfrm rot="21566004">
          <a:off x="1187976" y="1311577"/>
          <a:ext cx="195654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7977" y="1365823"/>
        <a:ext cx="136958" cy="161868"/>
      </dsp:txXfrm>
    </dsp:sp>
    <dsp:sp modelId="{DB91D6D1-8AD5-4CF0-8463-12576BD29620}">
      <dsp:nvSpPr>
        <dsp:cNvPr id="0" name=""/>
        <dsp:cNvSpPr/>
      </dsp:nvSpPr>
      <dsp:spPr>
        <a:xfrm>
          <a:off x="1464837" y="0"/>
          <a:ext cx="1087822" cy="2878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AKUNTABEL</a:t>
          </a:r>
          <a:endParaRPr lang="en-US" sz="1800" b="1" kern="1200" dirty="0"/>
        </a:p>
      </dsp:txBody>
      <dsp:txXfrm>
        <a:off x="1496698" y="31861"/>
        <a:ext cx="1024100" cy="2814913"/>
      </dsp:txXfrm>
    </dsp:sp>
    <dsp:sp modelId="{D2C08AB7-27F7-4407-BF82-910AD445AA97}">
      <dsp:nvSpPr>
        <dsp:cNvPr id="0" name=""/>
        <dsp:cNvSpPr/>
      </dsp:nvSpPr>
      <dsp:spPr>
        <a:xfrm rot="65406">
          <a:off x="2682628" y="1319873"/>
          <a:ext cx="275634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82635" y="1373059"/>
        <a:ext cx="194700" cy="161868"/>
      </dsp:txXfrm>
    </dsp:sp>
    <dsp:sp modelId="{358DADAB-B608-40A8-82B4-EE85E2871A2F}">
      <dsp:nvSpPr>
        <dsp:cNvPr id="0" name=""/>
        <dsp:cNvSpPr/>
      </dsp:nvSpPr>
      <dsp:spPr>
        <a:xfrm>
          <a:off x="3072630" y="57949"/>
          <a:ext cx="1087822" cy="2823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KOMPETEN</a:t>
          </a:r>
          <a:endParaRPr lang="en-US" sz="2000" b="1" kern="1200" dirty="0"/>
        </a:p>
      </dsp:txBody>
      <dsp:txXfrm>
        <a:off x="3104491" y="89810"/>
        <a:ext cx="1024100" cy="2760202"/>
      </dsp:txXfrm>
    </dsp:sp>
    <dsp:sp modelId="{BF95BBFD-7D31-4F9E-87E4-45F42A4F00F8}">
      <dsp:nvSpPr>
        <dsp:cNvPr id="0" name=""/>
        <dsp:cNvSpPr/>
      </dsp:nvSpPr>
      <dsp:spPr>
        <a:xfrm rot="21563010">
          <a:off x="4264516" y="1326861"/>
          <a:ext cx="220638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64518" y="1381173"/>
        <a:ext cx="154447" cy="161868"/>
      </dsp:txXfrm>
    </dsp:sp>
    <dsp:sp modelId="{60010C57-4B26-4ECB-A902-FC87C3B338D8}">
      <dsp:nvSpPr>
        <dsp:cNvPr id="0" name=""/>
        <dsp:cNvSpPr/>
      </dsp:nvSpPr>
      <dsp:spPr>
        <a:xfrm>
          <a:off x="4576728" y="14408"/>
          <a:ext cx="1087822" cy="2878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HARMONIS</a:t>
          </a:r>
          <a:endParaRPr lang="en-US" sz="1800" b="1" kern="1200" dirty="0"/>
        </a:p>
      </dsp:txBody>
      <dsp:txXfrm>
        <a:off x="4608589" y="46269"/>
        <a:ext cx="1024100" cy="2814913"/>
      </dsp:txXfrm>
    </dsp:sp>
    <dsp:sp modelId="{3916D4FF-665B-4876-A1C0-CA19222DB980}">
      <dsp:nvSpPr>
        <dsp:cNvPr id="0" name=""/>
        <dsp:cNvSpPr/>
      </dsp:nvSpPr>
      <dsp:spPr>
        <a:xfrm rot="21506901">
          <a:off x="5778003" y="1297769"/>
          <a:ext cx="240699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778016" y="1352703"/>
        <a:ext cx="168489" cy="161868"/>
      </dsp:txXfrm>
    </dsp:sp>
    <dsp:sp modelId="{898BABC4-55A4-49DB-A6C1-9A83DFCB689D}">
      <dsp:nvSpPr>
        <dsp:cNvPr id="0" name=""/>
        <dsp:cNvSpPr/>
      </dsp:nvSpPr>
      <dsp:spPr>
        <a:xfrm>
          <a:off x="6118534" y="0"/>
          <a:ext cx="1087822" cy="2823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LOYAL</a:t>
          </a:r>
          <a:endParaRPr lang="en-US" sz="2000" b="0" kern="1200" dirty="0"/>
        </a:p>
      </dsp:txBody>
      <dsp:txXfrm>
        <a:off x="6150395" y="31861"/>
        <a:ext cx="1024100" cy="2760202"/>
      </dsp:txXfrm>
    </dsp:sp>
    <dsp:sp modelId="{8C1DF59E-A8C1-4D6A-8248-35DFCF3E7055}">
      <dsp:nvSpPr>
        <dsp:cNvPr id="0" name=""/>
        <dsp:cNvSpPr/>
      </dsp:nvSpPr>
      <dsp:spPr>
        <a:xfrm rot="95431">
          <a:off x="7310383" y="1298127"/>
          <a:ext cx="220710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310396" y="1351164"/>
        <a:ext cx="154497" cy="161868"/>
      </dsp:txXfrm>
    </dsp:sp>
    <dsp:sp modelId="{E69BD4EC-CF88-4E41-B7CA-E121CB793C05}">
      <dsp:nvSpPr>
        <dsp:cNvPr id="0" name=""/>
        <dsp:cNvSpPr/>
      </dsp:nvSpPr>
      <dsp:spPr>
        <a:xfrm>
          <a:off x="7622632" y="69120"/>
          <a:ext cx="1087822" cy="27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ADAPTIF</a:t>
          </a:r>
          <a:endParaRPr lang="en-US" sz="1600" b="1" kern="1200" dirty="0"/>
        </a:p>
      </dsp:txBody>
      <dsp:txXfrm>
        <a:off x="7654493" y="100981"/>
        <a:ext cx="1024100" cy="2705490"/>
      </dsp:txXfrm>
    </dsp:sp>
    <dsp:sp modelId="{E127BF2D-2EA4-4565-A4B3-53F221877F36}">
      <dsp:nvSpPr>
        <dsp:cNvPr id="0" name=""/>
        <dsp:cNvSpPr/>
      </dsp:nvSpPr>
      <dsp:spPr>
        <a:xfrm>
          <a:off x="8819237" y="1318836"/>
          <a:ext cx="230618" cy="26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8819237" y="1372792"/>
        <a:ext cx="161433" cy="161868"/>
      </dsp:txXfrm>
    </dsp:sp>
    <dsp:sp modelId="{3C5ABB48-764E-4061-B59A-CF184EFA01FD}">
      <dsp:nvSpPr>
        <dsp:cNvPr id="0" name=""/>
        <dsp:cNvSpPr/>
      </dsp:nvSpPr>
      <dsp:spPr>
        <a:xfrm>
          <a:off x="9145584" y="69120"/>
          <a:ext cx="1087822" cy="27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KOLABORATIF</a:t>
          </a:r>
          <a:endParaRPr lang="en-US" sz="1800" kern="1200" dirty="0"/>
        </a:p>
      </dsp:txBody>
      <dsp:txXfrm>
        <a:off x="9177445" y="100981"/>
        <a:ext cx="1024100" cy="270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52CA7D4-0960-4308-9B99-2F50C219E3A8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95892272-F1A0-474B-8624-D0C89598864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BCA52AC-2B25-4DEE-886E-E6835D0996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38906DC-52A8-4352-9F0C-5093FADA2BB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4768B45-7144-4394-A589-14D5DFF024A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C1D6DBC0-B46D-47A2-9045-ED529395477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6C7283-76F9-4083-9BAB-E653AF098B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2271"/>
            <a:ext cx="2152765" cy="3524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EFD1ED-BBAA-422B-B1F5-4C3BE430D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D121F06-5760-450E-9F87-BBB7B1CBC0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FCDB5-2AFC-40F8-ABB6-7933BBED986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04A0926-76DC-434C-A0AC-4383A6DCCB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93D1B-11C7-40D2-A10A-92348FF2608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E8ECD7-6A2F-4DFD-8E11-4A7B458E07CB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CFCA658-C25D-4A86-9B05-53A5C5C8BAD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B16A33-2EE5-4D0A-AADF-6A5BBD54081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EFBE3F-6AF5-482A-980B-513EA1442CD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7A2EE4-8538-4B7F-B63B-51D28F4D8E1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27D07-F44A-45D6-BFD7-ADB18A9A61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32E256-4036-4076-B6C2-148EA007E2C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8C57632-4ACA-40AA-B53B-E26ABD3BA9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8F235E4-2EAD-4175-8A79-AC0519D944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E9C5C3-0C0E-43A7-B578-C245B80FC1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B576379-DFDE-4208-B35C-D88877BCF41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4BD73E4-A2DA-49EC-8A79-B50D94CFFD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F2A865-5D00-43F0-A924-A723EAB4D9E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622A8FF-8C31-40DF-848B-D3B24BF8C0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479A-D7B7-4790-B67F-5343FB703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5277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086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666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5161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600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1037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5850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8806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348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3397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36891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4853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33313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013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465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1876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894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58371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D88141-DF0A-4F75-B1A4-E9B0AA53C529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oundRect">
            <a:avLst>
              <a:gd name="adj" fmla="val 4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D97CC20-4157-461F-BB22-6C14C42616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oundRect">
            <a:avLst>
              <a:gd name="adj" fmla="val 268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69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C73DE2A-F981-417B-817C-7A687C7906A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346462" y="0"/>
            <a:ext cx="9486855" cy="4547240"/>
          </a:xfrm>
          <a:custGeom>
            <a:avLst/>
            <a:gdLst>
              <a:gd name="connsiteX0" fmla="*/ 7412695 w 9486855"/>
              <a:gd name="connsiteY0" fmla="*/ 0 h 4547240"/>
              <a:gd name="connsiteX1" fmla="*/ 8025160 w 9486855"/>
              <a:gd name="connsiteY1" fmla="*/ 0 h 4547240"/>
              <a:gd name="connsiteX2" fmla="*/ 7781039 w 9486855"/>
              <a:gd name="connsiteY2" fmla="*/ 294875 h 4547240"/>
              <a:gd name="connsiteX3" fmla="*/ 7726126 w 9486855"/>
              <a:gd name="connsiteY3" fmla="*/ 258215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3705338 w 9486855"/>
              <a:gd name="connsiteY14" fmla="*/ 0 h 4547240"/>
              <a:gd name="connsiteX15" fmla="*/ 4826842 w 9486855"/>
              <a:gd name="connsiteY15" fmla="*/ 0 h 4547240"/>
              <a:gd name="connsiteX16" fmla="*/ 9453939 w 9486855"/>
              <a:gd name="connsiteY16" fmla="*/ 3811964 h 4547240"/>
              <a:gd name="connsiteX17" fmla="*/ 9486855 w 9486855"/>
              <a:gd name="connsiteY17" fmla="*/ 3845156 h 4547240"/>
              <a:gd name="connsiteX18" fmla="*/ 9037976 w 9486855"/>
              <a:gd name="connsiteY18" fmla="*/ 4387359 h 4547240"/>
              <a:gd name="connsiteX19" fmla="*/ 9000514 w 9486855"/>
              <a:gd name="connsiteY19" fmla="*/ 4362349 h 4547240"/>
              <a:gd name="connsiteX20" fmla="*/ 2469555 w 9486855"/>
              <a:gd name="connsiteY20" fmla="*/ 0 h 4547240"/>
              <a:gd name="connsiteX21" fmla="*/ 3591059 w 9486855"/>
              <a:gd name="connsiteY21" fmla="*/ 0 h 4547240"/>
              <a:gd name="connsiteX22" fmla="*/ 7399197 w 9486855"/>
              <a:gd name="connsiteY22" fmla="*/ 3137277 h 4547240"/>
              <a:gd name="connsiteX23" fmla="*/ 7416431 w 9486855"/>
              <a:gd name="connsiteY23" fmla="*/ 3154229 h 4547240"/>
              <a:gd name="connsiteX24" fmla="*/ 6964295 w 9486855"/>
              <a:gd name="connsiteY24" fmla="*/ 3700365 h 4547240"/>
              <a:gd name="connsiteX25" fmla="*/ 6945772 w 9486855"/>
              <a:gd name="connsiteY25" fmla="*/ 3687663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0 w 9486855"/>
              <a:gd name="connsiteY30" fmla="*/ 0 h 4547240"/>
              <a:gd name="connsiteX31" fmla="*/ 1119492 w 9486855"/>
              <a:gd name="connsiteY31" fmla="*/ 0 h 4547240"/>
              <a:gd name="connsiteX32" fmla="*/ 5077250 w 9486855"/>
              <a:gd name="connsiteY32" fmla="*/ 3260539 h 4547240"/>
              <a:gd name="connsiteX33" fmla="*/ 4622500 w 9486855"/>
              <a:gd name="connsiteY33" fmla="*/ 3809833 h 4547240"/>
              <a:gd name="connsiteX34" fmla="*/ 8977 w 9486855"/>
              <a:gd name="connsiteY34" fmla="*/ 9054 h 4547240"/>
              <a:gd name="connsiteX0" fmla="*/ 7412695 w 9486855"/>
              <a:gd name="connsiteY0" fmla="*/ 0 h 4547240"/>
              <a:gd name="connsiteX1" fmla="*/ 7781039 w 9486855"/>
              <a:gd name="connsiteY1" fmla="*/ 294875 h 4547240"/>
              <a:gd name="connsiteX2" fmla="*/ 7726126 w 9486855"/>
              <a:gd name="connsiteY2" fmla="*/ 258215 h 4547240"/>
              <a:gd name="connsiteX3" fmla="*/ 7412695 w 9486855"/>
              <a:gd name="connsiteY3" fmla="*/ 0 h 4547240"/>
              <a:gd name="connsiteX4" fmla="*/ 6176909 w 9486855"/>
              <a:gd name="connsiteY4" fmla="*/ 0 h 4547240"/>
              <a:gd name="connsiteX5" fmla="*/ 7298411 w 9486855"/>
              <a:gd name="connsiteY5" fmla="*/ 0 h 4547240"/>
              <a:gd name="connsiteX6" fmla="*/ 8325765 w 9486855"/>
              <a:gd name="connsiteY6" fmla="*/ 846370 h 4547240"/>
              <a:gd name="connsiteX7" fmla="*/ 7871015 w 9486855"/>
              <a:gd name="connsiteY7" fmla="*/ 1395664 h 4547240"/>
              <a:gd name="connsiteX8" fmla="*/ 6176909 w 9486855"/>
              <a:gd name="connsiteY8" fmla="*/ 0 h 4547240"/>
              <a:gd name="connsiteX9" fmla="*/ 4941124 w 9486855"/>
              <a:gd name="connsiteY9" fmla="*/ 0 h 4547240"/>
              <a:gd name="connsiteX10" fmla="*/ 6062628 w 9486855"/>
              <a:gd name="connsiteY10" fmla="*/ 0 h 4547240"/>
              <a:gd name="connsiteX11" fmla="*/ 9064045 w 9486855"/>
              <a:gd name="connsiteY11" fmla="*/ 2472672 h 4547240"/>
              <a:gd name="connsiteX12" fmla="*/ 9084635 w 9486855"/>
              <a:gd name="connsiteY12" fmla="*/ 2493435 h 4547240"/>
              <a:gd name="connsiteX13" fmla="*/ 8633516 w 9486855"/>
              <a:gd name="connsiteY13" fmla="*/ 3038344 h 4547240"/>
              <a:gd name="connsiteX14" fmla="*/ 8610619 w 9486855"/>
              <a:gd name="connsiteY14" fmla="*/ 3023058 h 4547240"/>
              <a:gd name="connsiteX15" fmla="*/ 4941124 w 9486855"/>
              <a:gd name="connsiteY15" fmla="*/ 0 h 4547240"/>
              <a:gd name="connsiteX16" fmla="*/ 3705338 w 9486855"/>
              <a:gd name="connsiteY16" fmla="*/ 0 h 4547240"/>
              <a:gd name="connsiteX17" fmla="*/ 4826842 w 9486855"/>
              <a:gd name="connsiteY17" fmla="*/ 0 h 4547240"/>
              <a:gd name="connsiteX18" fmla="*/ 9453939 w 9486855"/>
              <a:gd name="connsiteY18" fmla="*/ 3811964 h 4547240"/>
              <a:gd name="connsiteX19" fmla="*/ 9486855 w 9486855"/>
              <a:gd name="connsiteY19" fmla="*/ 3845156 h 4547240"/>
              <a:gd name="connsiteX20" fmla="*/ 9037976 w 9486855"/>
              <a:gd name="connsiteY20" fmla="*/ 4387359 h 4547240"/>
              <a:gd name="connsiteX21" fmla="*/ 9000514 w 9486855"/>
              <a:gd name="connsiteY21" fmla="*/ 4362349 h 4547240"/>
              <a:gd name="connsiteX22" fmla="*/ 3705338 w 9486855"/>
              <a:gd name="connsiteY22" fmla="*/ 0 h 4547240"/>
              <a:gd name="connsiteX23" fmla="*/ 2469555 w 9486855"/>
              <a:gd name="connsiteY23" fmla="*/ 0 h 4547240"/>
              <a:gd name="connsiteX24" fmla="*/ 3591059 w 9486855"/>
              <a:gd name="connsiteY24" fmla="*/ 0 h 4547240"/>
              <a:gd name="connsiteX25" fmla="*/ 7399197 w 9486855"/>
              <a:gd name="connsiteY25" fmla="*/ 3137277 h 4547240"/>
              <a:gd name="connsiteX26" fmla="*/ 7416431 w 9486855"/>
              <a:gd name="connsiteY26" fmla="*/ 3154229 h 4547240"/>
              <a:gd name="connsiteX27" fmla="*/ 6964295 w 9486855"/>
              <a:gd name="connsiteY27" fmla="*/ 3700365 h 4547240"/>
              <a:gd name="connsiteX28" fmla="*/ 6945772 w 9486855"/>
              <a:gd name="connsiteY28" fmla="*/ 3687663 h 4547240"/>
              <a:gd name="connsiteX29" fmla="*/ 2469555 w 9486855"/>
              <a:gd name="connsiteY29" fmla="*/ 0 h 4547240"/>
              <a:gd name="connsiteX30" fmla="*/ 1233769 w 9486855"/>
              <a:gd name="connsiteY30" fmla="*/ 0 h 4547240"/>
              <a:gd name="connsiteX31" fmla="*/ 2355273 w 9486855"/>
              <a:gd name="connsiteY31" fmla="*/ 0 h 4547240"/>
              <a:gd name="connsiteX32" fmla="*/ 7208121 w 9486855"/>
              <a:gd name="connsiteY32" fmla="*/ 3997945 h 4547240"/>
              <a:gd name="connsiteX33" fmla="*/ 6753370 w 9486855"/>
              <a:gd name="connsiteY33" fmla="*/ 4547240 h 4547240"/>
              <a:gd name="connsiteX34" fmla="*/ 1233769 w 9486855"/>
              <a:gd name="connsiteY34" fmla="*/ 0 h 4547240"/>
              <a:gd name="connsiteX35" fmla="*/ 0 w 9486855"/>
              <a:gd name="connsiteY35" fmla="*/ 0 h 4547240"/>
              <a:gd name="connsiteX36" fmla="*/ 1119492 w 9486855"/>
              <a:gd name="connsiteY36" fmla="*/ 0 h 4547240"/>
              <a:gd name="connsiteX37" fmla="*/ 5077250 w 9486855"/>
              <a:gd name="connsiteY37" fmla="*/ 3260539 h 4547240"/>
              <a:gd name="connsiteX38" fmla="*/ 4622500 w 9486855"/>
              <a:gd name="connsiteY38" fmla="*/ 3809833 h 4547240"/>
              <a:gd name="connsiteX39" fmla="*/ 8977 w 9486855"/>
              <a:gd name="connsiteY39" fmla="*/ 9054 h 4547240"/>
              <a:gd name="connsiteX40" fmla="*/ 0 w 9486855"/>
              <a:gd name="connsiteY40" fmla="*/ 0 h 4547240"/>
              <a:gd name="connsiteX0" fmla="*/ 7412695 w 9486855"/>
              <a:gd name="connsiteY0" fmla="*/ 0 h 4547240"/>
              <a:gd name="connsiteX1" fmla="*/ 7726126 w 9486855"/>
              <a:gd name="connsiteY1" fmla="*/ 258215 h 4547240"/>
              <a:gd name="connsiteX2" fmla="*/ 7412695 w 9486855"/>
              <a:gd name="connsiteY2" fmla="*/ 0 h 4547240"/>
              <a:gd name="connsiteX3" fmla="*/ 6176909 w 9486855"/>
              <a:gd name="connsiteY3" fmla="*/ 0 h 4547240"/>
              <a:gd name="connsiteX4" fmla="*/ 7298411 w 9486855"/>
              <a:gd name="connsiteY4" fmla="*/ 0 h 4547240"/>
              <a:gd name="connsiteX5" fmla="*/ 8325765 w 9486855"/>
              <a:gd name="connsiteY5" fmla="*/ 846370 h 4547240"/>
              <a:gd name="connsiteX6" fmla="*/ 7871015 w 9486855"/>
              <a:gd name="connsiteY6" fmla="*/ 1395664 h 4547240"/>
              <a:gd name="connsiteX7" fmla="*/ 6176909 w 9486855"/>
              <a:gd name="connsiteY7" fmla="*/ 0 h 4547240"/>
              <a:gd name="connsiteX8" fmla="*/ 4941124 w 9486855"/>
              <a:gd name="connsiteY8" fmla="*/ 0 h 4547240"/>
              <a:gd name="connsiteX9" fmla="*/ 6062628 w 9486855"/>
              <a:gd name="connsiteY9" fmla="*/ 0 h 4547240"/>
              <a:gd name="connsiteX10" fmla="*/ 9064045 w 9486855"/>
              <a:gd name="connsiteY10" fmla="*/ 2472672 h 4547240"/>
              <a:gd name="connsiteX11" fmla="*/ 9084635 w 9486855"/>
              <a:gd name="connsiteY11" fmla="*/ 2493435 h 4547240"/>
              <a:gd name="connsiteX12" fmla="*/ 8633516 w 9486855"/>
              <a:gd name="connsiteY12" fmla="*/ 3038344 h 4547240"/>
              <a:gd name="connsiteX13" fmla="*/ 8610619 w 9486855"/>
              <a:gd name="connsiteY13" fmla="*/ 3023058 h 4547240"/>
              <a:gd name="connsiteX14" fmla="*/ 4941124 w 9486855"/>
              <a:gd name="connsiteY14" fmla="*/ 0 h 4547240"/>
              <a:gd name="connsiteX15" fmla="*/ 3705338 w 9486855"/>
              <a:gd name="connsiteY15" fmla="*/ 0 h 4547240"/>
              <a:gd name="connsiteX16" fmla="*/ 4826842 w 9486855"/>
              <a:gd name="connsiteY16" fmla="*/ 0 h 4547240"/>
              <a:gd name="connsiteX17" fmla="*/ 9453939 w 9486855"/>
              <a:gd name="connsiteY17" fmla="*/ 3811964 h 4547240"/>
              <a:gd name="connsiteX18" fmla="*/ 9486855 w 9486855"/>
              <a:gd name="connsiteY18" fmla="*/ 3845156 h 4547240"/>
              <a:gd name="connsiteX19" fmla="*/ 9037976 w 9486855"/>
              <a:gd name="connsiteY19" fmla="*/ 4387359 h 4547240"/>
              <a:gd name="connsiteX20" fmla="*/ 9000514 w 9486855"/>
              <a:gd name="connsiteY20" fmla="*/ 4362349 h 4547240"/>
              <a:gd name="connsiteX21" fmla="*/ 3705338 w 9486855"/>
              <a:gd name="connsiteY21" fmla="*/ 0 h 4547240"/>
              <a:gd name="connsiteX22" fmla="*/ 2469555 w 9486855"/>
              <a:gd name="connsiteY22" fmla="*/ 0 h 4547240"/>
              <a:gd name="connsiteX23" fmla="*/ 3591059 w 9486855"/>
              <a:gd name="connsiteY23" fmla="*/ 0 h 4547240"/>
              <a:gd name="connsiteX24" fmla="*/ 7399197 w 9486855"/>
              <a:gd name="connsiteY24" fmla="*/ 3137277 h 4547240"/>
              <a:gd name="connsiteX25" fmla="*/ 7416431 w 9486855"/>
              <a:gd name="connsiteY25" fmla="*/ 3154229 h 4547240"/>
              <a:gd name="connsiteX26" fmla="*/ 6964295 w 9486855"/>
              <a:gd name="connsiteY26" fmla="*/ 3700365 h 4547240"/>
              <a:gd name="connsiteX27" fmla="*/ 6945772 w 9486855"/>
              <a:gd name="connsiteY27" fmla="*/ 3687663 h 4547240"/>
              <a:gd name="connsiteX28" fmla="*/ 2469555 w 9486855"/>
              <a:gd name="connsiteY28" fmla="*/ 0 h 4547240"/>
              <a:gd name="connsiteX29" fmla="*/ 1233769 w 9486855"/>
              <a:gd name="connsiteY29" fmla="*/ 0 h 4547240"/>
              <a:gd name="connsiteX30" fmla="*/ 2355273 w 9486855"/>
              <a:gd name="connsiteY30" fmla="*/ 0 h 4547240"/>
              <a:gd name="connsiteX31" fmla="*/ 7208121 w 9486855"/>
              <a:gd name="connsiteY31" fmla="*/ 3997945 h 4547240"/>
              <a:gd name="connsiteX32" fmla="*/ 6753370 w 9486855"/>
              <a:gd name="connsiteY32" fmla="*/ 4547240 h 4547240"/>
              <a:gd name="connsiteX33" fmla="*/ 1233769 w 9486855"/>
              <a:gd name="connsiteY33" fmla="*/ 0 h 4547240"/>
              <a:gd name="connsiteX34" fmla="*/ 0 w 9486855"/>
              <a:gd name="connsiteY34" fmla="*/ 0 h 4547240"/>
              <a:gd name="connsiteX35" fmla="*/ 1119492 w 9486855"/>
              <a:gd name="connsiteY35" fmla="*/ 0 h 4547240"/>
              <a:gd name="connsiteX36" fmla="*/ 5077250 w 9486855"/>
              <a:gd name="connsiteY36" fmla="*/ 3260539 h 4547240"/>
              <a:gd name="connsiteX37" fmla="*/ 4622500 w 9486855"/>
              <a:gd name="connsiteY37" fmla="*/ 3809833 h 4547240"/>
              <a:gd name="connsiteX38" fmla="*/ 8977 w 9486855"/>
              <a:gd name="connsiteY38" fmla="*/ 9054 h 4547240"/>
              <a:gd name="connsiteX39" fmla="*/ 0 w 9486855"/>
              <a:gd name="connsiteY39" fmla="*/ 0 h 4547240"/>
              <a:gd name="connsiteX0" fmla="*/ 6176909 w 9486855"/>
              <a:gd name="connsiteY0" fmla="*/ 0 h 4547240"/>
              <a:gd name="connsiteX1" fmla="*/ 7298411 w 9486855"/>
              <a:gd name="connsiteY1" fmla="*/ 0 h 4547240"/>
              <a:gd name="connsiteX2" fmla="*/ 8325765 w 9486855"/>
              <a:gd name="connsiteY2" fmla="*/ 846370 h 4547240"/>
              <a:gd name="connsiteX3" fmla="*/ 7871015 w 9486855"/>
              <a:gd name="connsiteY3" fmla="*/ 1395664 h 4547240"/>
              <a:gd name="connsiteX4" fmla="*/ 6176909 w 9486855"/>
              <a:gd name="connsiteY4" fmla="*/ 0 h 4547240"/>
              <a:gd name="connsiteX5" fmla="*/ 4941124 w 9486855"/>
              <a:gd name="connsiteY5" fmla="*/ 0 h 4547240"/>
              <a:gd name="connsiteX6" fmla="*/ 6062628 w 9486855"/>
              <a:gd name="connsiteY6" fmla="*/ 0 h 4547240"/>
              <a:gd name="connsiteX7" fmla="*/ 9064045 w 9486855"/>
              <a:gd name="connsiteY7" fmla="*/ 2472672 h 4547240"/>
              <a:gd name="connsiteX8" fmla="*/ 9084635 w 9486855"/>
              <a:gd name="connsiteY8" fmla="*/ 2493435 h 4547240"/>
              <a:gd name="connsiteX9" fmla="*/ 8633516 w 9486855"/>
              <a:gd name="connsiteY9" fmla="*/ 3038344 h 4547240"/>
              <a:gd name="connsiteX10" fmla="*/ 8610619 w 9486855"/>
              <a:gd name="connsiteY10" fmla="*/ 3023058 h 4547240"/>
              <a:gd name="connsiteX11" fmla="*/ 4941124 w 9486855"/>
              <a:gd name="connsiteY11" fmla="*/ 0 h 4547240"/>
              <a:gd name="connsiteX12" fmla="*/ 3705338 w 9486855"/>
              <a:gd name="connsiteY12" fmla="*/ 0 h 4547240"/>
              <a:gd name="connsiteX13" fmla="*/ 4826842 w 9486855"/>
              <a:gd name="connsiteY13" fmla="*/ 0 h 4547240"/>
              <a:gd name="connsiteX14" fmla="*/ 9453939 w 9486855"/>
              <a:gd name="connsiteY14" fmla="*/ 3811964 h 4547240"/>
              <a:gd name="connsiteX15" fmla="*/ 9486855 w 9486855"/>
              <a:gd name="connsiteY15" fmla="*/ 3845156 h 4547240"/>
              <a:gd name="connsiteX16" fmla="*/ 9037976 w 9486855"/>
              <a:gd name="connsiteY16" fmla="*/ 4387359 h 4547240"/>
              <a:gd name="connsiteX17" fmla="*/ 9000514 w 9486855"/>
              <a:gd name="connsiteY17" fmla="*/ 4362349 h 4547240"/>
              <a:gd name="connsiteX18" fmla="*/ 3705338 w 9486855"/>
              <a:gd name="connsiteY18" fmla="*/ 0 h 4547240"/>
              <a:gd name="connsiteX19" fmla="*/ 2469555 w 9486855"/>
              <a:gd name="connsiteY19" fmla="*/ 0 h 4547240"/>
              <a:gd name="connsiteX20" fmla="*/ 3591059 w 9486855"/>
              <a:gd name="connsiteY20" fmla="*/ 0 h 4547240"/>
              <a:gd name="connsiteX21" fmla="*/ 7399197 w 9486855"/>
              <a:gd name="connsiteY21" fmla="*/ 3137277 h 4547240"/>
              <a:gd name="connsiteX22" fmla="*/ 7416431 w 9486855"/>
              <a:gd name="connsiteY22" fmla="*/ 3154229 h 4547240"/>
              <a:gd name="connsiteX23" fmla="*/ 6964295 w 9486855"/>
              <a:gd name="connsiteY23" fmla="*/ 3700365 h 4547240"/>
              <a:gd name="connsiteX24" fmla="*/ 6945772 w 9486855"/>
              <a:gd name="connsiteY24" fmla="*/ 3687663 h 4547240"/>
              <a:gd name="connsiteX25" fmla="*/ 2469555 w 9486855"/>
              <a:gd name="connsiteY25" fmla="*/ 0 h 4547240"/>
              <a:gd name="connsiteX26" fmla="*/ 1233769 w 9486855"/>
              <a:gd name="connsiteY26" fmla="*/ 0 h 4547240"/>
              <a:gd name="connsiteX27" fmla="*/ 2355273 w 9486855"/>
              <a:gd name="connsiteY27" fmla="*/ 0 h 4547240"/>
              <a:gd name="connsiteX28" fmla="*/ 7208121 w 9486855"/>
              <a:gd name="connsiteY28" fmla="*/ 3997945 h 4547240"/>
              <a:gd name="connsiteX29" fmla="*/ 6753370 w 9486855"/>
              <a:gd name="connsiteY29" fmla="*/ 4547240 h 4547240"/>
              <a:gd name="connsiteX30" fmla="*/ 1233769 w 9486855"/>
              <a:gd name="connsiteY30" fmla="*/ 0 h 4547240"/>
              <a:gd name="connsiteX31" fmla="*/ 0 w 9486855"/>
              <a:gd name="connsiteY31" fmla="*/ 0 h 4547240"/>
              <a:gd name="connsiteX32" fmla="*/ 1119492 w 9486855"/>
              <a:gd name="connsiteY32" fmla="*/ 0 h 4547240"/>
              <a:gd name="connsiteX33" fmla="*/ 5077250 w 9486855"/>
              <a:gd name="connsiteY33" fmla="*/ 3260539 h 4547240"/>
              <a:gd name="connsiteX34" fmla="*/ 4622500 w 9486855"/>
              <a:gd name="connsiteY34" fmla="*/ 3809833 h 4547240"/>
              <a:gd name="connsiteX35" fmla="*/ 8977 w 9486855"/>
              <a:gd name="connsiteY35" fmla="*/ 9054 h 4547240"/>
              <a:gd name="connsiteX36" fmla="*/ 0 w 9486855"/>
              <a:gd name="connsiteY36" fmla="*/ 0 h 45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86855" h="4547240">
                <a:moveTo>
                  <a:pt x="6176909" y="0"/>
                </a:moveTo>
                <a:lnTo>
                  <a:pt x="7298411" y="0"/>
                </a:lnTo>
                <a:lnTo>
                  <a:pt x="8325765" y="846370"/>
                </a:lnTo>
                <a:lnTo>
                  <a:pt x="7871015" y="1395664"/>
                </a:lnTo>
                <a:lnTo>
                  <a:pt x="6176909" y="0"/>
                </a:lnTo>
                <a:close/>
                <a:moveTo>
                  <a:pt x="4941124" y="0"/>
                </a:moveTo>
                <a:lnTo>
                  <a:pt x="6062628" y="0"/>
                </a:lnTo>
                <a:lnTo>
                  <a:pt x="9064045" y="2472672"/>
                </a:lnTo>
                <a:lnTo>
                  <a:pt x="9084635" y="2493435"/>
                </a:lnTo>
                <a:lnTo>
                  <a:pt x="8633516" y="3038344"/>
                </a:lnTo>
                <a:lnTo>
                  <a:pt x="8610619" y="3023058"/>
                </a:lnTo>
                <a:lnTo>
                  <a:pt x="4941124" y="0"/>
                </a:lnTo>
                <a:close/>
                <a:moveTo>
                  <a:pt x="3705338" y="0"/>
                </a:moveTo>
                <a:lnTo>
                  <a:pt x="4826842" y="0"/>
                </a:lnTo>
                <a:lnTo>
                  <a:pt x="9453939" y="3811964"/>
                </a:lnTo>
                <a:lnTo>
                  <a:pt x="9486855" y="3845156"/>
                </a:lnTo>
                <a:lnTo>
                  <a:pt x="9037976" y="4387359"/>
                </a:lnTo>
                <a:lnTo>
                  <a:pt x="9000514" y="4362349"/>
                </a:lnTo>
                <a:lnTo>
                  <a:pt x="3705338" y="0"/>
                </a:lnTo>
                <a:close/>
                <a:moveTo>
                  <a:pt x="2469555" y="0"/>
                </a:moveTo>
                <a:lnTo>
                  <a:pt x="3591059" y="0"/>
                </a:lnTo>
                <a:lnTo>
                  <a:pt x="7399197" y="3137277"/>
                </a:lnTo>
                <a:lnTo>
                  <a:pt x="7416431" y="3154229"/>
                </a:lnTo>
                <a:lnTo>
                  <a:pt x="6964295" y="3700365"/>
                </a:lnTo>
                <a:lnTo>
                  <a:pt x="6945772" y="3687663"/>
                </a:lnTo>
                <a:lnTo>
                  <a:pt x="2469555" y="0"/>
                </a:lnTo>
                <a:close/>
                <a:moveTo>
                  <a:pt x="1233769" y="0"/>
                </a:moveTo>
                <a:lnTo>
                  <a:pt x="2355273" y="0"/>
                </a:lnTo>
                <a:lnTo>
                  <a:pt x="7208121" y="3997945"/>
                </a:lnTo>
                <a:lnTo>
                  <a:pt x="6753370" y="4547240"/>
                </a:lnTo>
                <a:lnTo>
                  <a:pt x="1233769" y="0"/>
                </a:lnTo>
                <a:close/>
                <a:moveTo>
                  <a:pt x="0" y="0"/>
                </a:moveTo>
                <a:lnTo>
                  <a:pt x="1119492" y="0"/>
                </a:lnTo>
                <a:lnTo>
                  <a:pt x="5077250" y="3260539"/>
                </a:lnTo>
                <a:lnTo>
                  <a:pt x="4622500" y="3809833"/>
                </a:lnTo>
                <a:lnTo>
                  <a:pt x="8977" y="9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EA31E-22E1-4C23-B701-F58D712FED7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03A8F59-50B4-4306-BC0F-A030DC3C7E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650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82296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PENGELOLAAN KINERJA PEGAWAI APARATUR SIPIL NEGARA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</a:rPr>
              <a:t>Permenpan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Nomor</a:t>
            </a:r>
            <a:r>
              <a:rPr lang="en-US" sz="3600" dirty="0" smtClean="0">
                <a:solidFill>
                  <a:schemeClr val="bg1"/>
                </a:solidFill>
              </a:rPr>
              <a:t> 6 </a:t>
            </a:r>
            <a:r>
              <a:rPr lang="en-US" sz="3600" dirty="0" err="1" smtClean="0">
                <a:solidFill>
                  <a:schemeClr val="bg1"/>
                </a:solidFill>
              </a:rPr>
              <a:t>Tahun</a:t>
            </a:r>
            <a:r>
              <a:rPr lang="en-US" sz="3600" dirty="0" smtClean="0">
                <a:solidFill>
                  <a:schemeClr val="bg1"/>
                </a:solidFill>
              </a:rPr>
              <a:t> 2022)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3D6A96AB-6EAB-4AED-BC4F-2270D67093E8}"/>
              </a:ext>
            </a:extLst>
          </p:cNvPr>
          <p:cNvSpPr txBox="1">
            <a:spLocks/>
          </p:cNvSpPr>
          <p:nvPr/>
        </p:nvSpPr>
        <p:spPr>
          <a:xfrm>
            <a:off x="260406" y="4370269"/>
            <a:ext cx="5789874" cy="1749849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bg1"/>
                </a:solidFill>
              </a:rPr>
              <a:t>STANDAR PERILAKU 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berAKLAK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883920" y="1325880"/>
          <a:ext cx="10241280" cy="290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6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535" y="339509"/>
            <a:ext cx="11708191" cy="5448549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b="1" i="1" dirty="0" smtClean="0">
                <a:latin typeface="Chiller" panose="04020404031007020602" pitchFamily="82" charset="0"/>
              </a:rPr>
              <a:t>2.PELAKSANAAN, PEMANTAUAN, PEMBINAAN</a:t>
            </a:r>
            <a:r>
              <a:rPr lang="en-US" b="1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42998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2263D1F-018D-43B7-9CBC-99A489216BD6}"/>
              </a:ext>
            </a:extLst>
          </p:cNvPr>
          <p:cNvGrpSpPr/>
          <p:nvPr/>
        </p:nvGrpSpPr>
        <p:grpSpPr>
          <a:xfrm>
            <a:off x="6216413" y="1273976"/>
            <a:ext cx="4800047" cy="1323439"/>
            <a:chOff x="756138" y="1082387"/>
            <a:chExt cx="4800047" cy="13234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284FD-A6B6-4918-A94F-0394C8E8F556}"/>
                </a:ext>
              </a:extLst>
            </p:cNvPr>
            <p:cNvSpPr txBox="1"/>
            <p:nvPr/>
          </p:nvSpPr>
          <p:spPr>
            <a:xfrm>
              <a:off x="756138" y="1100479"/>
              <a:ext cx="112926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A024C6-C6FE-4CE2-BC1D-A584E1B0695A}"/>
                </a:ext>
              </a:extLst>
            </p:cNvPr>
            <p:cNvSpPr txBox="1"/>
            <p:nvPr/>
          </p:nvSpPr>
          <p:spPr>
            <a:xfrm>
              <a:off x="1961605" y="1082387"/>
              <a:ext cx="3594580" cy="132343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Rencana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kinerja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dilaksanakan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setelah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penetapan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klarifikasi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ekspektasi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0BF558AC-A776-49D1-ACFD-87609CD02A59}"/>
              </a:ext>
            </a:extLst>
          </p:cNvPr>
          <p:cNvGrpSpPr/>
          <p:nvPr/>
        </p:nvGrpSpPr>
        <p:grpSpPr>
          <a:xfrm>
            <a:off x="6216413" y="3027952"/>
            <a:ext cx="4845767" cy="1631216"/>
            <a:chOff x="756138" y="1082387"/>
            <a:chExt cx="4845767" cy="16312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E1A21B-6923-42BD-844F-CA051EC6E7BF}"/>
                </a:ext>
              </a:extLst>
            </p:cNvPr>
            <p:cNvSpPr txBox="1"/>
            <p:nvPr/>
          </p:nvSpPr>
          <p:spPr>
            <a:xfrm>
              <a:off x="756138" y="1100479"/>
              <a:ext cx="115974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41B38-839D-4DB1-87CB-8E379127969C}"/>
                </a:ext>
              </a:extLst>
            </p:cNvPr>
            <p:cNvSpPr txBox="1"/>
            <p:nvPr/>
          </p:nvSpPr>
          <p:spPr>
            <a:xfrm>
              <a:off x="1946365" y="1082387"/>
              <a:ext cx="3655540" cy="163121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Pimpinan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pegawai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menyepakati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rencana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aksi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rangka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pencapaian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hasil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kerja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SKP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pegawai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7345D7A8-584C-4FC6-AC6F-83C33F50CA26}"/>
              </a:ext>
            </a:extLst>
          </p:cNvPr>
          <p:cNvGrpSpPr/>
          <p:nvPr/>
        </p:nvGrpSpPr>
        <p:grpSpPr>
          <a:xfrm>
            <a:off x="6262133" y="4708580"/>
            <a:ext cx="5013407" cy="1200329"/>
            <a:chOff x="756138" y="1100479"/>
            <a:chExt cx="5013407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266603-A2AB-40BB-BC1C-3A83986D2ABB}"/>
                </a:ext>
              </a:extLst>
            </p:cNvPr>
            <p:cNvSpPr txBox="1"/>
            <p:nvPr/>
          </p:nvSpPr>
          <p:spPr>
            <a:xfrm>
              <a:off x="756138" y="1100479"/>
              <a:ext cx="115974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584F96-03E6-4C92-8006-28FD61D43D73}"/>
                </a:ext>
              </a:extLst>
            </p:cNvPr>
            <p:cNvSpPr txBox="1"/>
            <p:nvPr/>
          </p:nvSpPr>
          <p:spPr>
            <a:xfrm>
              <a:off x="1928274" y="1341467"/>
              <a:ext cx="384127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Disepakati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melalui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dialog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kinerja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pimpinan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pegawai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42998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2263D1F-018D-43B7-9CBC-99A489216BD6}"/>
              </a:ext>
            </a:extLst>
          </p:cNvPr>
          <p:cNvGrpSpPr/>
          <p:nvPr/>
        </p:nvGrpSpPr>
        <p:grpSpPr>
          <a:xfrm>
            <a:off x="6216413" y="1517816"/>
            <a:ext cx="4800047" cy="1218421"/>
            <a:chOff x="756138" y="1082387"/>
            <a:chExt cx="4800047" cy="1218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284FD-A6B6-4918-A94F-0394C8E8F556}"/>
                </a:ext>
              </a:extLst>
            </p:cNvPr>
            <p:cNvSpPr txBox="1"/>
            <p:nvPr/>
          </p:nvSpPr>
          <p:spPr>
            <a:xfrm>
              <a:off x="756138" y="1100479"/>
              <a:ext cx="112926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A024C6-C6FE-4CE2-BC1D-A584E1B0695A}"/>
                </a:ext>
              </a:extLst>
            </p:cNvPr>
            <p:cNvSpPr txBox="1"/>
            <p:nvPr/>
          </p:nvSpPr>
          <p:spPr>
            <a:xfrm>
              <a:off x="1961605" y="1082387"/>
              <a:ext cx="3594580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Didokumentasikan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periodik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0BF558AC-A776-49D1-ACFD-87609CD02A59}"/>
              </a:ext>
            </a:extLst>
          </p:cNvPr>
          <p:cNvGrpSpPr/>
          <p:nvPr/>
        </p:nvGrpSpPr>
        <p:grpSpPr>
          <a:xfrm>
            <a:off x="6216413" y="3027952"/>
            <a:ext cx="4845767" cy="1218421"/>
            <a:chOff x="756138" y="1082387"/>
            <a:chExt cx="4845767" cy="1218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E1A21B-6923-42BD-844F-CA051EC6E7BF}"/>
                </a:ext>
              </a:extLst>
            </p:cNvPr>
            <p:cNvSpPr txBox="1"/>
            <p:nvPr/>
          </p:nvSpPr>
          <p:spPr>
            <a:xfrm>
              <a:off x="756138" y="1100479"/>
              <a:ext cx="115974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41B38-839D-4DB1-87CB-8E379127969C}"/>
                </a:ext>
              </a:extLst>
            </p:cNvPr>
            <p:cNvSpPr txBox="1"/>
            <p:nvPr/>
          </p:nvSpPr>
          <p:spPr>
            <a:xfrm>
              <a:off x="1946365" y="1082387"/>
              <a:ext cx="365554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Periode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dokumentasi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ditetapkan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instansi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pemerintah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7345D7A8-584C-4FC6-AC6F-83C33F50CA26}"/>
              </a:ext>
            </a:extLst>
          </p:cNvPr>
          <p:cNvGrpSpPr/>
          <p:nvPr/>
        </p:nvGrpSpPr>
        <p:grpSpPr>
          <a:xfrm>
            <a:off x="6277373" y="4464740"/>
            <a:ext cx="5013407" cy="1872204"/>
            <a:chOff x="756138" y="1100479"/>
            <a:chExt cx="5013407" cy="1872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266603-A2AB-40BB-BC1C-3A83986D2ABB}"/>
                </a:ext>
              </a:extLst>
            </p:cNvPr>
            <p:cNvSpPr txBox="1"/>
            <p:nvPr/>
          </p:nvSpPr>
          <p:spPr>
            <a:xfrm>
              <a:off x="756138" y="1100479"/>
              <a:ext cx="115974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 smtClean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584F96-03E6-4C92-8006-28FD61D43D73}"/>
                </a:ext>
              </a:extLst>
            </p:cNvPr>
            <p:cNvSpPr txBox="1"/>
            <p:nvPr/>
          </p:nvSpPr>
          <p:spPr>
            <a:xfrm>
              <a:off x="1928274" y="1341467"/>
              <a:ext cx="3841271" cy="163121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Pendokumentasian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kinerja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dilakukan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terhadap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bukti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dukung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mencerminkan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realisasi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progres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realisasi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akhir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hasil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kerja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A93682-7CE7-4E02-9F02-F6DA69284BBE}"/>
              </a:ext>
            </a:extLst>
          </p:cNvPr>
          <p:cNvGrpSpPr/>
          <p:nvPr/>
        </p:nvGrpSpPr>
        <p:grpSpPr>
          <a:xfrm>
            <a:off x="1848898" y="4053158"/>
            <a:ext cx="8494206" cy="1069809"/>
            <a:chOff x="2099801" y="4001567"/>
            <a:chExt cx="7992399" cy="106980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FF6E9D1-27F8-428D-B7E8-50969077C926}"/>
                </a:ext>
              </a:extLst>
            </p:cNvPr>
            <p:cNvSpPr/>
            <p:nvPr/>
          </p:nvSpPr>
          <p:spPr>
            <a:xfrm>
              <a:off x="2099801" y="4307227"/>
              <a:ext cx="7992399" cy="764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B8BC80D-F695-479D-9CC5-C97C60D2EA90}"/>
                </a:ext>
              </a:extLst>
            </p:cNvPr>
            <p:cNvSpPr/>
            <p:nvPr/>
          </p:nvSpPr>
          <p:spPr>
            <a:xfrm>
              <a:off x="2099801" y="4001567"/>
              <a:ext cx="7992399" cy="305660"/>
            </a:xfrm>
            <a:prstGeom prst="trapezoid">
              <a:avLst>
                <a:gd name="adj" fmla="val 2961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933FDD-4678-4C8C-8FC7-56F873928F39}"/>
              </a:ext>
            </a:extLst>
          </p:cNvPr>
          <p:cNvGrpSpPr/>
          <p:nvPr/>
        </p:nvGrpSpPr>
        <p:grpSpPr>
          <a:xfrm>
            <a:off x="2783634" y="2990159"/>
            <a:ext cx="6624734" cy="1069848"/>
            <a:chOff x="3275153" y="2938569"/>
            <a:chExt cx="5641693" cy="106984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D3F910B-10DB-415B-A671-147C5A6F2F10}"/>
                </a:ext>
              </a:extLst>
            </p:cNvPr>
            <p:cNvSpPr/>
            <p:nvPr/>
          </p:nvSpPr>
          <p:spPr>
            <a:xfrm>
              <a:off x="3275153" y="3244268"/>
              <a:ext cx="5641693" cy="764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rapezoid 8">
              <a:extLst>
                <a:ext uri="{FF2B5EF4-FFF2-40B4-BE49-F238E27FC236}">
                  <a16:creationId xmlns:a16="http://schemas.microsoft.com/office/drawing/2014/main" id="{A06A27FF-53AA-47DB-BB41-BA60AC55A7E6}"/>
                </a:ext>
              </a:extLst>
            </p:cNvPr>
            <p:cNvSpPr/>
            <p:nvPr/>
          </p:nvSpPr>
          <p:spPr>
            <a:xfrm>
              <a:off x="3275153" y="2938569"/>
              <a:ext cx="5641693" cy="305660"/>
            </a:xfrm>
            <a:prstGeom prst="trapezoid">
              <a:avLst>
                <a:gd name="adj" fmla="val 2961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5438F00-F3FB-44C8-8D7F-FD2E8D243EC4}"/>
              </a:ext>
            </a:extLst>
          </p:cNvPr>
          <p:cNvGrpSpPr/>
          <p:nvPr/>
        </p:nvGrpSpPr>
        <p:grpSpPr>
          <a:xfrm>
            <a:off x="3707844" y="1921715"/>
            <a:ext cx="4772966" cy="1069809"/>
            <a:chOff x="4450506" y="1870124"/>
            <a:chExt cx="3307362" cy="1069809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C435CB7-A748-41A5-8552-B0468A70CF3F}"/>
                </a:ext>
              </a:extLst>
            </p:cNvPr>
            <p:cNvSpPr/>
            <p:nvPr/>
          </p:nvSpPr>
          <p:spPr>
            <a:xfrm>
              <a:off x="4450506" y="2175784"/>
              <a:ext cx="3290988" cy="764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4" name="Trapezoid 9">
              <a:extLst>
                <a:ext uri="{FF2B5EF4-FFF2-40B4-BE49-F238E27FC236}">
                  <a16:creationId xmlns:a16="http://schemas.microsoft.com/office/drawing/2014/main" id="{7E0EA4A5-F4CB-4900-83B5-9B2F5C4A6541}"/>
                </a:ext>
              </a:extLst>
            </p:cNvPr>
            <p:cNvSpPr/>
            <p:nvPr/>
          </p:nvSpPr>
          <p:spPr>
            <a:xfrm>
              <a:off x="4466880" y="1870124"/>
              <a:ext cx="3290988" cy="305660"/>
            </a:xfrm>
            <a:prstGeom prst="trapezoid">
              <a:avLst>
                <a:gd name="adj" fmla="val 2484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E858AB08-3903-4FB7-8EAE-4D05FAE6DDC1}"/>
              </a:ext>
            </a:extLst>
          </p:cNvPr>
          <p:cNvGrpSpPr/>
          <p:nvPr/>
        </p:nvGrpSpPr>
        <p:grpSpPr>
          <a:xfrm>
            <a:off x="2090057" y="5446777"/>
            <a:ext cx="8097224" cy="714829"/>
            <a:chOff x="3017859" y="4307149"/>
            <a:chExt cx="1870812" cy="714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9C7F52-1732-4B72-A706-CA9AE1C03B6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40D42E-63EA-4D40-B3EF-CC5BE369E4B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29DE5D-A738-44A8-B3E2-B2F434AFEFD5}"/>
              </a:ext>
            </a:extLst>
          </p:cNvPr>
          <p:cNvSpPr txBox="1"/>
          <p:nvPr/>
        </p:nvSpPr>
        <p:spPr>
          <a:xfrm>
            <a:off x="3005736" y="4290334"/>
            <a:ext cx="60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mengamati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realisasi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progres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realisasi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atas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serta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perilaku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pegawai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melalui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dokumentasi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22AA86-81C9-47AC-80A1-F3338C8F7DCE}"/>
              </a:ext>
            </a:extLst>
          </p:cNvPr>
          <p:cNvSpPr txBox="1"/>
          <p:nvPr/>
        </p:nvSpPr>
        <p:spPr>
          <a:xfrm>
            <a:off x="3413760" y="3230880"/>
            <a:ext cx="545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Periode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pemantauan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ditetapkan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khusus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diharapkan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insidentil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D5F7D9-C929-408E-8040-1E882F207E19}"/>
              </a:ext>
            </a:extLst>
          </p:cNvPr>
          <p:cNvSpPr txBox="1"/>
          <p:nvPr/>
        </p:nvSpPr>
        <p:spPr>
          <a:xfrm>
            <a:off x="5059680" y="2327974"/>
            <a:ext cx="371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5EDF5-8276-4943-A4A6-6D05E95FD4C7}"/>
              </a:ext>
            </a:extLst>
          </p:cNvPr>
          <p:cNvSpPr txBox="1"/>
          <p:nvPr/>
        </p:nvSpPr>
        <p:spPr>
          <a:xfrm>
            <a:off x="1861903" y="371361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462E5-660E-4B2C-BF02-38223BA46048}"/>
              </a:ext>
            </a:extLst>
          </p:cNvPr>
          <p:cNvSpPr txBox="1"/>
          <p:nvPr/>
        </p:nvSpPr>
        <p:spPr>
          <a:xfrm>
            <a:off x="2685283" y="2681701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659456-91C3-42C9-BEB2-95B64B915D41}"/>
              </a:ext>
            </a:extLst>
          </p:cNvPr>
          <p:cNvSpPr txBox="1"/>
          <p:nvPr/>
        </p:nvSpPr>
        <p:spPr>
          <a:xfrm>
            <a:off x="3508663" y="164978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69080" y="2160955"/>
            <a:ext cx="423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Proses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pimpinan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mengamati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pelaksanaan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rencana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89F36-1134-44E1-8600-D4AB492CD6BD}"/>
              </a:ext>
            </a:extLst>
          </p:cNvPr>
          <p:cNvGrpSpPr/>
          <p:nvPr/>
        </p:nvGrpSpPr>
        <p:grpSpPr>
          <a:xfrm>
            <a:off x="3695216" y="2370662"/>
            <a:ext cx="4740611" cy="3054460"/>
            <a:chOff x="2625429" y="1951103"/>
            <a:chExt cx="3880811" cy="2500475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1E6D74C2-374F-48A3-853D-06DFDF0A85C1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34755A8-CA74-46DB-AD99-400FAA84F41A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8FAFD4-C714-4417-9DB4-A628B5455C8E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65DA5AE-EE9D-4BDC-A512-30565A8F9379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DE43ED6-D012-4CFC-821C-84E393A734B1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F43852-8893-4284-95D1-87A3EE9F9508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1567A6-F7B2-42E3-8F69-FB4259C65F82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D22D70-178E-4D62-9A99-5A7038475192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E93BC3-FBFB-44C3-9BFF-77148965E200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374426AF-9923-4686-8874-DD840FB0BC30}"/>
              </a:ext>
            </a:extLst>
          </p:cNvPr>
          <p:cNvGrpSpPr/>
          <p:nvPr/>
        </p:nvGrpSpPr>
        <p:grpSpPr>
          <a:xfrm>
            <a:off x="8671463" y="2359088"/>
            <a:ext cx="2970277" cy="950976"/>
            <a:chOff x="2530759" y="1759421"/>
            <a:chExt cx="1681202" cy="9509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FB10B-0240-45DD-86E7-AAFCF15FCBF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C52CC5-C43F-45DB-A4FC-2CCBC7E2A9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accent3"/>
                  </a:solidFill>
                  <a:cs typeface="Arial" pitchFamily="34" charset="0"/>
                </a:rPr>
                <a:t>Umpan</a:t>
              </a:r>
              <a:r>
                <a:rPr lang="en-US" altLang="ko-KR" sz="2000" b="1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3"/>
                  </a:solidFill>
                  <a:cs typeface="Arial" pitchFamily="34" charset="0"/>
                </a:rPr>
                <a:t>balik</a:t>
              </a:r>
              <a:r>
                <a:rPr lang="en-US" altLang="ko-KR" sz="2000" b="1" dirty="0" smtClean="0">
                  <a:solidFill>
                    <a:schemeClr val="accent3"/>
                  </a:solidFill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A7AD267-C920-41BF-9B54-92A562F91132}"/>
              </a:ext>
            </a:extLst>
          </p:cNvPr>
          <p:cNvGrpSpPr/>
          <p:nvPr/>
        </p:nvGrpSpPr>
        <p:grpSpPr>
          <a:xfrm>
            <a:off x="716185" y="3477597"/>
            <a:ext cx="2985514" cy="2666786"/>
            <a:chOff x="2522134" y="1759421"/>
            <a:chExt cx="1689826" cy="26667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0943F-5E42-491F-A204-5A5FD2E2D4F0}"/>
                </a:ext>
              </a:extLst>
            </p:cNvPr>
            <p:cNvSpPr txBox="1"/>
            <p:nvPr/>
          </p:nvSpPr>
          <p:spPr>
            <a:xfrm>
              <a:off x="2522134" y="2794991"/>
              <a:ext cx="1681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Rekan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setingkat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dibawahnya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lain yang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berhubungan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kinerja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pegawai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382D11-2258-460B-94D6-746B6751D5B2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101566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Pemberian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umpan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balik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berkelanjutan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dapat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accent4"/>
                  </a:solidFill>
                  <a:cs typeface="Arial" pitchFamily="34" charset="0"/>
                </a:rPr>
                <a:t>dilakukan</a:t>
              </a:r>
              <a:r>
                <a:rPr lang="en-US" altLang="ko-KR" sz="20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803001-3C14-45E7-89B3-CA8FEFA713D6}"/>
              </a:ext>
            </a:extLst>
          </p:cNvPr>
          <p:cNvSpPr txBox="1"/>
          <p:nvPr/>
        </p:nvSpPr>
        <p:spPr>
          <a:xfrm>
            <a:off x="702842" y="1901888"/>
            <a:ext cx="3020150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Pimpinan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wajib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memberikan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umpan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balik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berkelanjutan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4BA228-953B-487A-86D4-1DFFCC363C81}"/>
              </a:ext>
            </a:extLst>
          </p:cNvPr>
          <p:cNvSpPr txBox="1"/>
          <p:nvPr/>
        </p:nvSpPr>
        <p:spPr>
          <a:xfrm>
            <a:off x="8473440" y="4099561"/>
            <a:ext cx="3524872" cy="1323439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Umpan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balik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dituangkan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dalam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bentuk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rekaman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informasi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umpan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balik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5"/>
                </a:solidFill>
                <a:cs typeface="Arial" pitchFamily="34" charset="0"/>
              </a:rPr>
              <a:t>berkelanjutan</a:t>
            </a:r>
            <a:r>
              <a:rPr lang="en-US" altLang="ko-KR" sz="20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6" name="Block Arc 31">
            <a:extLst>
              <a:ext uri="{FF2B5EF4-FFF2-40B4-BE49-F238E27FC236}">
                <a16:creationId xmlns:a16="http://schemas.microsoft.com/office/drawing/2014/main" id="{1BF9399D-BEB2-47C6-AB79-F32F07AEE05C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5279008" y="5480315"/>
            <a:ext cx="1687397" cy="122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Apresiasi</a:t>
            </a:r>
            <a:r>
              <a:rPr lang="en-US" sz="1200" dirty="0" smtClean="0"/>
              <a:t> </a:t>
            </a:r>
            <a:r>
              <a:rPr lang="en-US" sz="1200" dirty="0" err="1" smtClean="0"/>
              <a:t>tugas</a:t>
            </a:r>
            <a:r>
              <a:rPr lang="en-US" sz="1200" dirty="0" smtClean="0"/>
              <a:t> </a:t>
            </a:r>
            <a:r>
              <a:rPr lang="en-US" sz="1200" dirty="0" err="1" smtClean="0"/>
              <a:t>baru</a:t>
            </a:r>
            <a:r>
              <a:rPr lang="en-US" sz="1200" dirty="0" smtClean="0"/>
              <a:t>/</a:t>
            </a:r>
            <a:r>
              <a:rPr lang="en-US" sz="1200" dirty="0" err="1" smtClean="0"/>
              <a:t>penyesuaian</a:t>
            </a:r>
            <a:r>
              <a:rPr lang="en-US" sz="1200" dirty="0" smtClean="0"/>
              <a:t> </a:t>
            </a:r>
            <a:r>
              <a:rPr lang="en-US" sz="1200" dirty="0" err="1" smtClean="0"/>
              <a:t>ekspektasi</a:t>
            </a:r>
            <a:r>
              <a:rPr lang="en-US" sz="1200" dirty="0" smtClean="0"/>
              <a:t>/</a:t>
            </a:r>
            <a:r>
              <a:rPr lang="en-US" sz="1200" dirty="0" err="1" smtClean="0"/>
              <a:t>penyesuaian</a:t>
            </a:r>
            <a:r>
              <a:rPr lang="en-US" sz="1200" dirty="0" smtClean="0"/>
              <a:t> </a:t>
            </a:r>
            <a:r>
              <a:rPr lang="en-US" sz="1200" dirty="0" err="1" smtClean="0"/>
              <a:t>sdm</a:t>
            </a:r>
            <a:r>
              <a:rPr lang="en-US" sz="1200" dirty="0" smtClean="0"/>
              <a:t>, </a:t>
            </a:r>
            <a:r>
              <a:rPr lang="en-US" sz="1200" dirty="0" err="1" smtClean="0"/>
              <a:t>pembinaan</a:t>
            </a:r>
            <a:r>
              <a:rPr lang="en-US" sz="1200" dirty="0" smtClean="0"/>
              <a:t> </a:t>
            </a:r>
            <a:r>
              <a:rPr lang="en-US" sz="1200" dirty="0" err="1" smtClean="0"/>
              <a:t>kinerja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397851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Pembinaan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Kinerja</a:t>
            </a:r>
            <a:endParaRPr lang="ko-KR" alt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01BF73CC-25A6-4A61-9222-668DE776A683}"/>
              </a:ext>
            </a:extLst>
          </p:cNvPr>
          <p:cNvGrpSpPr/>
          <p:nvPr/>
        </p:nvGrpSpPr>
        <p:grpSpPr>
          <a:xfrm>
            <a:off x="487681" y="2590796"/>
            <a:ext cx="11211734" cy="3847197"/>
            <a:chOff x="563807" y="4966730"/>
            <a:chExt cx="10998447" cy="16533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DC6E1D-AA64-4857-989E-2A2A7F71F92F}"/>
                </a:ext>
              </a:extLst>
            </p:cNvPr>
            <p:cNvGrpSpPr/>
            <p:nvPr/>
          </p:nvGrpSpPr>
          <p:grpSpPr>
            <a:xfrm>
              <a:off x="4524796" y="4966731"/>
              <a:ext cx="3077231" cy="1631189"/>
              <a:chOff x="4493712" y="5276956"/>
              <a:chExt cx="3077231" cy="1631189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BB5F5B42-35D3-4599-B909-800A4D49BFBA}"/>
                  </a:ext>
                </a:extLst>
              </p:cNvPr>
              <p:cNvSpPr/>
              <p:nvPr/>
            </p:nvSpPr>
            <p:spPr>
              <a:xfrm>
                <a:off x="4870943" y="5276956"/>
                <a:ext cx="2700000" cy="1631189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3BFA1964-AD30-4807-934E-99BC9C73CDA6}"/>
                  </a:ext>
                </a:extLst>
              </p:cNvPr>
              <p:cNvSpPr/>
              <p:nvPr/>
            </p:nvSpPr>
            <p:spPr>
              <a:xfrm>
                <a:off x="4493712" y="5740517"/>
                <a:ext cx="752762" cy="7527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6411E7-9E63-420F-B2B1-D343BBD67319}"/>
                  </a:ext>
                </a:extLst>
              </p:cNvPr>
              <p:cNvSpPr txBox="1"/>
              <p:nvPr/>
            </p:nvSpPr>
            <p:spPr>
              <a:xfrm>
                <a:off x="5380443" y="5671856"/>
                <a:ext cx="2098288" cy="8332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Dilakukan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melalui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bimbingan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kinerja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atau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konseling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kinerja</a:t>
                </a:r>
                <a:endParaRPr lang="ko-KR" alt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Donut 39">
                <a:extLst>
                  <a:ext uri="{FF2B5EF4-FFF2-40B4-BE49-F238E27FC236}">
                    <a16:creationId xmlns:a16="http://schemas.microsoft.com/office/drawing/2014/main" id="{1656578F-1FC3-41CA-9781-8F5F7FF05011}"/>
                  </a:ext>
                </a:extLst>
              </p:cNvPr>
              <p:cNvSpPr/>
              <p:nvPr/>
            </p:nvSpPr>
            <p:spPr>
              <a:xfrm>
                <a:off x="4690943" y="5935979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DEADF720-FE9E-48DF-B6CA-AC9F6AA894EC}"/>
                </a:ext>
              </a:extLst>
            </p:cNvPr>
            <p:cNvGrpSpPr/>
            <p:nvPr/>
          </p:nvGrpSpPr>
          <p:grpSpPr>
            <a:xfrm>
              <a:off x="563807" y="4966730"/>
              <a:ext cx="3077994" cy="1623808"/>
              <a:chOff x="465936" y="5269190"/>
              <a:chExt cx="3077994" cy="1623808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08BDB34B-4A24-4A02-B737-509A35309CE2}"/>
                  </a:ext>
                </a:extLst>
              </p:cNvPr>
              <p:cNvSpPr/>
              <p:nvPr/>
            </p:nvSpPr>
            <p:spPr>
              <a:xfrm>
                <a:off x="843930" y="5269190"/>
                <a:ext cx="2700000" cy="162380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B3C98965-5CBA-46F0-BBC7-922ECC9A768E}"/>
                  </a:ext>
                </a:extLst>
              </p:cNvPr>
              <p:cNvSpPr/>
              <p:nvPr/>
            </p:nvSpPr>
            <p:spPr>
              <a:xfrm>
                <a:off x="465936" y="5732751"/>
                <a:ext cx="752762" cy="7527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FA8E3F-7602-44A4-90CE-C70E981D3872}"/>
                  </a:ext>
                </a:extLst>
              </p:cNvPr>
              <p:cNvSpPr txBox="1"/>
              <p:nvPr/>
            </p:nvSpPr>
            <p:spPr>
              <a:xfrm>
                <a:off x="1376512" y="5446334"/>
                <a:ext cx="2098288" cy="10978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Diusulkan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bagi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pegawai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tidak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menunjukkan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kemajuan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kinerja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berdasarkan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umpan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balik</a:t>
                </a:r>
                <a:endParaRPr lang="ko-KR" alt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019A166D-91EC-4238-B821-7C614DB8E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743" y="5946203"/>
                <a:ext cx="336743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08F36D0-0699-4A08-876D-FA9DD69C23BC}"/>
                </a:ext>
              </a:extLst>
            </p:cNvPr>
            <p:cNvGrpSpPr/>
            <p:nvPr/>
          </p:nvGrpSpPr>
          <p:grpSpPr>
            <a:xfrm>
              <a:off x="8485023" y="4972092"/>
              <a:ext cx="3077231" cy="1647972"/>
              <a:chOff x="8387152" y="5223301"/>
              <a:chExt cx="3077231" cy="1647972"/>
            </a:xfrm>
          </p:grpSpPr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2C811039-9E59-41FC-B9F5-5D3BCCA9E72C}"/>
                  </a:ext>
                </a:extLst>
              </p:cNvPr>
              <p:cNvSpPr/>
              <p:nvPr/>
            </p:nvSpPr>
            <p:spPr>
              <a:xfrm>
                <a:off x="8764383" y="5240084"/>
                <a:ext cx="2700000" cy="1631189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208B0BA3-C730-4E1D-ABF5-8575D91410FB}"/>
                  </a:ext>
                </a:extLst>
              </p:cNvPr>
              <p:cNvSpPr/>
              <p:nvPr/>
            </p:nvSpPr>
            <p:spPr>
              <a:xfrm>
                <a:off x="8387152" y="5681501"/>
                <a:ext cx="752762" cy="7527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FDF71-36BA-4730-A28D-2F42D7CF91C6}"/>
                  </a:ext>
                </a:extLst>
              </p:cNvPr>
              <p:cNvSpPr txBox="1"/>
              <p:nvPr/>
            </p:nvSpPr>
            <p:spPr>
              <a:xfrm>
                <a:off x="9229033" y="5223301"/>
                <a:ext cx="2098288" cy="149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Tujuan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bimbingan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kinerja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untuk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mengetahui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dan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mengembangkan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kompetensi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pegawaii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serta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mencegah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terjadinya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kegagalan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kinerja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cs typeface="Arial" pitchFamily="34" charset="0"/>
                  </a:rPr>
                  <a:t>.</a:t>
                </a:r>
                <a:endParaRPr lang="ko-KR" alt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2536737F-ADB1-4FAF-95E5-5B5D33ED3597}"/>
                </a:ext>
              </a:extLst>
            </p:cNvPr>
            <p:cNvSpPr/>
            <p:nvPr/>
          </p:nvSpPr>
          <p:spPr>
            <a:xfrm>
              <a:off x="8667041" y="561365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397851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Pembinaan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Kinerja</a:t>
            </a:r>
            <a:endParaRPr lang="ko-KR" alt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01BF73CC-25A6-4A61-9222-668DE776A683}"/>
              </a:ext>
            </a:extLst>
          </p:cNvPr>
          <p:cNvGrpSpPr/>
          <p:nvPr/>
        </p:nvGrpSpPr>
        <p:grpSpPr>
          <a:xfrm>
            <a:off x="487681" y="2590794"/>
            <a:ext cx="11211734" cy="3847196"/>
            <a:chOff x="563807" y="4966730"/>
            <a:chExt cx="10998447" cy="16533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DC6E1D-AA64-4857-989E-2A2A7F71F92F}"/>
                </a:ext>
              </a:extLst>
            </p:cNvPr>
            <p:cNvGrpSpPr/>
            <p:nvPr/>
          </p:nvGrpSpPr>
          <p:grpSpPr>
            <a:xfrm>
              <a:off x="4554696" y="4966731"/>
              <a:ext cx="3215049" cy="1634408"/>
              <a:chOff x="4523612" y="5276956"/>
              <a:chExt cx="3215049" cy="1634408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BB5F5B42-35D3-4599-B909-800A4D49BFBA}"/>
                  </a:ext>
                </a:extLst>
              </p:cNvPr>
              <p:cNvSpPr/>
              <p:nvPr/>
            </p:nvSpPr>
            <p:spPr>
              <a:xfrm>
                <a:off x="4870943" y="5276956"/>
                <a:ext cx="2700000" cy="1631189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3BFA1964-AD30-4807-934E-99BC9C73CDA6}"/>
                  </a:ext>
                </a:extLst>
              </p:cNvPr>
              <p:cNvSpPr/>
              <p:nvPr/>
            </p:nvSpPr>
            <p:spPr>
              <a:xfrm>
                <a:off x="4523612" y="5733968"/>
                <a:ext cx="752762" cy="7527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6411E7-9E63-420F-B2B1-D343BBD67319}"/>
                  </a:ext>
                </a:extLst>
              </p:cNvPr>
              <p:cNvSpPr txBox="1"/>
              <p:nvPr/>
            </p:nvSpPr>
            <p:spPr>
              <a:xfrm>
                <a:off x="5275792" y="5324159"/>
                <a:ext cx="2462869" cy="158720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Coaching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bertujuan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mendapatkan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strategi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atas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pemecahan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suatu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masalah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menggali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kemampuan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dimiliki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pegawai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Dimungkinkan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coach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tidak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memiliki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keahlian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bidang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substansi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pegawai</a:t>
                </a:r>
                <a:endParaRPr lang="ko-KR" alt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Donut 39">
                <a:extLst>
                  <a:ext uri="{FF2B5EF4-FFF2-40B4-BE49-F238E27FC236}">
                    <a16:creationId xmlns:a16="http://schemas.microsoft.com/office/drawing/2014/main" id="{1656578F-1FC3-41CA-9781-8F5F7FF05011}"/>
                  </a:ext>
                </a:extLst>
              </p:cNvPr>
              <p:cNvSpPr/>
              <p:nvPr/>
            </p:nvSpPr>
            <p:spPr>
              <a:xfrm>
                <a:off x="4690943" y="5935979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DEADF720-FE9E-48DF-B6CA-AC9F6AA894EC}"/>
                </a:ext>
              </a:extLst>
            </p:cNvPr>
            <p:cNvGrpSpPr/>
            <p:nvPr/>
          </p:nvGrpSpPr>
          <p:grpSpPr>
            <a:xfrm>
              <a:off x="563807" y="4966730"/>
              <a:ext cx="3077994" cy="1623808"/>
              <a:chOff x="465936" y="5269190"/>
              <a:chExt cx="3077994" cy="1623808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08BDB34B-4A24-4A02-B737-509A35309CE2}"/>
                  </a:ext>
                </a:extLst>
              </p:cNvPr>
              <p:cNvSpPr/>
              <p:nvPr/>
            </p:nvSpPr>
            <p:spPr>
              <a:xfrm>
                <a:off x="843930" y="5269190"/>
                <a:ext cx="2700000" cy="162380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B3C98965-5CBA-46F0-BBC7-922ECC9A768E}"/>
                  </a:ext>
                </a:extLst>
              </p:cNvPr>
              <p:cNvSpPr/>
              <p:nvPr/>
            </p:nvSpPr>
            <p:spPr>
              <a:xfrm>
                <a:off x="465936" y="5732751"/>
                <a:ext cx="752762" cy="7527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FA8E3F-7602-44A4-90CE-C70E981D3872}"/>
                  </a:ext>
                </a:extLst>
              </p:cNvPr>
              <p:cNvSpPr txBox="1"/>
              <p:nvPr/>
            </p:nvSpPr>
            <p:spPr>
              <a:xfrm>
                <a:off x="1376512" y="5446334"/>
                <a:ext cx="2098288" cy="965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Bimbingan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berupa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coaching, mentoring, formal training, informal training</a:t>
                </a:r>
                <a:endParaRPr lang="ko-KR" alt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019A166D-91EC-4238-B821-7C614DB8E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743" y="5946203"/>
                <a:ext cx="336743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08F36D0-0699-4A08-876D-FA9DD69C23BC}"/>
                </a:ext>
              </a:extLst>
            </p:cNvPr>
            <p:cNvGrpSpPr/>
            <p:nvPr/>
          </p:nvGrpSpPr>
          <p:grpSpPr>
            <a:xfrm>
              <a:off x="8485023" y="4972093"/>
              <a:ext cx="3077231" cy="1647971"/>
              <a:chOff x="8387152" y="5223302"/>
              <a:chExt cx="3077231" cy="1647971"/>
            </a:xfrm>
          </p:grpSpPr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2C811039-9E59-41FC-B9F5-5D3BCCA9E72C}"/>
                  </a:ext>
                </a:extLst>
              </p:cNvPr>
              <p:cNvSpPr/>
              <p:nvPr/>
            </p:nvSpPr>
            <p:spPr>
              <a:xfrm>
                <a:off x="8764383" y="5240084"/>
                <a:ext cx="2700000" cy="1631189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208B0BA3-C730-4E1D-ABF5-8575D91410FB}"/>
                  </a:ext>
                </a:extLst>
              </p:cNvPr>
              <p:cNvSpPr/>
              <p:nvPr/>
            </p:nvSpPr>
            <p:spPr>
              <a:xfrm>
                <a:off x="8387152" y="5681501"/>
                <a:ext cx="752762" cy="7527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FDF71-36BA-4730-A28D-2F42D7CF91C6}"/>
                  </a:ext>
                </a:extLst>
              </p:cNvPr>
              <p:cNvSpPr txBox="1"/>
              <p:nvPr/>
            </p:nvSpPr>
            <p:spPr>
              <a:xfrm>
                <a:off x="9229033" y="5223302"/>
                <a:ext cx="2098288" cy="158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Mentoring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aktivitas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untuk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berbagi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pengetahuan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dan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pengalaman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dari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pimpinan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atau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pihak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lain (mentor)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berpengalaman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pada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sebuah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bidang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yang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ingin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dipelajari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oleh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 smtClean="0">
                    <a:solidFill>
                      <a:srgbClr val="FF0000"/>
                    </a:solidFill>
                    <a:cs typeface="Arial" pitchFamily="34" charset="0"/>
                  </a:rPr>
                  <a:t>pegawai</a:t>
                </a:r>
                <a:r>
                  <a:rPr lang="en-US" altLang="ko-KR" b="1" dirty="0" smtClean="0">
                    <a:solidFill>
                      <a:srgbClr val="FF0000"/>
                    </a:solidFill>
                    <a:cs typeface="Arial" pitchFamily="34" charset="0"/>
                  </a:rPr>
                  <a:t> (mentee)</a:t>
                </a:r>
                <a:endParaRPr lang="ko-KR" alt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2536737F-ADB1-4FAF-95E5-5B5D33ED3597}"/>
                </a:ext>
              </a:extLst>
            </p:cNvPr>
            <p:cNvSpPr/>
            <p:nvPr/>
          </p:nvSpPr>
          <p:spPr>
            <a:xfrm>
              <a:off x="8667041" y="561365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27345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3.PENILAIAN KINERJA PEGAWAI</a:t>
            </a:r>
          </a:p>
          <a:p>
            <a:endParaRPr lang="en-US" sz="3000" dirty="0"/>
          </a:p>
          <a:p>
            <a:r>
              <a:rPr lang="en-US" sz="3000" i="1" dirty="0" smtClean="0"/>
              <a:t>EVALUASI </a:t>
            </a:r>
            <a:r>
              <a:rPr lang="en-US" sz="3000" i="1" dirty="0"/>
              <a:t>KINERJA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AE84A-8F4B-4DF2-84AD-30DEA004D9F9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9837E46C-09DA-414F-B638-B86B87CA5D91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6C7F917-BD3F-4B67-823D-FA89FD07341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5332D35-2DE2-4723-B81E-095C773C848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FCF7ED7-422F-4EB4-B51F-C59C690275DF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4D8B76AF-687A-4098-8FE4-1E266D7F574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93095F49-135A-431C-8517-1E10694B252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A90438-1D3C-4186-ADB7-FDC8F330E088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4CC7A2DB-7E34-47CB-BDE3-1BCC15E5345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4460CA2-D84D-4F67-94F5-53D737EF1C6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2474B04-34CA-4A48-9992-802ECA249AC8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BE64C637-308D-4C2D-914F-0D5BDF27BD2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5CD7EC18-EE27-45DD-A140-80ADC34A08C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B2A5B270-F5E0-49D2-B235-DCDDC22E0B62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929CB8C5-09B5-496F-BDC9-A55C5B18FB85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8BAF280-8B04-45E4-86A2-A9AF9E5E59A8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CD186EE5-77E2-43A0-8846-FA6C8329C99D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5AEA8183-8D83-4F08-8D7B-1CC96920CAC3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259C0830-5E94-4B64-8FCA-F2BF473105CD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AD82D4-A1AD-4F1D-8690-23ABB3F16352}"/>
              </a:ext>
            </a:extLst>
          </p:cNvPr>
          <p:cNvSpPr txBox="1"/>
          <p:nvPr/>
        </p:nvSpPr>
        <p:spPr>
          <a:xfrm>
            <a:off x="865057" y="3074090"/>
            <a:ext cx="19801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 smtClean="0">
                <a:cs typeface="Arial" pitchFamily="34" charset="0"/>
              </a:rPr>
              <a:t>Evaluasi</a:t>
            </a:r>
            <a:r>
              <a:rPr lang="en-US" altLang="ko-KR" sz="1400" b="1" i="1" dirty="0" smtClean="0"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cs typeface="Arial" pitchFamily="34" charset="0"/>
              </a:rPr>
              <a:t>Kinerja</a:t>
            </a:r>
            <a:endParaRPr lang="en-US" altLang="ko-KR" sz="1400" b="1" i="1" dirty="0" smtClean="0">
              <a:cs typeface="Arial" pitchFamily="34" charset="0"/>
            </a:endParaRPr>
          </a:p>
          <a:p>
            <a:pPr algn="r"/>
            <a:endParaRPr lang="en-US" altLang="ko-KR" sz="1400" i="1" dirty="0" smtClean="0">
              <a:cs typeface="Arial" pitchFamily="34" charset="0"/>
            </a:endParaRPr>
          </a:p>
          <a:p>
            <a:pPr algn="ctr"/>
            <a:r>
              <a:rPr lang="en-US" altLang="ko-KR" sz="1400" i="1" dirty="0" err="1" smtClean="0">
                <a:cs typeface="Arial" pitchFamily="34" charset="0"/>
              </a:rPr>
              <a:t>Proses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dimana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Pejabat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Penilai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Kinerja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Mereviu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keseluruhan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hasil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kerja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dan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perilaku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kerja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pegawai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selama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waktu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tertentu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dan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menetapkan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predikat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kinerja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pegawai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berdasarkan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kuadran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kinerja</a:t>
            </a:r>
            <a:r>
              <a:rPr lang="en-US" altLang="ko-KR" sz="1400" i="1" dirty="0" smtClean="0">
                <a:cs typeface="Arial" pitchFamily="34" charset="0"/>
              </a:rPr>
              <a:t> </a:t>
            </a:r>
            <a:r>
              <a:rPr lang="en-US" altLang="ko-KR" sz="1400" i="1" dirty="0" err="1" smtClean="0">
                <a:cs typeface="Arial" pitchFamily="34" charset="0"/>
              </a:rPr>
              <a:t>pegawai</a:t>
            </a:r>
            <a:endParaRPr lang="ko-KR" altLang="en-US" sz="1400" i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5C3232-4E4D-4CD4-9729-936B038C9679}"/>
              </a:ext>
            </a:extLst>
          </p:cNvPr>
          <p:cNvSpPr txBox="1"/>
          <p:nvPr/>
        </p:nvSpPr>
        <p:spPr>
          <a:xfrm>
            <a:off x="2990167" y="3074090"/>
            <a:ext cx="19801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Penilai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Kinerja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langsung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lain yang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pendelegasian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kewenangan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60DC7-FC44-4A7E-A6FE-BA99761295E9}"/>
              </a:ext>
            </a:extLst>
          </p:cNvPr>
          <p:cNvSpPr txBox="1"/>
          <p:nvPr/>
        </p:nvSpPr>
        <p:spPr>
          <a:xfrm>
            <a:off x="5115277" y="3074090"/>
            <a:ext cx="1980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Plt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Plh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diberikan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kewenangan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Penilai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menilai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kinerja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BD369B-456A-44DE-9681-DF61462600CD}"/>
              </a:ext>
            </a:extLst>
          </p:cNvPr>
          <p:cNvSpPr txBox="1"/>
          <p:nvPr/>
        </p:nvSpPr>
        <p:spPr>
          <a:xfrm>
            <a:off x="7240387" y="3074090"/>
            <a:ext cx="1980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Penugasan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Unit Lain</a:t>
            </a:r>
          </a:p>
          <a:p>
            <a:pPr algn="ctr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Pimpinan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unit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lain yang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memberikan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penugasan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memberikan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umpan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balik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4B70E7-68A3-48E0-8002-CA2EC4E4FFB8}"/>
              </a:ext>
            </a:extLst>
          </p:cNvPr>
          <p:cNvSpPr txBox="1"/>
          <p:nvPr/>
        </p:nvSpPr>
        <p:spPr>
          <a:xfrm>
            <a:off x="9365495" y="3074090"/>
            <a:ext cx="19801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Fungsional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memperoleh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delegasi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kewenangan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Penilai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sepanjang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fungsional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dimaksud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memimpin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unit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unit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mandiri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6C54E0BB-5D37-478A-BF79-C7D5320A7E2F}"/>
              </a:ext>
            </a:extLst>
          </p:cNvPr>
          <p:cNvSpPr/>
          <p:nvPr/>
        </p:nvSpPr>
        <p:spPr>
          <a:xfrm rot="12600000">
            <a:off x="10600250" y="4614478"/>
            <a:ext cx="759676" cy="2201045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EVALUASI KINERJA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068" y="1550670"/>
            <a:ext cx="9966772" cy="421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312920" y="2225040"/>
            <a:ext cx="1524000" cy="1417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61" y="6017125"/>
            <a:ext cx="11652638" cy="8408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661057" y="1"/>
            <a:ext cx="531495" cy="415925"/>
          </a:xfrm>
          <a:custGeom>
            <a:avLst/>
            <a:gdLst/>
            <a:ahLst/>
            <a:cxnLst/>
            <a:rect l="l" t="t" r="r" b="b"/>
            <a:pathLst>
              <a:path w="531495" h="415925">
                <a:moveTo>
                  <a:pt x="530942" y="0"/>
                </a:moveTo>
                <a:lnTo>
                  <a:pt x="0" y="0"/>
                </a:lnTo>
                <a:lnTo>
                  <a:pt x="0" y="415636"/>
                </a:lnTo>
                <a:lnTo>
                  <a:pt x="530942" y="415636"/>
                </a:lnTo>
                <a:lnTo>
                  <a:pt x="530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68584" y="74676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985" y="320760"/>
            <a:ext cx="2000321" cy="70766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37722" y="831347"/>
            <a:ext cx="6550659" cy="384175"/>
            <a:chOff x="5237722" y="831347"/>
            <a:chExt cx="6550659" cy="384175"/>
          </a:xfrm>
        </p:grpSpPr>
        <p:sp>
          <p:nvSpPr>
            <p:cNvPr id="7" name="object 7"/>
            <p:cNvSpPr/>
            <p:nvPr/>
          </p:nvSpPr>
          <p:spPr>
            <a:xfrm>
              <a:off x="5237722" y="935940"/>
              <a:ext cx="6403340" cy="87630"/>
            </a:xfrm>
            <a:custGeom>
              <a:avLst/>
              <a:gdLst/>
              <a:ahLst/>
              <a:cxnLst/>
              <a:rect l="l" t="t" r="r" b="b"/>
              <a:pathLst>
                <a:path w="6403340" h="87630">
                  <a:moveTo>
                    <a:pt x="6402839" y="0"/>
                  </a:moveTo>
                  <a:lnTo>
                    <a:pt x="0" y="0"/>
                  </a:lnTo>
                  <a:lnTo>
                    <a:pt x="0" y="87505"/>
                  </a:lnTo>
                  <a:lnTo>
                    <a:pt x="6402839" y="87505"/>
                  </a:lnTo>
                  <a:lnTo>
                    <a:pt x="6402839" y="0"/>
                  </a:lnTo>
                  <a:close/>
                </a:path>
              </a:pathLst>
            </a:custGeom>
            <a:solidFill>
              <a:srgbClr val="FFC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62856" y="924079"/>
              <a:ext cx="319405" cy="230504"/>
            </a:xfrm>
            <a:custGeom>
              <a:avLst/>
              <a:gdLst/>
              <a:ahLst/>
              <a:cxnLst/>
              <a:rect l="l" t="t" r="r" b="b"/>
              <a:pathLst>
                <a:path w="319404" h="230505">
                  <a:moveTo>
                    <a:pt x="159504" y="0"/>
                  </a:moveTo>
                  <a:lnTo>
                    <a:pt x="0" y="230131"/>
                  </a:lnTo>
                  <a:lnTo>
                    <a:pt x="319010" y="230131"/>
                  </a:lnTo>
                  <a:lnTo>
                    <a:pt x="159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62856" y="924079"/>
              <a:ext cx="319405" cy="230504"/>
            </a:xfrm>
            <a:custGeom>
              <a:avLst/>
              <a:gdLst/>
              <a:ahLst/>
              <a:cxnLst/>
              <a:rect l="l" t="t" r="r" b="b"/>
              <a:pathLst>
                <a:path w="319404" h="230505">
                  <a:moveTo>
                    <a:pt x="0" y="230132"/>
                  </a:moveTo>
                  <a:lnTo>
                    <a:pt x="159505" y="0"/>
                  </a:lnTo>
                  <a:lnTo>
                    <a:pt x="319010" y="230132"/>
                  </a:lnTo>
                  <a:lnTo>
                    <a:pt x="0" y="2301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1800" y="847589"/>
              <a:ext cx="163830" cy="321310"/>
            </a:xfrm>
            <a:custGeom>
              <a:avLst/>
              <a:gdLst/>
              <a:ahLst/>
              <a:cxnLst/>
              <a:rect l="l" t="t" r="r" b="b"/>
              <a:pathLst>
                <a:path w="163829" h="321309">
                  <a:moveTo>
                    <a:pt x="163249" y="0"/>
                  </a:moveTo>
                  <a:lnTo>
                    <a:pt x="0" y="32099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66003" y="869359"/>
              <a:ext cx="163830" cy="321310"/>
            </a:xfrm>
            <a:custGeom>
              <a:avLst/>
              <a:gdLst/>
              <a:ahLst/>
              <a:cxnLst/>
              <a:rect l="l" t="t" r="r" b="b"/>
              <a:pathLst>
                <a:path w="163829" h="321309">
                  <a:moveTo>
                    <a:pt x="163249" y="0"/>
                  </a:moveTo>
                  <a:lnTo>
                    <a:pt x="0" y="32099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83271" y="878067"/>
              <a:ext cx="163830" cy="321310"/>
            </a:xfrm>
            <a:custGeom>
              <a:avLst/>
              <a:gdLst/>
              <a:ahLst/>
              <a:cxnLst/>
              <a:rect l="l" t="t" r="r" b="b"/>
              <a:pathLst>
                <a:path w="163829" h="321309">
                  <a:moveTo>
                    <a:pt x="163249" y="0"/>
                  </a:moveTo>
                  <a:lnTo>
                    <a:pt x="0" y="32099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31464" y="891129"/>
              <a:ext cx="163830" cy="321310"/>
            </a:xfrm>
            <a:custGeom>
              <a:avLst/>
              <a:gdLst/>
              <a:ahLst/>
              <a:cxnLst/>
              <a:rect l="l" t="t" r="r" b="b"/>
              <a:pathLst>
                <a:path w="163829" h="321309">
                  <a:moveTo>
                    <a:pt x="163249" y="0"/>
                  </a:moveTo>
                  <a:lnTo>
                    <a:pt x="0" y="32099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44676" y="834522"/>
              <a:ext cx="163830" cy="321310"/>
            </a:xfrm>
            <a:custGeom>
              <a:avLst/>
              <a:gdLst/>
              <a:ahLst/>
              <a:cxnLst/>
              <a:rect l="l" t="t" r="r" b="b"/>
              <a:pathLst>
                <a:path w="163829" h="321309">
                  <a:moveTo>
                    <a:pt x="163249" y="0"/>
                  </a:moveTo>
                  <a:lnTo>
                    <a:pt x="0" y="32099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80415" y="1426463"/>
            <a:ext cx="9046210" cy="4243070"/>
            <a:chOff x="280415" y="1426463"/>
            <a:chExt cx="9046210" cy="424307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0871" y="1426463"/>
              <a:ext cx="2471928" cy="42428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415" y="3782567"/>
              <a:ext cx="2414016" cy="13075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6864" y="3601846"/>
              <a:ext cx="2308860" cy="1203960"/>
            </a:xfrm>
            <a:custGeom>
              <a:avLst/>
              <a:gdLst/>
              <a:ahLst/>
              <a:cxnLst/>
              <a:rect l="l" t="t" r="r" b="b"/>
              <a:pathLst>
                <a:path w="2308860" h="1203960">
                  <a:moveTo>
                    <a:pt x="2308542" y="0"/>
                  </a:moveTo>
                  <a:lnTo>
                    <a:pt x="0" y="0"/>
                  </a:lnTo>
                  <a:lnTo>
                    <a:pt x="0" y="844245"/>
                  </a:lnTo>
                  <a:lnTo>
                    <a:pt x="0" y="1203718"/>
                  </a:lnTo>
                  <a:lnTo>
                    <a:pt x="2308542" y="1203718"/>
                  </a:lnTo>
                  <a:lnTo>
                    <a:pt x="2308542" y="844245"/>
                  </a:lnTo>
                  <a:lnTo>
                    <a:pt x="2308542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15806" y="3242386"/>
              <a:ext cx="2190115" cy="1203960"/>
            </a:xfrm>
            <a:custGeom>
              <a:avLst/>
              <a:gdLst/>
              <a:ahLst/>
              <a:cxnLst/>
              <a:rect l="l" t="t" r="r" b="b"/>
              <a:pathLst>
                <a:path w="2190115" h="1203960">
                  <a:moveTo>
                    <a:pt x="2189784" y="0"/>
                  </a:moveTo>
                  <a:lnTo>
                    <a:pt x="0" y="0"/>
                  </a:lnTo>
                  <a:lnTo>
                    <a:pt x="0" y="864209"/>
                  </a:lnTo>
                  <a:lnTo>
                    <a:pt x="0" y="1203706"/>
                  </a:lnTo>
                  <a:lnTo>
                    <a:pt x="2189784" y="1203706"/>
                  </a:lnTo>
                  <a:lnTo>
                    <a:pt x="2189784" y="864209"/>
                  </a:lnTo>
                  <a:lnTo>
                    <a:pt x="2189784" y="0"/>
                  </a:lnTo>
                  <a:close/>
                </a:path>
              </a:pathLst>
            </a:custGeom>
            <a:solidFill>
              <a:srgbClr val="F8C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1217" y="4446093"/>
              <a:ext cx="354609" cy="3594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15879" y="2902876"/>
              <a:ext cx="2595880" cy="1203960"/>
            </a:xfrm>
            <a:custGeom>
              <a:avLst/>
              <a:gdLst/>
              <a:ahLst/>
              <a:cxnLst/>
              <a:rect l="l" t="t" r="r" b="b"/>
              <a:pathLst>
                <a:path w="2595879" h="1203960">
                  <a:moveTo>
                    <a:pt x="2595549" y="0"/>
                  </a:moveTo>
                  <a:lnTo>
                    <a:pt x="0" y="0"/>
                  </a:lnTo>
                  <a:lnTo>
                    <a:pt x="0" y="1007300"/>
                  </a:lnTo>
                  <a:lnTo>
                    <a:pt x="0" y="1203718"/>
                  </a:lnTo>
                  <a:lnTo>
                    <a:pt x="2595549" y="1203718"/>
                  </a:lnTo>
                  <a:lnTo>
                    <a:pt x="2595549" y="1007300"/>
                  </a:lnTo>
                  <a:lnTo>
                    <a:pt x="2595549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0163" y="4106588"/>
              <a:ext cx="354609" cy="35946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47637" y="2549588"/>
              <a:ext cx="2679065" cy="1360805"/>
            </a:xfrm>
            <a:custGeom>
              <a:avLst/>
              <a:gdLst/>
              <a:ahLst/>
              <a:cxnLst/>
              <a:rect l="l" t="t" r="r" b="b"/>
              <a:pathLst>
                <a:path w="2679065" h="1360804">
                  <a:moveTo>
                    <a:pt x="2678493" y="0"/>
                  </a:moveTo>
                  <a:lnTo>
                    <a:pt x="0" y="0"/>
                  </a:lnTo>
                  <a:lnTo>
                    <a:pt x="0" y="963091"/>
                  </a:lnTo>
                  <a:lnTo>
                    <a:pt x="0" y="1360589"/>
                  </a:lnTo>
                  <a:lnTo>
                    <a:pt x="2678493" y="1360589"/>
                  </a:lnTo>
                  <a:lnTo>
                    <a:pt x="2678493" y="963091"/>
                  </a:lnTo>
                  <a:lnTo>
                    <a:pt x="2678493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7864" y="3753293"/>
              <a:ext cx="354609" cy="35946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00407" y="3734511"/>
            <a:ext cx="1421765" cy="8026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330"/>
              </a:spcBef>
            </a:pPr>
            <a:r>
              <a:rPr sz="1800" b="1" spc="80" dirty="0">
                <a:solidFill>
                  <a:srgbClr val="222A35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222A35"/>
                </a:solidFill>
                <a:latin typeface="Tw Cen MT"/>
                <a:cs typeface="Tw Cen MT"/>
              </a:rPr>
              <a:t>10/</a:t>
            </a:r>
            <a:r>
              <a:rPr sz="1800" b="1" spc="-3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222A35"/>
                </a:solidFill>
                <a:latin typeface="Tw Cen MT"/>
                <a:cs typeface="Tw Cen MT"/>
              </a:rPr>
              <a:t>1952 </a:t>
            </a:r>
            <a:endParaRPr sz="1800">
              <a:latin typeface="Tw Cen MT"/>
              <a:cs typeface="Tw Cen MT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25"/>
              </a:spcBef>
            </a:pP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Da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f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t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r</a:t>
            </a:r>
            <a:r>
              <a:rPr sz="1000" spc="33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Per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ya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t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n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Ke</a:t>
            </a:r>
            <a:r>
              <a:rPr sz="1000" spc="-12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c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ak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120" dirty="0">
                <a:solidFill>
                  <a:srgbClr val="222A35"/>
                </a:solidFill>
                <a:latin typeface="Tw Cen MT"/>
                <a:cs typeface="Tw Cen MT"/>
              </a:rPr>
              <a:t>apan</a:t>
            </a:r>
            <a:r>
              <a:rPr sz="1000" spc="34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Peg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w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i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Ne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g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e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r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i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4356" y="3361435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222A35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222A35"/>
                </a:solidFill>
                <a:latin typeface="Tw Cen MT"/>
                <a:cs typeface="Tw Cen MT"/>
              </a:rPr>
              <a:t>10/</a:t>
            </a:r>
            <a:r>
              <a:rPr sz="1800" b="1" spc="-3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222A35"/>
                </a:solidFill>
                <a:latin typeface="Tw Cen MT"/>
                <a:cs typeface="Tw Cen MT"/>
              </a:rPr>
              <a:t>1979 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1383" y="3636772"/>
            <a:ext cx="1593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l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33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Pel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k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s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78307" y="3789172"/>
            <a:ext cx="1038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Pek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er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j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33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PN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01515" y="3023108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FFFFFF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w Cen MT"/>
                <a:cs typeface="Tw Cen MT"/>
              </a:rPr>
              <a:t>46/</a:t>
            </a:r>
            <a:r>
              <a:rPr sz="1800" b="1" spc="-3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w Cen MT"/>
                <a:cs typeface="Tw Cen MT"/>
              </a:rPr>
              <a:t>2011 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6100" y="3261867"/>
            <a:ext cx="17106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10" dirty="0">
                <a:solidFill>
                  <a:srgbClr val="FFFFFF"/>
                </a:solidFill>
                <a:latin typeface="Tw Cen MT"/>
                <a:cs typeface="Tw Cen MT"/>
              </a:rPr>
              <a:t>Pen</a:t>
            </a:r>
            <a:r>
              <a:rPr sz="1000" spc="-1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000" spc="3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000" spc="-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000" spc="3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Tw Cen MT"/>
                <a:cs typeface="Tw Cen MT"/>
              </a:rPr>
              <a:t>Ke</a:t>
            </a:r>
            <a:r>
              <a:rPr sz="1000" spc="-1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000" spc="-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1000" spc="-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1682" y="3414267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0" dirty="0">
                <a:solidFill>
                  <a:srgbClr val="FFFFFF"/>
                </a:solidFill>
                <a:latin typeface="Tw Cen MT"/>
                <a:cs typeface="Tw Cen MT"/>
              </a:rPr>
              <a:t>PN</a:t>
            </a:r>
            <a:r>
              <a:rPr sz="1000" spc="-1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27056" y="2690876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222A35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222A35"/>
                </a:solidFill>
                <a:latin typeface="Tw Cen MT"/>
                <a:cs typeface="Tw Cen MT"/>
              </a:rPr>
              <a:t>30/</a:t>
            </a:r>
            <a:r>
              <a:rPr sz="1800" b="1" spc="-3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222A35"/>
                </a:solidFill>
                <a:latin typeface="Tw Cen MT"/>
                <a:cs typeface="Tw Cen MT"/>
              </a:rPr>
              <a:t>2019 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07340" y="2990596"/>
            <a:ext cx="155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10" dirty="0">
                <a:solidFill>
                  <a:srgbClr val="222A35"/>
                </a:solidFill>
                <a:latin typeface="Tw Cen MT"/>
                <a:cs typeface="Tw Cen MT"/>
              </a:rPr>
              <a:t>Pen</a:t>
            </a:r>
            <a:r>
              <a:rPr sz="1000" spc="-12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l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i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-114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33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80" dirty="0">
                <a:solidFill>
                  <a:srgbClr val="222A35"/>
                </a:solidFill>
                <a:latin typeface="Tw Cen MT"/>
                <a:cs typeface="Tw Cen MT"/>
              </a:rPr>
              <a:t>Ki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e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r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j</a:t>
            </a:r>
            <a:r>
              <a:rPr sz="1000" spc="-105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a</a:t>
            </a:r>
            <a:r>
              <a:rPr sz="1000" spc="33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P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dirty="0">
                <a:solidFill>
                  <a:srgbClr val="222A35"/>
                </a:solidFill>
                <a:latin typeface="Tw Cen MT"/>
                <a:cs typeface="Tw Cen MT"/>
              </a:rPr>
              <a:t>N</a:t>
            </a:r>
            <a:r>
              <a:rPr sz="1000" spc="-110" dirty="0">
                <a:solidFill>
                  <a:srgbClr val="222A35"/>
                </a:solidFill>
                <a:latin typeface="Tw Cen MT"/>
                <a:cs typeface="Tw Cen MT"/>
              </a:rPr>
              <a:t> </a:t>
            </a:r>
            <a:r>
              <a:rPr sz="1000" spc="-50" dirty="0">
                <a:solidFill>
                  <a:srgbClr val="222A35"/>
                </a:solidFill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873478" y="1725282"/>
            <a:ext cx="956944" cy="349885"/>
            <a:chOff x="6873478" y="1725282"/>
            <a:chExt cx="956944" cy="349885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3478" y="1725282"/>
              <a:ext cx="169119" cy="17317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079011" y="1934899"/>
              <a:ext cx="751205" cy="139700"/>
            </a:xfrm>
            <a:custGeom>
              <a:avLst/>
              <a:gdLst/>
              <a:ahLst/>
              <a:cxnLst/>
              <a:rect l="l" t="t" r="r" b="b"/>
              <a:pathLst>
                <a:path w="751204" h="139700">
                  <a:moveTo>
                    <a:pt x="750887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750887" y="139700"/>
                  </a:lnTo>
                  <a:lnTo>
                    <a:pt x="7508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823747" y="1663551"/>
            <a:ext cx="1907539" cy="64262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54635">
              <a:lnSpc>
                <a:spcPct val="100000"/>
              </a:lnSpc>
              <a:spcBef>
                <a:spcPts val="865"/>
              </a:spcBef>
            </a:pPr>
            <a:r>
              <a:rPr sz="900" dirty="0">
                <a:latin typeface="Tahoma"/>
                <a:cs typeface="Tahoma"/>
              </a:rPr>
              <a:t>UU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No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5/2014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tentang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ASN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35592" y="2037890"/>
            <a:ext cx="1060450" cy="245745"/>
            <a:chOff x="4735592" y="2037890"/>
            <a:chExt cx="1060450" cy="24574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5592" y="2110087"/>
              <a:ext cx="169119" cy="1731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982771" y="2037890"/>
              <a:ext cx="812800" cy="139700"/>
            </a:xfrm>
            <a:custGeom>
              <a:avLst/>
              <a:gdLst/>
              <a:ahLst/>
              <a:cxnLst/>
              <a:rect l="l" t="t" r="r" b="b"/>
              <a:pathLst>
                <a:path w="812800" h="139700">
                  <a:moveTo>
                    <a:pt x="812800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812800" y="13970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DE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97531" y="1935004"/>
            <a:ext cx="1907539" cy="898525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85115" marR="115570">
              <a:lnSpc>
                <a:spcPct val="99400"/>
              </a:lnSpc>
              <a:spcBef>
                <a:spcPts val="815"/>
              </a:spcBef>
            </a:pPr>
            <a:r>
              <a:rPr sz="900" dirty="0">
                <a:latin typeface="Tahoma"/>
                <a:cs typeface="Tahoma"/>
              </a:rPr>
              <a:t>UU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No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43/1999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tentang </a:t>
            </a:r>
            <a:r>
              <a:rPr sz="900" dirty="0">
                <a:latin typeface="Tahoma"/>
                <a:cs typeface="Tahoma"/>
              </a:rPr>
              <a:t>Perubahan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Atas</a:t>
            </a:r>
            <a:r>
              <a:rPr sz="900" spc="-10" dirty="0">
                <a:latin typeface="Tahoma"/>
                <a:cs typeface="Tahoma"/>
              </a:rPr>
              <a:t> Undang- </a:t>
            </a:r>
            <a:r>
              <a:rPr sz="900" dirty="0">
                <a:latin typeface="Tahoma"/>
                <a:cs typeface="Tahoma"/>
              </a:rPr>
              <a:t>Undang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Nomor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8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Tahun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1974 </a:t>
            </a:r>
            <a:r>
              <a:rPr sz="900" dirty="0">
                <a:latin typeface="Tahoma"/>
                <a:cs typeface="Tahoma"/>
              </a:rPr>
              <a:t>tentang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Pokok-</a:t>
            </a:r>
            <a:r>
              <a:rPr sz="900" spc="-20" dirty="0">
                <a:latin typeface="Tahoma"/>
                <a:cs typeface="Tahoma"/>
              </a:rPr>
              <a:t>Pokok </a:t>
            </a:r>
            <a:r>
              <a:rPr sz="900" spc="-10" dirty="0">
                <a:latin typeface="Tahoma"/>
                <a:cs typeface="Tahoma"/>
              </a:rPr>
              <a:t>Kepegawaian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640774" y="2560493"/>
            <a:ext cx="920750" cy="262255"/>
            <a:chOff x="2640774" y="2560493"/>
            <a:chExt cx="920750" cy="262255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0774" y="2560493"/>
              <a:ext cx="169118" cy="17317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810032" y="2682876"/>
              <a:ext cx="751205" cy="139700"/>
            </a:xfrm>
            <a:custGeom>
              <a:avLst/>
              <a:gdLst/>
              <a:ahLst/>
              <a:cxnLst/>
              <a:rect l="l" t="t" r="r" b="b"/>
              <a:pathLst>
                <a:path w="751204" h="139700">
                  <a:moveTo>
                    <a:pt x="750887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750887" y="139700"/>
                  </a:lnTo>
                  <a:lnTo>
                    <a:pt x="750887" y="0"/>
                  </a:lnTo>
                  <a:close/>
                </a:path>
              </a:pathLst>
            </a:custGeom>
            <a:solidFill>
              <a:srgbClr val="00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584019" y="2491996"/>
            <a:ext cx="1710689" cy="683895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25425" marR="338455">
              <a:lnSpc>
                <a:spcPct val="101099"/>
              </a:lnSpc>
            </a:pPr>
            <a:r>
              <a:rPr sz="900" dirty="0">
                <a:latin typeface="Tahoma"/>
                <a:cs typeface="Tahoma"/>
              </a:rPr>
              <a:t>UU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No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8/1974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tentang </a:t>
            </a:r>
            <a:r>
              <a:rPr sz="900" dirty="0">
                <a:latin typeface="Tahoma"/>
                <a:cs typeface="Tahoma"/>
              </a:rPr>
              <a:t>tentang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Pokok-</a:t>
            </a:r>
            <a:r>
              <a:rPr sz="900" spc="-20" dirty="0">
                <a:latin typeface="Tahoma"/>
                <a:cs typeface="Tahoma"/>
              </a:rPr>
              <a:t>Pokok </a:t>
            </a:r>
            <a:r>
              <a:rPr sz="900" spc="-10" dirty="0">
                <a:latin typeface="Tahoma"/>
                <a:cs typeface="Tahoma"/>
              </a:rPr>
              <a:t>Kepegawaian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60344" y="4434332"/>
            <a:ext cx="196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2CC"/>
                </a:solidFill>
                <a:latin typeface="Calibri"/>
                <a:cs typeface="Calibri"/>
              </a:rPr>
              <a:t>PERMENPANRB</a:t>
            </a:r>
            <a:r>
              <a:rPr sz="1200" spc="5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2CC"/>
                </a:solidFill>
                <a:latin typeface="Calibri"/>
                <a:cs typeface="Calibri"/>
              </a:rPr>
              <a:t>8/2021</a:t>
            </a:r>
            <a:r>
              <a:rPr sz="1200" spc="25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2CC"/>
                </a:solidFill>
                <a:latin typeface="Calibri"/>
                <a:cs typeface="Calibri"/>
              </a:rPr>
              <a:t>SISTEM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01838" y="4334335"/>
            <a:ext cx="2063114" cy="1025525"/>
            <a:chOff x="4701838" y="4334335"/>
            <a:chExt cx="2063114" cy="1025525"/>
          </a:xfrm>
        </p:grpSpPr>
        <p:sp>
          <p:nvSpPr>
            <p:cNvPr id="48" name="object 48"/>
            <p:cNvSpPr/>
            <p:nvPr/>
          </p:nvSpPr>
          <p:spPr>
            <a:xfrm>
              <a:off x="4701838" y="4334335"/>
              <a:ext cx="2063114" cy="1025525"/>
            </a:xfrm>
            <a:custGeom>
              <a:avLst/>
              <a:gdLst/>
              <a:ahLst/>
              <a:cxnLst/>
              <a:rect l="l" t="t" r="r" b="b"/>
              <a:pathLst>
                <a:path w="2063115" h="1025525">
                  <a:moveTo>
                    <a:pt x="1031401" y="0"/>
                  </a:moveTo>
                  <a:lnTo>
                    <a:pt x="797317" y="167751"/>
                  </a:lnTo>
                  <a:lnTo>
                    <a:pt x="0" y="167751"/>
                  </a:lnTo>
                  <a:lnTo>
                    <a:pt x="0" y="1025155"/>
                  </a:lnTo>
                  <a:lnTo>
                    <a:pt x="2062802" y="1025155"/>
                  </a:lnTo>
                  <a:lnTo>
                    <a:pt x="2062802" y="167751"/>
                  </a:lnTo>
                  <a:lnTo>
                    <a:pt x="1265485" y="167751"/>
                  </a:lnTo>
                  <a:lnTo>
                    <a:pt x="103140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01838" y="5286594"/>
              <a:ext cx="2063114" cy="73025"/>
            </a:xfrm>
            <a:custGeom>
              <a:avLst/>
              <a:gdLst/>
              <a:ahLst/>
              <a:cxnLst/>
              <a:rect l="l" t="t" r="r" b="b"/>
              <a:pathLst>
                <a:path w="2063115" h="73025">
                  <a:moveTo>
                    <a:pt x="2062803" y="0"/>
                  </a:moveTo>
                  <a:lnTo>
                    <a:pt x="0" y="0"/>
                  </a:lnTo>
                  <a:lnTo>
                    <a:pt x="0" y="72896"/>
                  </a:lnTo>
                  <a:lnTo>
                    <a:pt x="2062803" y="72896"/>
                  </a:lnTo>
                  <a:lnTo>
                    <a:pt x="2062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838884" y="4520692"/>
            <a:ext cx="1807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PERKA</a:t>
            </a:r>
            <a:r>
              <a:rPr sz="1000" spc="-5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BKN NO</a:t>
            </a:r>
            <a:r>
              <a:rPr sz="1000" spc="-5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22A35"/>
                </a:solidFill>
                <a:latin typeface="Calibri"/>
                <a:cs typeface="Calibri"/>
              </a:rPr>
              <a:t>1/2013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KETENTUAN</a:t>
            </a:r>
            <a:r>
              <a:rPr sz="1000" spc="-20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PELAKSANAAN</a:t>
            </a:r>
            <a:r>
              <a:rPr sz="1000" spc="-20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PP</a:t>
            </a:r>
            <a:r>
              <a:rPr sz="1000" spc="-25" dirty="0">
                <a:solidFill>
                  <a:srgbClr val="222A35"/>
                </a:solidFill>
                <a:latin typeface="Calibri"/>
                <a:cs typeface="Calibri"/>
              </a:rPr>
              <a:t> 46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TAHUN 2011 TENTANG</a:t>
            </a:r>
            <a:r>
              <a:rPr sz="1000" spc="-5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22A35"/>
                </a:solidFill>
                <a:latin typeface="Calibri"/>
                <a:cs typeface="Calibri"/>
              </a:rPr>
              <a:t>PENILAIAN </a:t>
            </a:r>
            <a:r>
              <a:rPr sz="1000" dirty="0">
                <a:solidFill>
                  <a:srgbClr val="222A35"/>
                </a:solidFill>
                <a:latin typeface="Calibri"/>
                <a:cs typeface="Calibri"/>
              </a:rPr>
              <a:t>PRESTASI</a:t>
            </a:r>
            <a:r>
              <a:rPr sz="1000" spc="-40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22A35"/>
                </a:solidFill>
                <a:latin typeface="Calibri"/>
                <a:cs typeface="Calibri"/>
              </a:rPr>
              <a:t>KERJA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0504" y="3401567"/>
            <a:ext cx="1770888" cy="432816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7270630" y="3497071"/>
            <a:ext cx="1391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SASARAN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KINERJA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6111" y="3669791"/>
            <a:ext cx="1770888" cy="371856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948563" y="3731767"/>
            <a:ext cx="1286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SASARAN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KERJA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78479" y="4096511"/>
            <a:ext cx="1039368" cy="374904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3490258" y="4161535"/>
            <a:ext cx="215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DP3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992632" y="4159737"/>
            <a:ext cx="2114550" cy="1025525"/>
            <a:chOff x="6992632" y="4159737"/>
            <a:chExt cx="2114550" cy="1025525"/>
          </a:xfrm>
        </p:grpSpPr>
        <p:sp>
          <p:nvSpPr>
            <p:cNvPr id="58" name="object 58"/>
            <p:cNvSpPr/>
            <p:nvPr/>
          </p:nvSpPr>
          <p:spPr>
            <a:xfrm>
              <a:off x="6992632" y="4159737"/>
              <a:ext cx="2114550" cy="1025525"/>
            </a:xfrm>
            <a:custGeom>
              <a:avLst/>
              <a:gdLst/>
              <a:ahLst/>
              <a:cxnLst/>
              <a:rect l="l" t="t" r="r" b="b"/>
              <a:pathLst>
                <a:path w="2114550" h="1025525">
                  <a:moveTo>
                    <a:pt x="1056982" y="0"/>
                  </a:moveTo>
                  <a:lnTo>
                    <a:pt x="817093" y="167753"/>
                  </a:lnTo>
                  <a:lnTo>
                    <a:pt x="0" y="167753"/>
                  </a:lnTo>
                  <a:lnTo>
                    <a:pt x="0" y="1025156"/>
                  </a:lnTo>
                  <a:lnTo>
                    <a:pt x="2113965" y="1025156"/>
                  </a:lnTo>
                  <a:lnTo>
                    <a:pt x="2113965" y="167753"/>
                  </a:lnTo>
                  <a:lnTo>
                    <a:pt x="1296871" y="167753"/>
                  </a:lnTo>
                  <a:lnTo>
                    <a:pt x="1056982" y="0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92632" y="5111997"/>
              <a:ext cx="2114550" cy="73025"/>
            </a:xfrm>
            <a:custGeom>
              <a:avLst/>
              <a:gdLst/>
              <a:ahLst/>
              <a:cxnLst/>
              <a:rect l="l" t="t" r="r" b="b"/>
              <a:pathLst>
                <a:path w="2114550" h="73025">
                  <a:moveTo>
                    <a:pt x="2113967" y="0"/>
                  </a:moveTo>
                  <a:lnTo>
                    <a:pt x="0" y="0"/>
                  </a:lnTo>
                  <a:lnTo>
                    <a:pt x="0" y="72896"/>
                  </a:lnTo>
                  <a:lnTo>
                    <a:pt x="2113967" y="72896"/>
                  </a:lnTo>
                  <a:lnTo>
                    <a:pt x="2113967" y="0"/>
                  </a:lnTo>
                  <a:close/>
                </a:path>
              </a:pathLst>
            </a:custGeom>
            <a:solidFill>
              <a:srgbClr val="E2F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211427" y="4532884"/>
            <a:ext cx="1645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2CC"/>
                </a:solidFill>
                <a:latin typeface="Calibri"/>
                <a:cs typeface="Calibri"/>
              </a:rPr>
              <a:t>PERMENPANRB</a:t>
            </a:r>
            <a:r>
              <a:rPr sz="1000" spc="-1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2CC"/>
                </a:solidFill>
                <a:latin typeface="Calibri"/>
                <a:cs typeface="Calibri"/>
              </a:rPr>
              <a:t>8/2021</a:t>
            </a:r>
            <a:r>
              <a:rPr sz="1000" spc="-5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2CC"/>
                </a:solidFill>
                <a:latin typeface="Calibri"/>
                <a:cs typeface="Calibri"/>
              </a:rPr>
              <a:t>SISTEM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71342" y="4626355"/>
            <a:ext cx="1737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2CC"/>
                </a:solidFill>
                <a:latin typeface="Calibri"/>
                <a:cs typeface="Calibri"/>
              </a:rPr>
              <a:t>M</a:t>
            </a:r>
            <a:r>
              <a:rPr sz="1200" spc="-670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500" spc="-277" baseline="-13888" dirty="0">
                <a:solidFill>
                  <a:srgbClr val="FFF2CC"/>
                </a:solidFill>
                <a:latin typeface="Calibri"/>
                <a:cs typeface="Calibri"/>
              </a:rPr>
              <a:t>M</a:t>
            </a:r>
            <a:r>
              <a:rPr sz="1200" spc="-600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500" spc="-7" baseline="-13888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500" spc="-937" baseline="-13888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200" spc="-70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500" spc="-742" baseline="-13888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2CC"/>
                </a:solidFill>
                <a:latin typeface="Calibri"/>
                <a:cs typeface="Calibri"/>
              </a:rPr>
              <a:t>J</a:t>
            </a:r>
            <a:r>
              <a:rPr sz="1200" spc="-484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500" spc="7" baseline="-13888" dirty="0">
                <a:solidFill>
                  <a:srgbClr val="FFF2CC"/>
                </a:solidFill>
                <a:latin typeface="Calibri"/>
                <a:cs typeface="Calibri"/>
              </a:rPr>
              <a:t>J</a:t>
            </a:r>
            <a:r>
              <a:rPr sz="1500" spc="-494" baseline="-13888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200" spc="-700" dirty="0">
                <a:solidFill>
                  <a:srgbClr val="FFF2CC"/>
                </a:solidFill>
                <a:latin typeface="Calibri"/>
                <a:cs typeface="Calibri"/>
              </a:rPr>
              <a:t>M</a:t>
            </a:r>
            <a:r>
              <a:rPr sz="1500" spc="-240" baseline="-13888" dirty="0">
                <a:solidFill>
                  <a:srgbClr val="FFF2CC"/>
                </a:solidFill>
                <a:latin typeface="Calibri"/>
                <a:cs typeface="Calibri"/>
              </a:rPr>
              <a:t>M</a:t>
            </a:r>
            <a:r>
              <a:rPr sz="1200" spc="-434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500" spc="-82" baseline="-13888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200" spc="-725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500" baseline="-13888" dirty="0">
                <a:solidFill>
                  <a:srgbClr val="FFF2CC"/>
                </a:solidFill>
                <a:latin typeface="Calibri"/>
                <a:cs typeface="Calibri"/>
              </a:rPr>
              <a:t>N </a:t>
            </a:r>
            <a:r>
              <a:rPr sz="1500" spc="-585" baseline="-13888" dirty="0">
                <a:solidFill>
                  <a:srgbClr val="FFF2CC"/>
                </a:solidFill>
                <a:latin typeface="Calibri"/>
                <a:cs typeface="Calibri"/>
              </a:rPr>
              <a:t>K</a:t>
            </a:r>
            <a:r>
              <a:rPr sz="1200" spc="-215" dirty="0">
                <a:solidFill>
                  <a:srgbClr val="FFF2CC"/>
                </a:solidFill>
                <a:latin typeface="Calibri"/>
                <a:cs typeface="Calibri"/>
              </a:rPr>
              <a:t>K</a:t>
            </a:r>
            <a:r>
              <a:rPr sz="1500" spc="-30" baseline="-13888" dirty="0">
                <a:solidFill>
                  <a:srgbClr val="FFF2CC"/>
                </a:solidFill>
                <a:latin typeface="Calibri"/>
                <a:cs typeface="Calibri"/>
              </a:rPr>
              <a:t>I</a:t>
            </a:r>
            <a:r>
              <a:rPr sz="1200" spc="-265" dirty="0">
                <a:solidFill>
                  <a:srgbClr val="FFF2CC"/>
                </a:solidFill>
                <a:latin typeface="Calibri"/>
                <a:cs typeface="Calibri"/>
              </a:rPr>
              <a:t>I</a:t>
            </a:r>
            <a:r>
              <a:rPr sz="1500" spc="-547" baseline="-13888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200" spc="-390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500" spc="-127" baseline="-13888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200" spc="-490" dirty="0">
                <a:solidFill>
                  <a:srgbClr val="FFF2CC"/>
                </a:solidFill>
                <a:latin typeface="Calibri"/>
                <a:cs typeface="Calibri"/>
              </a:rPr>
              <a:t>E</a:t>
            </a:r>
            <a:r>
              <a:rPr sz="1500" spc="-60" baseline="-13888" dirty="0">
                <a:solidFill>
                  <a:srgbClr val="FFF2CC"/>
                </a:solidFill>
                <a:latin typeface="Calibri"/>
                <a:cs typeface="Calibri"/>
              </a:rPr>
              <a:t>R</a:t>
            </a:r>
            <a:r>
              <a:rPr sz="1200" spc="-605" dirty="0">
                <a:solidFill>
                  <a:srgbClr val="FFF2CC"/>
                </a:solidFill>
                <a:latin typeface="Calibri"/>
                <a:cs typeface="Calibri"/>
              </a:rPr>
              <a:t>R</a:t>
            </a:r>
            <a:r>
              <a:rPr sz="1500" spc="22" baseline="-13888" dirty="0">
                <a:solidFill>
                  <a:srgbClr val="FFF2CC"/>
                </a:solidFill>
                <a:latin typeface="Calibri"/>
                <a:cs typeface="Calibri"/>
              </a:rPr>
              <a:t>J</a:t>
            </a:r>
            <a:r>
              <a:rPr sz="1500" spc="-427" baseline="-13888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2CC"/>
                </a:solidFill>
                <a:latin typeface="Calibri"/>
                <a:cs typeface="Calibri"/>
              </a:rPr>
              <a:t>J</a:t>
            </a:r>
            <a:r>
              <a:rPr sz="1200" spc="-540" dirty="0">
                <a:solidFill>
                  <a:srgbClr val="FFF2CC"/>
                </a:solidFill>
                <a:latin typeface="Calibri"/>
                <a:cs typeface="Calibri"/>
              </a:rPr>
              <a:t>A</a:t>
            </a:r>
            <a:r>
              <a:rPr sz="1500" spc="7" baseline="-13888" dirty="0">
                <a:solidFill>
                  <a:srgbClr val="FFF2CC"/>
                </a:solidFill>
                <a:latin typeface="Calibri"/>
                <a:cs typeface="Calibri"/>
              </a:rPr>
              <a:t>P</a:t>
            </a:r>
            <a:r>
              <a:rPr sz="1500" spc="-487" baseline="-13888" dirty="0">
                <a:solidFill>
                  <a:srgbClr val="FFF2CC"/>
                </a:solidFill>
                <a:latin typeface="Calibri"/>
                <a:cs typeface="Calibri"/>
              </a:rPr>
              <a:t>N</a:t>
            </a:r>
            <a:r>
              <a:rPr sz="1200" spc="-275" dirty="0">
                <a:solidFill>
                  <a:srgbClr val="FFF2CC"/>
                </a:solidFill>
                <a:latin typeface="Calibri"/>
                <a:cs typeface="Calibri"/>
              </a:rPr>
              <a:t>P</a:t>
            </a:r>
            <a:r>
              <a:rPr sz="1500" spc="-247" baseline="-13888" dirty="0">
                <a:solidFill>
                  <a:srgbClr val="FFF2CC"/>
                </a:solidFill>
                <a:latin typeface="Calibri"/>
                <a:cs typeface="Calibri"/>
              </a:rPr>
              <a:t>S</a:t>
            </a:r>
            <a:r>
              <a:rPr sz="1200" spc="10" dirty="0">
                <a:solidFill>
                  <a:srgbClr val="FFF2CC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62255" y="4316257"/>
            <a:ext cx="844550" cy="197485"/>
          </a:xfrm>
          <a:prstGeom prst="rect">
            <a:avLst/>
          </a:prstGeom>
          <a:solidFill>
            <a:srgbClr val="FFCC08"/>
          </a:solidFill>
        </p:spPr>
        <p:txBody>
          <a:bodyPr vert="horz" wrap="square" lIns="0" tIns="32384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254"/>
              </a:spcBef>
            </a:pPr>
            <a:r>
              <a:rPr sz="700" dirty="0">
                <a:latin typeface="Trebuchet MS"/>
                <a:cs typeface="Trebuchet MS"/>
              </a:rPr>
              <a:t>Semester</a:t>
            </a:r>
            <a:r>
              <a:rPr sz="700" spc="44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2</a:t>
            </a:r>
            <a:r>
              <a:rPr sz="700" spc="110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2021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961304" y="2041651"/>
            <a:ext cx="3017520" cy="1932939"/>
            <a:chOff x="8961304" y="2041651"/>
            <a:chExt cx="3017520" cy="1932939"/>
          </a:xfrm>
        </p:grpSpPr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15472" y="2167127"/>
              <a:ext cx="963168" cy="180746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961298" y="2041651"/>
              <a:ext cx="2965450" cy="1701800"/>
            </a:xfrm>
            <a:custGeom>
              <a:avLst/>
              <a:gdLst/>
              <a:ahLst/>
              <a:cxnLst/>
              <a:rect l="l" t="t" r="r" b="b"/>
              <a:pathLst>
                <a:path w="2965450" h="1701800">
                  <a:moveTo>
                    <a:pt x="2965221" y="857872"/>
                  </a:moveTo>
                  <a:lnTo>
                    <a:pt x="2107361" y="0"/>
                  </a:lnTo>
                  <a:lnTo>
                    <a:pt x="2109597" y="267322"/>
                  </a:lnTo>
                  <a:lnTo>
                    <a:pt x="0" y="267322"/>
                  </a:lnTo>
                  <a:lnTo>
                    <a:pt x="0" y="1471028"/>
                  </a:lnTo>
                  <a:lnTo>
                    <a:pt x="2119706" y="1471028"/>
                  </a:lnTo>
                  <a:lnTo>
                    <a:pt x="2121649" y="1701444"/>
                  </a:lnTo>
                  <a:lnTo>
                    <a:pt x="2965221" y="85787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71522" y="3512680"/>
              <a:ext cx="354609" cy="359464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9400808" y="2428747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FFFFFF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w Cen MT"/>
                <a:cs typeface="Tw Cen MT"/>
              </a:rPr>
              <a:t>30/</a:t>
            </a:r>
            <a:r>
              <a:rPr sz="1800" b="1" spc="-3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w Cen MT"/>
                <a:cs typeface="Tw Cen MT"/>
              </a:rPr>
              <a:t>2019 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14104" y="3102864"/>
            <a:ext cx="1770888" cy="371855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9400808" y="2706115"/>
            <a:ext cx="139573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FFFFFF"/>
                </a:solidFill>
                <a:latin typeface="Tw Cen MT"/>
                <a:cs typeface="Tw Cen MT"/>
              </a:rPr>
              <a:t>PP</a:t>
            </a:r>
            <a:r>
              <a:rPr sz="1800" b="1" spc="3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w Cen MT"/>
                <a:cs typeface="Tw Cen MT"/>
              </a:rPr>
              <a:t>49/</a:t>
            </a:r>
            <a:r>
              <a:rPr sz="1800" b="1" spc="-3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w Cen MT"/>
                <a:cs typeface="Tw Cen MT"/>
              </a:rPr>
              <a:t>2018 </a:t>
            </a:r>
            <a:endParaRPr sz="1800">
              <a:latin typeface="Tw Cen MT"/>
              <a:cs typeface="Tw Cen MT"/>
            </a:endParaRPr>
          </a:p>
          <a:p>
            <a:pPr marL="16510">
              <a:lnSpc>
                <a:spcPct val="100000"/>
              </a:lnSpc>
              <a:spcBef>
                <a:spcPts val="1475"/>
              </a:spcBef>
            </a:pPr>
            <a:r>
              <a:rPr sz="900" b="1" dirty="0">
                <a:latin typeface="Calibri"/>
                <a:cs typeface="Calibri"/>
              </a:rPr>
              <a:t>SASARAN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KINERJA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PEGAWAI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9146547" y="1540794"/>
            <a:ext cx="956944" cy="349885"/>
            <a:chOff x="9146547" y="1540794"/>
            <a:chExt cx="956944" cy="349885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46547" y="1540794"/>
              <a:ext cx="169119" cy="17317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352080" y="1750410"/>
              <a:ext cx="751205" cy="139700"/>
            </a:xfrm>
            <a:custGeom>
              <a:avLst/>
              <a:gdLst/>
              <a:ahLst/>
              <a:cxnLst/>
              <a:rect l="l" t="t" r="r" b="b"/>
              <a:pathLst>
                <a:path w="751204" h="139700">
                  <a:moveTo>
                    <a:pt x="750887" y="0"/>
                  </a:moveTo>
                  <a:lnTo>
                    <a:pt x="0" y="0"/>
                  </a:lnTo>
                  <a:lnTo>
                    <a:pt x="0" y="139700"/>
                  </a:lnTo>
                  <a:lnTo>
                    <a:pt x="750887" y="139700"/>
                  </a:lnTo>
                  <a:lnTo>
                    <a:pt x="7508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096816" y="1479063"/>
            <a:ext cx="1907539" cy="64262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54635">
              <a:lnSpc>
                <a:spcPct val="100000"/>
              </a:lnSpc>
              <a:spcBef>
                <a:spcPts val="875"/>
              </a:spcBef>
            </a:pPr>
            <a:r>
              <a:rPr sz="900" dirty="0">
                <a:latin typeface="Tahoma"/>
                <a:cs typeface="Tahoma"/>
              </a:rPr>
              <a:t>UU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No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5/2014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tentang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ASN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339113" y="3918708"/>
            <a:ext cx="2114550" cy="1025525"/>
            <a:chOff x="9339113" y="3918708"/>
            <a:chExt cx="2114550" cy="1025525"/>
          </a:xfrm>
        </p:grpSpPr>
        <p:sp>
          <p:nvSpPr>
            <p:cNvPr id="75" name="object 75"/>
            <p:cNvSpPr/>
            <p:nvPr/>
          </p:nvSpPr>
          <p:spPr>
            <a:xfrm>
              <a:off x="9339113" y="3918708"/>
              <a:ext cx="2114550" cy="1025525"/>
            </a:xfrm>
            <a:custGeom>
              <a:avLst/>
              <a:gdLst/>
              <a:ahLst/>
              <a:cxnLst/>
              <a:rect l="l" t="t" r="r" b="b"/>
              <a:pathLst>
                <a:path w="2114550" h="1025525">
                  <a:moveTo>
                    <a:pt x="1056982" y="0"/>
                  </a:moveTo>
                  <a:lnTo>
                    <a:pt x="817092" y="167753"/>
                  </a:lnTo>
                  <a:lnTo>
                    <a:pt x="0" y="167753"/>
                  </a:lnTo>
                  <a:lnTo>
                    <a:pt x="0" y="1025155"/>
                  </a:lnTo>
                  <a:lnTo>
                    <a:pt x="2113965" y="1025155"/>
                  </a:lnTo>
                  <a:lnTo>
                    <a:pt x="2113965" y="167753"/>
                  </a:lnTo>
                  <a:lnTo>
                    <a:pt x="1296871" y="167753"/>
                  </a:lnTo>
                  <a:lnTo>
                    <a:pt x="10569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339113" y="4870968"/>
              <a:ext cx="2114550" cy="73025"/>
            </a:xfrm>
            <a:custGeom>
              <a:avLst/>
              <a:gdLst/>
              <a:ahLst/>
              <a:cxnLst/>
              <a:rect l="l" t="t" r="r" b="b"/>
              <a:pathLst>
                <a:path w="2114550" h="73025">
                  <a:moveTo>
                    <a:pt x="2113967" y="0"/>
                  </a:moveTo>
                  <a:lnTo>
                    <a:pt x="0" y="0"/>
                  </a:lnTo>
                  <a:lnTo>
                    <a:pt x="0" y="72896"/>
                  </a:lnTo>
                  <a:lnTo>
                    <a:pt x="2113967" y="72896"/>
                  </a:lnTo>
                  <a:lnTo>
                    <a:pt x="2113967" y="0"/>
                  </a:lnTo>
                  <a:close/>
                </a:path>
              </a:pathLst>
            </a:custGeom>
            <a:solidFill>
              <a:srgbClr val="EE4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9393679" y="4258564"/>
            <a:ext cx="20504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0" marR="5080" indent="-79375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2CC"/>
                </a:solidFill>
                <a:latin typeface="Calibri"/>
                <a:cs typeface="Calibri"/>
              </a:rPr>
              <a:t>PERMENPANRB</a:t>
            </a:r>
            <a:r>
              <a:rPr sz="1000" spc="-1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2CC"/>
                </a:solidFill>
                <a:latin typeface="Calibri"/>
                <a:cs typeface="Calibri"/>
              </a:rPr>
              <a:t>6/2022</a:t>
            </a:r>
            <a:r>
              <a:rPr sz="1000" spc="-1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2CC"/>
                </a:solidFill>
                <a:latin typeface="Calibri"/>
                <a:cs typeface="Calibri"/>
              </a:rPr>
              <a:t>PENGELOLAAN KINERJA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025504" y="4563364"/>
            <a:ext cx="786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2CC"/>
                </a:solidFill>
                <a:latin typeface="Calibri"/>
                <a:cs typeface="Calibri"/>
              </a:rPr>
              <a:t>PEGAWAI</a:t>
            </a:r>
            <a:r>
              <a:rPr sz="1000" b="1" spc="-25" dirty="0">
                <a:solidFill>
                  <a:srgbClr val="FFF2CC"/>
                </a:solidFill>
                <a:latin typeface="Calibri"/>
                <a:cs typeface="Calibri"/>
              </a:rPr>
              <a:t> ASN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873109" y="4087201"/>
            <a:ext cx="578485" cy="186055"/>
          </a:xfrm>
          <a:prstGeom prst="rect">
            <a:avLst/>
          </a:prstGeom>
          <a:solidFill>
            <a:srgbClr val="FFCC08"/>
          </a:solidFill>
        </p:spPr>
        <p:txBody>
          <a:bodyPr vert="horz" wrap="square" lIns="0" tIns="38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0"/>
              </a:spcBef>
            </a:pPr>
            <a:r>
              <a:rPr sz="1000" spc="35" dirty="0">
                <a:latin typeface="Trebuchet MS"/>
                <a:cs typeface="Trebuchet MS"/>
              </a:rPr>
              <a:t>2022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5272297" y="527811"/>
            <a:ext cx="6219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0" dirty="0">
                <a:latin typeface="Trebuchet MS"/>
                <a:cs typeface="Trebuchet MS"/>
              </a:rPr>
              <a:t>REFORMASI</a:t>
            </a:r>
            <a:r>
              <a:rPr sz="2200" spc="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PENGELOLAAN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KINERJA</a:t>
            </a:r>
            <a:r>
              <a:rPr sz="2200" spc="30" dirty="0">
                <a:latin typeface="Trebuchet MS"/>
                <a:cs typeface="Trebuchet MS"/>
              </a:rPr>
              <a:t> </a:t>
            </a:r>
            <a:r>
              <a:rPr sz="2200" spc="100" dirty="0">
                <a:latin typeface="Trebuchet MS"/>
                <a:cs typeface="Trebuchet MS"/>
              </a:rPr>
              <a:t>PEGAWAI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28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4480" y="1676400"/>
            <a:ext cx="5486400" cy="1402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81" y="796290"/>
            <a:ext cx="6583680" cy="57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418" y="1971675"/>
            <a:ext cx="49625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233" y="1547813"/>
            <a:ext cx="4540567" cy="37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3" y="1235393"/>
            <a:ext cx="7153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1" y="2261235"/>
            <a:ext cx="484632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208" y="2085974"/>
            <a:ext cx="5551098" cy="29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01053"/>
            <a:ext cx="3107055" cy="214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991" y="830580"/>
            <a:ext cx="2833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5755" y="654368"/>
            <a:ext cx="3219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440" y="3418523"/>
            <a:ext cx="3657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8955" y="3494723"/>
            <a:ext cx="3219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27522" y="-94269"/>
            <a:ext cx="2039007" cy="423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 DISTRIBUSI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3" y="960120"/>
            <a:ext cx="1067924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1" y="2261235"/>
            <a:ext cx="484632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40" y="518160"/>
            <a:ext cx="9570719" cy="58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826" y="1508760"/>
            <a:ext cx="110111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899" y="1066800"/>
            <a:ext cx="11095397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  <p:grpSp>
        <p:nvGrpSpPr>
          <p:cNvPr id="4" name="그룹 32">
            <a:extLst>
              <a:ext uri="{FF2B5EF4-FFF2-40B4-BE49-F238E27FC236}">
                <a16:creationId xmlns:a16="http://schemas.microsoft.com/office/drawing/2014/main" id="{0E0D1356-C2A7-48A4-8C9D-9F3D9046D799}"/>
              </a:ext>
            </a:extLst>
          </p:cNvPr>
          <p:cNvGrpSpPr/>
          <p:nvPr/>
        </p:nvGrpSpPr>
        <p:grpSpPr>
          <a:xfrm>
            <a:off x="4022455" y="1655134"/>
            <a:ext cx="6738910" cy="4545765"/>
            <a:chOff x="4206686" y="1786226"/>
            <a:chExt cx="6738910" cy="4545765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67024D2E-E584-4F20-B521-A1759A61D9D3}"/>
                </a:ext>
              </a:extLst>
            </p:cNvPr>
            <p:cNvGrpSpPr/>
            <p:nvPr/>
          </p:nvGrpSpPr>
          <p:grpSpPr>
            <a:xfrm>
              <a:off x="4206686" y="1786226"/>
              <a:ext cx="5542970" cy="769441"/>
              <a:chOff x="4276262" y="2034701"/>
              <a:chExt cx="5542970" cy="769441"/>
            </a:xfrm>
          </p:grpSpPr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20E8B97B-5F94-45A4-8C8E-FC3C52B0E2E5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id="{028E3BCB-84AA-40CE-A77C-5552A9EF34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CABE7A5D-FC41-4BF4-88A9-63F74B6A2FEC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75613" cy="769441"/>
                <a:chOff x="592509" y="1556792"/>
                <a:chExt cx="2380932" cy="76944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14325F-B79F-4D54-AE69-F2E672A3E39B}"/>
                    </a:ext>
                  </a:extLst>
                </p:cNvPr>
                <p:cNvSpPr txBox="1"/>
                <p:nvPr/>
              </p:nvSpPr>
              <p:spPr>
                <a:xfrm>
                  <a:off x="612365" y="1803013"/>
                  <a:ext cx="2361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Penetapan</a:t>
                  </a:r>
                  <a:endParaRPr lang="en-US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Klarifikasi</a:t>
                  </a:r>
                  <a:r>
                    <a:rPr lang="en-US" altLang="ko-KR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ekspektasi</a:t>
                  </a:r>
                  <a:endPara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8C5BEDF-4BAA-4222-9355-9DB91D9D1C9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PERENCANAAN KINERJA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34E07546-D1CD-4803-8F58-586019E44BD2}"/>
                </a:ext>
              </a:extLst>
            </p:cNvPr>
            <p:cNvGrpSpPr/>
            <p:nvPr/>
          </p:nvGrpSpPr>
          <p:grpSpPr>
            <a:xfrm>
              <a:off x="4206686" y="5254773"/>
              <a:ext cx="5503142" cy="1077218"/>
              <a:chOff x="4276263" y="4323254"/>
              <a:chExt cx="5503142" cy="1077218"/>
            </a:xfrm>
          </p:grpSpPr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A6DA0A42-F717-4236-A526-B064D2F77B51}"/>
                  </a:ext>
                </a:extLst>
              </p:cNvPr>
              <p:cNvSpPr/>
              <p:nvPr/>
            </p:nvSpPr>
            <p:spPr>
              <a:xfrm>
                <a:off x="4276263" y="4374423"/>
                <a:ext cx="605549" cy="60554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E7EF8779-A55B-4886-80A8-5874722BE2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2305" y="4530751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6F1FC11E-5BBA-4B72-A23F-1B751266B88D}"/>
                  </a:ext>
                </a:extLst>
              </p:cNvPr>
              <p:cNvGrpSpPr/>
              <p:nvPr/>
            </p:nvGrpSpPr>
            <p:grpSpPr>
              <a:xfrm>
                <a:off x="5043619" y="4323254"/>
                <a:ext cx="4735786" cy="1077218"/>
                <a:chOff x="592509" y="1556792"/>
                <a:chExt cx="2361076" cy="107721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61EA0E-78B9-48B4-BFAC-DD7CDC75CDF0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Pelaporan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kinerja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Keberatan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Penghargaan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Sanksi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CCB257E-D5A9-43C2-90F3-A23D0AD68FDA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TINDAK LANJUT HASIL EVALUASI KINERJA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23A6B763-3274-44DB-A021-936E109B9E73}"/>
                </a:ext>
              </a:extLst>
            </p:cNvPr>
            <p:cNvGrpSpPr/>
            <p:nvPr/>
          </p:nvGrpSpPr>
          <p:grpSpPr>
            <a:xfrm>
              <a:off x="5442452" y="4144972"/>
              <a:ext cx="5503144" cy="892552"/>
              <a:chOff x="4276261" y="2797552"/>
              <a:chExt cx="5503144" cy="892552"/>
            </a:xfrm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1E36D32B-AC40-4DCD-B0A4-A8691C803116}"/>
                  </a:ext>
                </a:extLst>
              </p:cNvPr>
              <p:cNvSpPr/>
              <p:nvPr/>
            </p:nvSpPr>
            <p:spPr>
              <a:xfrm>
                <a:off x="4276261" y="2848721"/>
                <a:ext cx="605549" cy="60554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E05CFD38-08BC-4F62-A7F2-F773B9F8A9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8149" y="3010611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2" name="Group 17">
                <a:extLst>
                  <a:ext uri="{FF2B5EF4-FFF2-40B4-BE49-F238E27FC236}">
                    <a16:creationId xmlns:a16="http://schemas.microsoft.com/office/drawing/2014/main" id="{487F6DFF-0FA1-43AE-BC75-3B3F118AE1BD}"/>
                  </a:ext>
                </a:extLst>
              </p:cNvPr>
              <p:cNvGrpSpPr/>
              <p:nvPr/>
            </p:nvGrpSpPr>
            <p:grpSpPr>
              <a:xfrm>
                <a:off x="5043619" y="2797552"/>
                <a:ext cx="4735786" cy="892552"/>
                <a:chOff x="592509" y="1556792"/>
                <a:chExt cx="2361076" cy="892552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92AA75-597E-494C-9422-4FFA5CA0F922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Evaluasi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Kinerja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Pegawai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: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Siklus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Pendek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Siklus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Penuh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A2043F-D675-4759-993D-D4A9C3483047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461665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PENILAIAN KINERJA</a:t>
                  </a:r>
                </a:p>
                <a:p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6F8F452-1AE9-40B2-B9BA-CBCA4FE2D12B}"/>
                </a:ext>
              </a:extLst>
            </p:cNvPr>
            <p:cNvGrpSpPr/>
            <p:nvPr/>
          </p:nvGrpSpPr>
          <p:grpSpPr>
            <a:xfrm>
              <a:off x="5442452" y="2896026"/>
              <a:ext cx="5503143" cy="892552"/>
              <a:chOff x="4276262" y="3560403"/>
              <a:chExt cx="5503143" cy="892552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8CBB2919-269F-4E1D-974C-C8FCFE3467E6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Donut 6">
                <a:extLst>
                  <a:ext uri="{FF2B5EF4-FFF2-40B4-BE49-F238E27FC236}">
                    <a16:creationId xmlns:a16="http://schemas.microsoft.com/office/drawing/2014/main" id="{05D56E83-79C6-426C-815C-CCB32CB38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8" name="Group 23">
                <a:extLst>
                  <a:ext uri="{FF2B5EF4-FFF2-40B4-BE49-F238E27FC236}">
                    <a16:creationId xmlns:a16="http://schemas.microsoft.com/office/drawing/2014/main" id="{FCD2E988-E534-4CBC-9FFA-0B2826831FCD}"/>
                  </a:ext>
                </a:extLst>
              </p:cNvPr>
              <p:cNvGrpSpPr/>
              <p:nvPr/>
            </p:nvGrpSpPr>
            <p:grpSpPr>
              <a:xfrm>
                <a:off x="5043619" y="3560403"/>
                <a:ext cx="4735786" cy="892552"/>
                <a:chOff x="592509" y="1556792"/>
                <a:chExt cx="2361076" cy="892552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CB3486-A2FC-4B7C-B956-C29612C2E54C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Pendokumentasian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kinerja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Umpan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Balik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Pengembangan</a:t>
                  </a:r>
                  <a:r>
                    <a:rPr lang="en-US" altLang="ko-KR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Kinerja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C1440E-09EB-40EE-BA6B-260CE6B9C154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461665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PELAKSANAAN, PEMANTAUAN. DAN PEMBINAAN KINERJA</a:t>
                  </a:r>
                </a:p>
                <a:p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A50B1D71-2F52-405C-9A40-39B374564788}"/>
              </a:ext>
            </a:extLst>
          </p:cNvPr>
          <p:cNvGrpSpPr/>
          <p:nvPr/>
        </p:nvGrpSpPr>
        <p:grpSpPr>
          <a:xfrm>
            <a:off x="313231" y="1053817"/>
            <a:ext cx="2003249" cy="5324912"/>
            <a:chOff x="953311" y="1053817"/>
            <a:chExt cx="2100413" cy="5324912"/>
          </a:xfrm>
        </p:grpSpPr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768FE649-F9FE-4D3F-AA5C-6902AA5501F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5F99ED98-7AE9-4F04-AA48-67294F9907D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32" name="Block Arc 30">
                <a:extLst>
                  <a:ext uri="{FF2B5EF4-FFF2-40B4-BE49-F238E27FC236}">
                    <a16:creationId xmlns:a16="http://schemas.microsoft.com/office/drawing/2014/main" id="{33FF11E4-8D7E-47FE-B83D-EB53FF3CAD96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69">
              <a:extLst>
                <a:ext uri="{FF2B5EF4-FFF2-40B4-BE49-F238E27FC236}">
                  <a16:creationId xmlns:a16="http://schemas.microsoft.com/office/drawing/2014/main" id="{7F94163C-9F9E-47A0-9B81-13A8AAF4ABA3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2286000" y="2651760"/>
            <a:ext cx="2819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KOMPONEN PENGELOLAAN KINERJA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1.PERENCANAAN KINERJA</a:t>
            </a:r>
          </a:p>
        </p:txBody>
      </p:sp>
      <p:sp>
        <p:nvSpPr>
          <p:cNvPr id="34" name="Oval 33"/>
          <p:cNvSpPr/>
          <p:nvPr/>
        </p:nvSpPr>
        <p:spPr>
          <a:xfrm>
            <a:off x="929640" y="2346960"/>
            <a:ext cx="2819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APA SAJA?</a:t>
            </a:r>
            <a:endParaRPr lang="en-US" sz="3600" dirty="0"/>
          </a:p>
        </p:txBody>
      </p:sp>
      <p:graphicFrame>
        <p:nvGraphicFramePr>
          <p:cNvPr id="35" name="Diagram 34"/>
          <p:cNvGraphicFramePr/>
          <p:nvPr/>
        </p:nvGraphicFramePr>
        <p:xfrm>
          <a:off x="3901440" y="1524000"/>
          <a:ext cx="625856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자유형: 도형 18">
            <a:extLst>
              <a:ext uri="{FF2B5EF4-FFF2-40B4-BE49-F238E27FC236}">
                <a16:creationId xmlns:a16="http://schemas.microsoft.com/office/drawing/2014/main" id="{11011883-E23E-417A-BCD8-B2BD7E68A256}"/>
              </a:ext>
            </a:extLst>
          </p:cNvPr>
          <p:cNvSpPr/>
          <p:nvPr/>
        </p:nvSpPr>
        <p:spPr>
          <a:xfrm rot="12600000">
            <a:off x="10752253" y="4321903"/>
            <a:ext cx="1104080" cy="2422343"/>
          </a:xfrm>
          <a:custGeom>
            <a:avLst/>
            <a:gdLst>
              <a:gd name="connsiteX0" fmla="*/ 630582 w 1104080"/>
              <a:gd name="connsiteY0" fmla="*/ 384090 h 2422343"/>
              <a:gd name="connsiteX1" fmla="*/ 678737 w 1104080"/>
              <a:gd name="connsiteY1" fmla="*/ 204373 h 2422343"/>
              <a:gd name="connsiteX2" fmla="*/ 499020 w 1104080"/>
              <a:gd name="connsiteY2" fmla="*/ 156218 h 2422343"/>
              <a:gd name="connsiteX3" fmla="*/ 450865 w 1104080"/>
              <a:gd name="connsiteY3" fmla="*/ 335935 h 2422343"/>
              <a:gd name="connsiteX4" fmla="*/ 630582 w 1104080"/>
              <a:gd name="connsiteY4" fmla="*/ 384090 h 2422343"/>
              <a:gd name="connsiteX5" fmla="*/ 638592 w 1104080"/>
              <a:gd name="connsiteY5" fmla="*/ 1374385 h 2422343"/>
              <a:gd name="connsiteX6" fmla="*/ 724560 w 1104080"/>
              <a:gd name="connsiteY6" fmla="*/ 1297322 h 2422343"/>
              <a:gd name="connsiteX7" fmla="*/ 725686 w 1104080"/>
              <a:gd name="connsiteY7" fmla="*/ 1289860 h 2422343"/>
              <a:gd name="connsiteX8" fmla="*/ 700292 w 1104080"/>
              <a:gd name="connsiteY8" fmla="*/ 1229922 h 2422343"/>
              <a:gd name="connsiteX9" fmla="*/ 692536 w 1104080"/>
              <a:gd name="connsiteY9" fmla="*/ 1224663 h 2422343"/>
              <a:gd name="connsiteX10" fmla="*/ 645320 w 1104080"/>
              <a:gd name="connsiteY10" fmla="*/ 1224687 h 2422343"/>
              <a:gd name="connsiteX11" fmla="*/ 638519 w 1104080"/>
              <a:gd name="connsiteY11" fmla="*/ 1231072 h 2422343"/>
              <a:gd name="connsiteX12" fmla="*/ 638592 w 1104080"/>
              <a:gd name="connsiteY12" fmla="*/ 1374385 h 2422343"/>
              <a:gd name="connsiteX13" fmla="*/ 433850 w 1104080"/>
              <a:gd name="connsiteY13" fmla="*/ 2297524 h 2422343"/>
              <a:gd name="connsiteX14" fmla="*/ 433850 w 1104080"/>
              <a:gd name="connsiteY14" fmla="*/ 2286686 h 2422343"/>
              <a:gd name="connsiteX15" fmla="*/ 433850 w 1104080"/>
              <a:gd name="connsiteY15" fmla="*/ 1176272 h 2422343"/>
              <a:gd name="connsiteX16" fmla="*/ 433752 w 1104080"/>
              <a:gd name="connsiteY16" fmla="*/ 1167734 h 2422343"/>
              <a:gd name="connsiteX17" fmla="*/ 406743 w 1104080"/>
              <a:gd name="connsiteY17" fmla="*/ 1137154 h 2422343"/>
              <a:gd name="connsiteX18" fmla="*/ 371172 w 1104080"/>
              <a:gd name="connsiteY18" fmla="*/ 1160101 h 2422343"/>
              <a:gd name="connsiteX19" fmla="*/ 369875 w 1104080"/>
              <a:gd name="connsiteY19" fmla="*/ 1175098 h 2422343"/>
              <a:gd name="connsiteX20" fmla="*/ 369851 w 1104080"/>
              <a:gd name="connsiteY20" fmla="*/ 2233476 h 2422343"/>
              <a:gd name="connsiteX21" fmla="*/ 369851 w 1104080"/>
              <a:gd name="connsiteY21" fmla="*/ 2240106 h 2422343"/>
              <a:gd name="connsiteX22" fmla="*/ 372885 w 1104080"/>
              <a:gd name="connsiteY22" fmla="*/ 2246613 h 2422343"/>
              <a:gd name="connsiteX23" fmla="*/ 433850 w 1104080"/>
              <a:gd name="connsiteY23" fmla="*/ 2297524 h 2422343"/>
              <a:gd name="connsiteX24" fmla="*/ 518423 w 1104080"/>
              <a:gd name="connsiteY24" fmla="*/ 2368055 h 2422343"/>
              <a:gd name="connsiteX25" fmla="*/ 518423 w 1104080"/>
              <a:gd name="connsiteY25" fmla="*/ 2355333 h 2422343"/>
              <a:gd name="connsiteX26" fmla="*/ 518423 w 1104080"/>
              <a:gd name="connsiteY26" fmla="*/ 1223097 h 2422343"/>
              <a:gd name="connsiteX27" fmla="*/ 518448 w 1104080"/>
              <a:gd name="connsiteY27" fmla="*/ 1218375 h 2422343"/>
              <a:gd name="connsiteX28" fmla="*/ 508319 w 1104080"/>
              <a:gd name="connsiteY28" fmla="*/ 1207635 h 2422343"/>
              <a:gd name="connsiteX29" fmla="*/ 467709 w 1104080"/>
              <a:gd name="connsiteY29" fmla="*/ 1207880 h 2422343"/>
              <a:gd name="connsiteX30" fmla="*/ 454498 w 1104080"/>
              <a:gd name="connsiteY30" fmla="*/ 1220651 h 2422343"/>
              <a:gd name="connsiteX31" fmla="*/ 454473 w 1104080"/>
              <a:gd name="connsiteY31" fmla="*/ 2303689 h 2422343"/>
              <a:gd name="connsiteX32" fmla="*/ 454449 w 1104080"/>
              <a:gd name="connsiteY32" fmla="*/ 2310319 h 2422343"/>
              <a:gd name="connsiteX33" fmla="*/ 457238 w 1104080"/>
              <a:gd name="connsiteY33" fmla="*/ 2316900 h 2422343"/>
              <a:gd name="connsiteX34" fmla="*/ 518423 w 1104080"/>
              <a:gd name="connsiteY34" fmla="*/ 2368055 h 2422343"/>
              <a:gd name="connsiteX35" fmla="*/ 557374 w 1104080"/>
              <a:gd name="connsiteY35" fmla="*/ 2422338 h 2422343"/>
              <a:gd name="connsiteX36" fmla="*/ 545652 w 1104080"/>
              <a:gd name="connsiteY36" fmla="*/ 2415540 h 2422343"/>
              <a:gd name="connsiteX37" fmla="*/ 335748 w 1104080"/>
              <a:gd name="connsiteY37" fmla="*/ 2240742 h 2422343"/>
              <a:gd name="connsiteX38" fmla="*/ 328359 w 1104080"/>
              <a:gd name="connsiteY38" fmla="*/ 2222589 h 2422343"/>
              <a:gd name="connsiteX39" fmla="*/ 328433 w 1104080"/>
              <a:gd name="connsiteY39" fmla="*/ 1224442 h 2422343"/>
              <a:gd name="connsiteX40" fmla="*/ 312237 w 1104080"/>
              <a:gd name="connsiteY40" fmla="*/ 1209642 h 2422343"/>
              <a:gd name="connsiteX41" fmla="*/ 243468 w 1104080"/>
              <a:gd name="connsiteY41" fmla="*/ 1214706 h 2422343"/>
              <a:gd name="connsiteX42" fmla="*/ 231309 w 1104080"/>
              <a:gd name="connsiteY42" fmla="*/ 1196896 h 2422343"/>
              <a:gd name="connsiteX43" fmla="*/ 292837 w 1104080"/>
              <a:gd name="connsiteY43" fmla="*/ 1051675 h 2422343"/>
              <a:gd name="connsiteX44" fmla="*/ 288972 w 1104080"/>
              <a:gd name="connsiteY44" fmla="*/ 1039516 h 2422343"/>
              <a:gd name="connsiteX45" fmla="*/ 8218 w 1104080"/>
              <a:gd name="connsiteY45" fmla="*/ 644979 h 2422343"/>
              <a:gd name="connsiteX46" fmla="*/ 199995 w 1104080"/>
              <a:gd name="connsiteY46" fmla="*/ 127557 h 2422343"/>
              <a:gd name="connsiteX47" fmla="*/ 469470 w 1104080"/>
              <a:gd name="connsiteY47" fmla="*/ 6141 h 2422343"/>
              <a:gd name="connsiteX48" fmla="*/ 520821 w 1104080"/>
              <a:gd name="connsiteY48" fmla="*/ 0 h 2422343"/>
              <a:gd name="connsiteX49" fmla="*/ 585089 w 1104080"/>
              <a:gd name="connsiteY49" fmla="*/ 0 h 2422343"/>
              <a:gd name="connsiteX50" fmla="*/ 626972 w 1104080"/>
              <a:gd name="connsiteY50" fmla="*/ 5260 h 2422343"/>
              <a:gd name="connsiteX51" fmla="*/ 953865 w 1104080"/>
              <a:gd name="connsiteY51" fmla="*/ 173477 h 2422343"/>
              <a:gd name="connsiteX52" fmla="*/ 1098254 w 1104080"/>
              <a:gd name="connsiteY52" fmla="*/ 470279 h 2422343"/>
              <a:gd name="connsiteX53" fmla="*/ 888936 w 1104080"/>
              <a:gd name="connsiteY53" fmla="*/ 991737 h 2422343"/>
              <a:gd name="connsiteX54" fmla="*/ 815445 w 1104080"/>
              <a:gd name="connsiteY54" fmla="*/ 1039638 h 2422343"/>
              <a:gd name="connsiteX55" fmla="*/ 811604 w 1104080"/>
              <a:gd name="connsiteY55" fmla="*/ 1051284 h 2422343"/>
              <a:gd name="connsiteX56" fmla="*/ 872447 w 1104080"/>
              <a:gd name="connsiteY56" fmla="*/ 1194743 h 2422343"/>
              <a:gd name="connsiteX57" fmla="*/ 857818 w 1104080"/>
              <a:gd name="connsiteY57" fmla="*/ 1214534 h 2422343"/>
              <a:gd name="connsiteX58" fmla="*/ 781489 w 1104080"/>
              <a:gd name="connsiteY58" fmla="*/ 1209128 h 2422343"/>
              <a:gd name="connsiteX59" fmla="*/ 770994 w 1104080"/>
              <a:gd name="connsiteY59" fmla="*/ 1209103 h 2422343"/>
              <a:gd name="connsiteX60" fmla="*/ 788706 w 1104080"/>
              <a:gd name="connsiteY60" fmla="*/ 1248246 h 2422343"/>
              <a:gd name="connsiteX61" fmla="*/ 784278 w 1104080"/>
              <a:gd name="connsiteY61" fmla="*/ 1269604 h 2422343"/>
              <a:gd name="connsiteX62" fmla="*/ 627852 w 1104080"/>
              <a:gd name="connsiteY62" fmla="*/ 1409467 h 2422343"/>
              <a:gd name="connsiteX63" fmla="*/ 627657 w 1104080"/>
              <a:gd name="connsiteY63" fmla="*/ 1422066 h 2422343"/>
              <a:gd name="connsiteX64" fmla="*/ 734835 w 1104080"/>
              <a:gd name="connsiteY64" fmla="*/ 1520584 h 2422343"/>
              <a:gd name="connsiteX65" fmla="*/ 736474 w 1104080"/>
              <a:gd name="connsiteY65" fmla="*/ 1543825 h 2422343"/>
              <a:gd name="connsiteX66" fmla="*/ 653760 w 1104080"/>
              <a:gd name="connsiteY66" fmla="*/ 1641022 h 2422343"/>
              <a:gd name="connsiteX67" fmla="*/ 653491 w 1104080"/>
              <a:gd name="connsiteY67" fmla="*/ 1657829 h 2422343"/>
              <a:gd name="connsiteX68" fmla="*/ 736915 w 1104080"/>
              <a:gd name="connsiteY68" fmla="*/ 1755662 h 2422343"/>
              <a:gd name="connsiteX69" fmla="*/ 736964 w 1104080"/>
              <a:gd name="connsiteY69" fmla="*/ 1777387 h 2422343"/>
              <a:gd name="connsiteX70" fmla="*/ 652880 w 1104080"/>
              <a:gd name="connsiteY70" fmla="*/ 1875904 h 2422343"/>
              <a:gd name="connsiteX71" fmla="*/ 653124 w 1104080"/>
              <a:gd name="connsiteY71" fmla="*/ 1891317 h 2422343"/>
              <a:gd name="connsiteX72" fmla="*/ 737110 w 1104080"/>
              <a:gd name="connsiteY72" fmla="*/ 1989909 h 2422343"/>
              <a:gd name="connsiteX73" fmla="*/ 737282 w 1104080"/>
              <a:gd name="connsiteY73" fmla="*/ 2010850 h 2422343"/>
              <a:gd name="connsiteX74" fmla="*/ 651534 w 1104080"/>
              <a:gd name="connsiteY74" fmla="*/ 2111668 h 2422343"/>
              <a:gd name="connsiteX75" fmla="*/ 651510 w 1104080"/>
              <a:gd name="connsiteY75" fmla="*/ 2123264 h 2422343"/>
              <a:gd name="connsiteX76" fmla="*/ 736621 w 1104080"/>
              <a:gd name="connsiteY76" fmla="*/ 2223421 h 2422343"/>
              <a:gd name="connsiteX77" fmla="*/ 735569 w 1104080"/>
              <a:gd name="connsiteY77" fmla="*/ 2246173 h 2422343"/>
              <a:gd name="connsiteX78" fmla="*/ 568306 w 1104080"/>
              <a:gd name="connsiteY78" fmla="*/ 2414586 h 2422343"/>
              <a:gd name="connsiteX79" fmla="*/ 557374 w 1104080"/>
              <a:gd name="connsiteY79" fmla="*/ 2422338 h 24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04080" h="2422343">
                <a:moveTo>
                  <a:pt x="630582" y="384090"/>
                </a:moveTo>
                <a:cubicBezTo>
                  <a:pt x="693507" y="347760"/>
                  <a:pt x="715067" y="267299"/>
                  <a:pt x="678737" y="204373"/>
                </a:cubicBezTo>
                <a:cubicBezTo>
                  <a:pt x="642407" y="141448"/>
                  <a:pt x="561945" y="119888"/>
                  <a:pt x="499020" y="156218"/>
                </a:cubicBezTo>
                <a:cubicBezTo>
                  <a:pt x="436095" y="192548"/>
                  <a:pt x="414535" y="273010"/>
                  <a:pt x="450865" y="335935"/>
                </a:cubicBezTo>
                <a:cubicBezTo>
                  <a:pt x="487195" y="398861"/>
                  <a:pt x="567657" y="420420"/>
                  <a:pt x="630582" y="384090"/>
                </a:cubicBezTo>
                <a:close/>
                <a:moveTo>
                  <a:pt x="638592" y="1374385"/>
                </a:moveTo>
                <a:cubicBezTo>
                  <a:pt x="668439" y="1347621"/>
                  <a:pt x="696451" y="1322422"/>
                  <a:pt x="724560" y="1297322"/>
                </a:cubicBezTo>
                <a:cubicBezTo>
                  <a:pt x="727227" y="1294949"/>
                  <a:pt x="726958" y="1292796"/>
                  <a:pt x="725686" y="1289860"/>
                </a:cubicBezTo>
                <a:cubicBezTo>
                  <a:pt x="717099" y="1269922"/>
                  <a:pt x="708658" y="1249934"/>
                  <a:pt x="700292" y="1229922"/>
                </a:cubicBezTo>
                <a:cubicBezTo>
                  <a:pt x="698775" y="1226277"/>
                  <a:pt x="696695" y="1224614"/>
                  <a:pt x="692536" y="1224663"/>
                </a:cubicBezTo>
                <a:cubicBezTo>
                  <a:pt x="676806" y="1224883"/>
                  <a:pt x="661051" y="1224858"/>
                  <a:pt x="645320" y="1224687"/>
                </a:cubicBezTo>
                <a:cubicBezTo>
                  <a:pt x="640672" y="1224638"/>
                  <a:pt x="638494" y="1225959"/>
                  <a:pt x="638519" y="1231072"/>
                </a:cubicBezTo>
                <a:cubicBezTo>
                  <a:pt x="638641" y="1277946"/>
                  <a:pt x="638592" y="1324844"/>
                  <a:pt x="638592" y="1374385"/>
                </a:cubicBezTo>
                <a:close/>
                <a:moveTo>
                  <a:pt x="433850" y="2297524"/>
                </a:moveTo>
                <a:cubicBezTo>
                  <a:pt x="433850" y="2292337"/>
                  <a:pt x="433850" y="2289499"/>
                  <a:pt x="433850" y="2286686"/>
                </a:cubicBezTo>
                <a:cubicBezTo>
                  <a:pt x="433850" y="1916540"/>
                  <a:pt x="433850" y="1546418"/>
                  <a:pt x="433850" y="1176272"/>
                </a:cubicBezTo>
                <a:cubicBezTo>
                  <a:pt x="433850" y="1173434"/>
                  <a:pt x="433874" y="1170596"/>
                  <a:pt x="433752" y="1167734"/>
                </a:cubicBezTo>
                <a:cubicBezTo>
                  <a:pt x="433165" y="1152052"/>
                  <a:pt x="421715" y="1139135"/>
                  <a:pt x="406743" y="1137154"/>
                </a:cubicBezTo>
                <a:cubicBezTo>
                  <a:pt x="390254" y="1134976"/>
                  <a:pt x="375943" y="1144322"/>
                  <a:pt x="371172" y="1160101"/>
                </a:cubicBezTo>
                <a:cubicBezTo>
                  <a:pt x="369680" y="1165067"/>
                  <a:pt x="369875" y="1170083"/>
                  <a:pt x="369875" y="1175098"/>
                </a:cubicBezTo>
                <a:cubicBezTo>
                  <a:pt x="369851" y="1527874"/>
                  <a:pt x="369851" y="1880675"/>
                  <a:pt x="369851" y="2233476"/>
                </a:cubicBezTo>
                <a:cubicBezTo>
                  <a:pt x="369851" y="2235702"/>
                  <a:pt x="369973" y="2237904"/>
                  <a:pt x="369851" y="2240106"/>
                </a:cubicBezTo>
                <a:cubicBezTo>
                  <a:pt x="369704" y="2242870"/>
                  <a:pt x="370756" y="2244852"/>
                  <a:pt x="372885" y="2246613"/>
                </a:cubicBezTo>
                <a:cubicBezTo>
                  <a:pt x="392676" y="2263078"/>
                  <a:pt x="412395" y="2279591"/>
                  <a:pt x="433850" y="2297524"/>
                </a:cubicBezTo>
                <a:close/>
                <a:moveTo>
                  <a:pt x="518423" y="2368055"/>
                </a:moveTo>
                <a:cubicBezTo>
                  <a:pt x="518423" y="2362134"/>
                  <a:pt x="518423" y="2358734"/>
                  <a:pt x="518423" y="2355333"/>
                </a:cubicBezTo>
                <a:cubicBezTo>
                  <a:pt x="518423" y="1977921"/>
                  <a:pt x="518423" y="1600509"/>
                  <a:pt x="518423" y="1223097"/>
                </a:cubicBezTo>
                <a:cubicBezTo>
                  <a:pt x="518423" y="1221531"/>
                  <a:pt x="518203" y="1219917"/>
                  <a:pt x="518448" y="1218375"/>
                </a:cubicBezTo>
                <a:cubicBezTo>
                  <a:pt x="519671" y="1210375"/>
                  <a:pt x="517078" y="1207122"/>
                  <a:pt x="508319" y="1207635"/>
                </a:cubicBezTo>
                <a:cubicBezTo>
                  <a:pt x="494840" y="1208443"/>
                  <a:pt x="481262" y="1207782"/>
                  <a:pt x="467709" y="1207880"/>
                </a:cubicBezTo>
                <a:cubicBezTo>
                  <a:pt x="452345" y="1208002"/>
                  <a:pt x="454498" y="1205972"/>
                  <a:pt x="454498" y="1220651"/>
                </a:cubicBezTo>
                <a:cubicBezTo>
                  <a:pt x="454473" y="1581647"/>
                  <a:pt x="454473" y="1942668"/>
                  <a:pt x="454473" y="2303689"/>
                </a:cubicBezTo>
                <a:cubicBezTo>
                  <a:pt x="454473" y="2305915"/>
                  <a:pt x="454522" y="2308117"/>
                  <a:pt x="454449" y="2310319"/>
                </a:cubicBezTo>
                <a:cubicBezTo>
                  <a:pt x="454351" y="2312985"/>
                  <a:pt x="455012" y="2315065"/>
                  <a:pt x="457238" y="2316900"/>
                </a:cubicBezTo>
                <a:cubicBezTo>
                  <a:pt x="477078" y="2333364"/>
                  <a:pt x="496821" y="2349951"/>
                  <a:pt x="518423" y="2368055"/>
                </a:cubicBezTo>
                <a:close/>
                <a:moveTo>
                  <a:pt x="557374" y="2422338"/>
                </a:moveTo>
                <a:cubicBezTo>
                  <a:pt x="554361" y="2422469"/>
                  <a:pt x="551217" y="2420176"/>
                  <a:pt x="545652" y="2415540"/>
                </a:cubicBezTo>
                <a:cubicBezTo>
                  <a:pt x="475708" y="2357241"/>
                  <a:pt x="405863" y="2298845"/>
                  <a:pt x="335748" y="2240742"/>
                </a:cubicBezTo>
                <a:cubicBezTo>
                  <a:pt x="329534" y="2235604"/>
                  <a:pt x="328359" y="2229880"/>
                  <a:pt x="328359" y="2222589"/>
                </a:cubicBezTo>
                <a:cubicBezTo>
                  <a:pt x="328457" y="1889874"/>
                  <a:pt x="328433" y="1557158"/>
                  <a:pt x="328433" y="1224442"/>
                </a:cubicBezTo>
                <a:cubicBezTo>
                  <a:pt x="328433" y="1208467"/>
                  <a:pt x="328433" y="1208443"/>
                  <a:pt x="312237" y="1209642"/>
                </a:cubicBezTo>
                <a:cubicBezTo>
                  <a:pt x="289314" y="1211330"/>
                  <a:pt x="266416" y="1213213"/>
                  <a:pt x="243468" y="1214706"/>
                </a:cubicBezTo>
                <a:cubicBezTo>
                  <a:pt x="229572" y="1215611"/>
                  <a:pt x="225829" y="1209886"/>
                  <a:pt x="231309" y="1196896"/>
                </a:cubicBezTo>
                <a:cubicBezTo>
                  <a:pt x="251761" y="1148481"/>
                  <a:pt x="272091" y="1099992"/>
                  <a:pt x="292837" y="1051675"/>
                </a:cubicBezTo>
                <a:cubicBezTo>
                  <a:pt x="295455" y="1045583"/>
                  <a:pt x="295210" y="1043063"/>
                  <a:pt x="288972" y="1039516"/>
                </a:cubicBezTo>
                <a:cubicBezTo>
                  <a:pt x="134137" y="951738"/>
                  <a:pt x="36255" y="820976"/>
                  <a:pt x="8218" y="644979"/>
                </a:cubicBezTo>
                <a:cubicBezTo>
                  <a:pt x="-24686" y="438377"/>
                  <a:pt x="41612" y="264411"/>
                  <a:pt x="199995" y="127557"/>
                </a:cubicBezTo>
                <a:cubicBezTo>
                  <a:pt x="277351" y="60745"/>
                  <a:pt x="368603" y="21945"/>
                  <a:pt x="469470" y="6141"/>
                </a:cubicBezTo>
                <a:cubicBezTo>
                  <a:pt x="486497" y="3474"/>
                  <a:pt x="503696" y="2006"/>
                  <a:pt x="520821" y="0"/>
                </a:cubicBezTo>
                <a:cubicBezTo>
                  <a:pt x="542227" y="0"/>
                  <a:pt x="563658" y="0"/>
                  <a:pt x="585089" y="0"/>
                </a:cubicBezTo>
                <a:cubicBezTo>
                  <a:pt x="599058" y="1737"/>
                  <a:pt x="613027" y="3327"/>
                  <a:pt x="626972" y="5260"/>
                </a:cubicBezTo>
                <a:cubicBezTo>
                  <a:pt x="755532" y="23168"/>
                  <a:pt x="864619" y="79485"/>
                  <a:pt x="953865" y="173477"/>
                </a:cubicBezTo>
                <a:cubicBezTo>
                  <a:pt x="1033154" y="256974"/>
                  <a:pt x="1083404" y="356153"/>
                  <a:pt x="1098254" y="470279"/>
                </a:cubicBezTo>
                <a:cubicBezTo>
                  <a:pt x="1125874" y="682410"/>
                  <a:pt x="1055172" y="856767"/>
                  <a:pt x="888936" y="991737"/>
                </a:cubicBezTo>
                <a:cubicBezTo>
                  <a:pt x="866160" y="1010232"/>
                  <a:pt x="841353" y="1025889"/>
                  <a:pt x="815445" y="1039638"/>
                </a:cubicBezTo>
                <a:cubicBezTo>
                  <a:pt x="809501" y="1042794"/>
                  <a:pt x="809134" y="1045510"/>
                  <a:pt x="811604" y="1051284"/>
                </a:cubicBezTo>
                <a:cubicBezTo>
                  <a:pt x="832057" y="1099014"/>
                  <a:pt x="852215" y="1146890"/>
                  <a:pt x="872447" y="1194743"/>
                </a:cubicBezTo>
                <a:cubicBezTo>
                  <a:pt x="879395" y="1211158"/>
                  <a:pt x="875872" y="1215855"/>
                  <a:pt x="857818" y="1214534"/>
                </a:cubicBezTo>
                <a:cubicBezTo>
                  <a:pt x="832375" y="1212700"/>
                  <a:pt x="806932" y="1210889"/>
                  <a:pt x="781489" y="1209128"/>
                </a:cubicBezTo>
                <a:cubicBezTo>
                  <a:pt x="778382" y="1208908"/>
                  <a:pt x="775275" y="1209103"/>
                  <a:pt x="770994" y="1209103"/>
                </a:cubicBezTo>
                <a:cubicBezTo>
                  <a:pt x="777061" y="1222632"/>
                  <a:pt x="782467" y="1235647"/>
                  <a:pt x="788706" y="1248246"/>
                </a:cubicBezTo>
                <a:cubicBezTo>
                  <a:pt x="793012" y="1256956"/>
                  <a:pt x="791739" y="1262974"/>
                  <a:pt x="784278" y="1269604"/>
                </a:cubicBezTo>
                <a:cubicBezTo>
                  <a:pt x="731973" y="1316037"/>
                  <a:pt x="680084" y="1362960"/>
                  <a:pt x="627852" y="1409467"/>
                </a:cubicBezTo>
                <a:cubicBezTo>
                  <a:pt x="622324" y="1414384"/>
                  <a:pt x="621908" y="1416830"/>
                  <a:pt x="627657" y="1422066"/>
                </a:cubicBezTo>
                <a:cubicBezTo>
                  <a:pt x="663595" y="1454652"/>
                  <a:pt x="699166" y="1487679"/>
                  <a:pt x="734835" y="1520584"/>
                </a:cubicBezTo>
                <a:cubicBezTo>
                  <a:pt x="745575" y="1530492"/>
                  <a:pt x="745746" y="1532889"/>
                  <a:pt x="736474" y="1543825"/>
                </a:cubicBezTo>
                <a:cubicBezTo>
                  <a:pt x="708976" y="1576289"/>
                  <a:pt x="681625" y="1608876"/>
                  <a:pt x="653760" y="1641022"/>
                </a:cubicBezTo>
                <a:cubicBezTo>
                  <a:pt x="648231" y="1647407"/>
                  <a:pt x="647522" y="1651003"/>
                  <a:pt x="653491" y="1657829"/>
                </a:cubicBezTo>
                <a:cubicBezTo>
                  <a:pt x="681674" y="1690098"/>
                  <a:pt x="709197" y="1722978"/>
                  <a:pt x="736915" y="1755662"/>
                </a:cubicBezTo>
                <a:cubicBezTo>
                  <a:pt x="745233" y="1765472"/>
                  <a:pt x="745184" y="1767723"/>
                  <a:pt x="736964" y="1777387"/>
                </a:cubicBezTo>
                <a:cubicBezTo>
                  <a:pt x="709001" y="1810291"/>
                  <a:pt x="681209" y="1843318"/>
                  <a:pt x="652880" y="1875904"/>
                </a:cubicBezTo>
                <a:cubicBezTo>
                  <a:pt x="647546" y="1882045"/>
                  <a:pt x="648085" y="1885495"/>
                  <a:pt x="653124" y="1891317"/>
                </a:cubicBezTo>
                <a:cubicBezTo>
                  <a:pt x="681381" y="1923953"/>
                  <a:pt x="709172" y="1957004"/>
                  <a:pt x="737110" y="1989909"/>
                </a:cubicBezTo>
                <a:cubicBezTo>
                  <a:pt x="745061" y="1999303"/>
                  <a:pt x="745086" y="2001651"/>
                  <a:pt x="737282" y="2010850"/>
                </a:cubicBezTo>
                <a:cubicBezTo>
                  <a:pt x="708756" y="2044489"/>
                  <a:pt x="680304" y="2078225"/>
                  <a:pt x="651534" y="2111668"/>
                </a:cubicBezTo>
                <a:cubicBezTo>
                  <a:pt x="647620" y="2116218"/>
                  <a:pt x="647595" y="2118714"/>
                  <a:pt x="651510" y="2123264"/>
                </a:cubicBezTo>
                <a:cubicBezTo>
                  <a:pt x="680059" y="2156487"/>
                  <a:pt x="708316" y="2190003"/>
                  <a:pt x="736621" y="2223421"/>
                </a:cubicBezTo>
                <a:cubicBezTo>
                  <a:pt x="745502" y="2233916"/>
                  <a:pt x="745379" y="2236289"/>
                  <a:pt x="735569" y="2246173"/>
                </a:cubicBezTo>
                <a:cubicBezTo>
                  <a:pt x="679815" y="2302319"/>
                  <a:pt x="624060" y="2358465"/>
                  <a:pt x="568306" y="2414586"/>
                </a:cubicBezTo>
                <a:cubicBezTo>
                  <a:pt x="563266" y="2419650"/>
                  <a:pt x="560386" y="2422207"/>
                  <a:pt x="557374" y="2422338"/>
                </a:cubicBezTo>
                <a:close/>
              </a:path>
            </a:pathLst>
          </a:custGeom>
          <a:solidFill>
            <a:schemeClr val="accent2"/>
          </a:solidFill>
          <a:ln w="242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3D6A96AB-6EAB-4AED-BC4F-2270D67093E8}"/>
              </a:ext>
            </a:extLst>
          </p:cNvPr>
          <p:cNvSpPr txBox="1">
            <a:spLocks/>
          </p:cNvSpPr>
          <p:nvPr/>
        </p:nvSpPr>
        <p:spPr>
          <a:xfrm>
            <a:off x="260406" y="1905000"/>
            <a:ext cx="3915354" cy="2575560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solidFill>
                  <a:schemeClr val="bg1"/>
                </a:solidFill>
              </a:rPr>
              <a:t>PERENCANAAN KINERJA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44520" y="678179"/>
            <a:ext cx="1752600" cy="86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PENYUSUNAN SKP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5484707" y="632459"/>
            <a:ext cx="1752600" cy="86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PENETAPAN SKP</a:t>
            </a:r>
            <a:endParaRPr lang="en-US" sz="1200" dirty="0"/>
          </a:p>
        </p:txBody>
      </p:sp>
      <p:sp>
        <p:nvSpPr>
          <p:cNvPr id="14" name="Block Arc 13"/>
          <p:cNvSpPr/>
          <p:nvPr/>
        </p:nvSpPr>
        <p:spPr>
          <a:xfrm rot="10800000">
            <a:off x="4404360" y="1341120"/>
            <a:ext cx="1615440" cy="3352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8640" y="1950720"/>
            <a:ext cx="1752600" cy="86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DIALOG KINERJA</a:t>
            </a:r>
            <a:endParaRPr lang="en-US" sz="1200" dirty="0"/>
          </a:p>
        </p:txBody>
      </p:sp>
      <p:sp>
        <p:nvSpPr>
          <p:cNvPr id="28" name="Down Arrow 27"/>
          <p:cNvSpPr/>
          <p:nvPr/>
        </p:nvSpPr>
        <p:spPr>
          <a:xfrm>
            <a:off x="4983480" y="2971800"/>
            <a:ext cx="502920" cy="198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04360" y="3276600"/>
            <a:ext cx="1752600" cy="86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PENETAPAN DAN KLARIFIKASI EKSPEKTASI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049" y="491909"/>
            <a:ext cx="11573197" cy="8492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SUMBER DAYA YANG DIBUTUHKAN  DALAM PENCAPAIAN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4CACA-16CF-4CEB-B041-4299AAC2390A}"/>
              </a:ext>
            </a:extLst>
          </p:cNvPr>
          <p:cNvSpPr/>
          <p:nvPr/>
        </p:nvSpPr>
        <p:spPr>
          <a:xfrm>
            <a:off x="0" y="2739486"/>
            <a:ext cx="4677506" cy="482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09F0935-F9AF-422C-BD0B-3B06533B8D84}"/>
              </a:ext>
            </a:extLst>
          </p:cNvPr>
          <p:cNvGrpSpPr/>
          <p:nvPr/>
        </p:nvGrpSpPr>
        <p:grpSpPr>
          <a:xfrm rot="12600000">
            <a:off x="4037992" y="2098856"/>
            <a:ext cx="3447791" cy="3436328"/>
            <a:chOff x="2066138" y="-50554"/>
            <a:chExt cx="6659479" cy="6637338"/>
          </a:xfrm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6B17B028-6D4C-48B6-928C-952EB7D7A898}"/>
                </a:ext>
              </a:extLst>
            </p:cNvPr>
            <p:cNvSpPr/>
            <p:nvPr/>
          </p:nvSpPr>
          <p:spPr>
            <a:xfrm>
              <a:off x="7108024" y="3203005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5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F8465EA5-484E-41CB-932D-600E21B67642}"/>
                </a:ext>
              </a:extLst>
            </p:cNvPr>
            <p:cNvSpPr/>
            <p:nvPr/>
          </p:nvSpPr>
          <p:spPr>
            <a:xfrm rot="3892609">
              <a:off x="4732646" y="4584544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4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6D0F42A0-393A-40F2-AAF0-28DF6C1CDE7C}"/>
                </a:ext>
              </a:extLst>
            </p:cNvPr>
            <p:cNvSpPr/>
            <p:nvPr/>
          </p:nvSpPr>
          <p:spPr>
            <a:xfrm rot="7781900">
              <a:off x="2450785" y="3039247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3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B9417F7E-5DF7-4DA7-86BD-80256DC2DD99}"/>
                </a:ext>
              </a:extLst>
            </p:cNvPr>
            <p:cNvSpPr/>
            <p:nvPr/>
          </p:nvSpPr>
          <p:spPr>
            <a:xfrm rot="11660500">
              <a:off x="2889852" y="312302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2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F74DAD56-F0D7-4477-A08B-BEF5A29023A9}"/>
                </a:ext>
              </a:extLst>
            </p:cNvPr>
            <p:cNvSpPr/>
            <p:nvPr/>
          </p:nvSpPr>
          <p:spPr>
            <a:xfrm rot="15582748">
              <a:off x="5598384" y="-435201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1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Chord 14">
            <a:extLst>
              <a:ext uri="{FF2B5EF4-FFF2-40B4-BE49-F238E27FC236}">
                <a16:creationId xmlns:a16="http://schemas.microsoft.com/office/drawing/2014/main" id="{2B826C75-CFD9-44C3-923D-D1E455DD73E0}"/>
              </a:ext>
            </a:extLst>
          </p:cNvPr>
          <p:cNvSpPr/>
          <p:nvPr/>
        </p:nvSpPr>
        <p:spPr>
          <a:xfrm>
            <a:off x="5252535" y="3295473"/>
            <a:ext cx="795650" cy="100404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9B217-AF18-4432-BE5F-6B0C3037294D}"/>
              </a:ext>
            </a:extLst>
          </p:cNvPr>
          <p:cNvSpPr txBox="1"/>
          <p:nvPr/>
        </p:nvSpPr>
        <p:spPr>
          <a:xfrm>
            <a:off x="8598090" y="2050645"/>
            <a:ext cx="288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SDM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9B20FF-F2F0-4D3D-B84D-2C313D56DE65}"/>
              </a:ext>
            </a:extLst>
          </p:cNvPr>
          <p:cNvSpPr txBox="1"/>
          <p:nvPr/>
        </p:nvSpPr>
        <p:spPr>
          <a:xfrm>
            <a:off x="8659050" y="2822087"/>
            <a:ext cx="288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ANGGARAN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A0E21-3B03-48DC-BD96-A622497F4CAA}"/>
              </a:ext>
            </a:extLst>
          </p:cNvPr>
          <p:cNvSpPr txBox="1"/>
          <p:nvPr/>
        </p:nvSpPr>
        <p:spPr>
          <a:xfrm>
            <a:off x="8628570" y="3730689"/>
            <a:ext cx="288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PERLENGKAPAN KERJA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68EF6-8358-49B1-8A12-6D428D0AA3D5}"/>
              </a:ext>
            </a:extLst>
          </p:cNvPr>
          <p:cNvSpPr txBox="1"/>
          <p:nvPr/>
        </p:nvSpPr>
        <p:spPr>
          <a:xfrm>
            <a:off x="8628570" y="4608810"/>
            <a:ext cx="288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PENDAMPINGAN PIMPINAN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5C37CC-E453-4098-9ECE-8F4C2AD80AAA}"/>
              </a:ext>
            </a:extLst>
          </p:cNvPr>
          <p:cNvSpPr txBox="1"/>
          <p:nvPr/>
        </p:nvSpPr>
        <p:spPr>
          <a:xfrm>
            <a:off x="8643810" y="5471690"/>
            <a:ext cx="288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SARANA PRASARANA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E7140BF-D2DF-4428-A24F-45E8ED3EC845}"/>
              </a:ext>
            </a:extLst>
          </p:cNvPr>
          <p:cNvSpPr/>
          <p:nvPr/>
        </p:nvSpPr>
        <p:spPr>
          <a:xfrm rot="20700000">
            <a:off x="8112146" y="287280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77E93D77-99D8-457B-B810-7C0002A0A0CF}"/>
              </a:ext>
            </a:extLst>
          </p:cNvPr>
          <p:cNvSpPr/>
          <p:nvPr/>
        </p:nvSpPr>
        <p:spPr>
          <a:xfrm>
            <a:off x="8171082" y="545009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3A6FDE0E-8E3B-4632-B64E-E6F5674CBC5B}"/>
              </a:ext>
            </a:extLst>
          </p:cNvPr>
          <p:cNvSpPr/>
          <p:nvPr/>
        </p:nvSpPr>
        <p:spPr>
          <a:xfrm rot="10800000" flipH="1">
            <a:off x="8148184" y="456633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7D4729F-357A-44C6-BF08-8B133E5C3260}"/>
              </a:ext>
            </a:extLst>
          </p:cNvPr>
          <p:cNvSpPr/>
          <p:nvPr/>
        </p:nvSpPr>
        <p:spPr>
          <a:xfrm rot="14270044">
            <a:off x="8140659" y="373534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Frame 1">
            <a:extLst>
              <a:ext uri="{FF2B5EF4-FFF2-40B4-BE49-F238E27FC236}">
                <a16:creationId xmlns:a16="http://schemas.microsoft.com/office/drawing/2014/main" id="{769200D0-D928-4175-9DF3-0B1355D186E9}"/>
              </a:ext>
            </a:extLst>
          </p:cNvPr>
          <p:cNvSpPr/>
          <p:nvPr/>
        </p:nvSpPr>
        <p:spPr>
          <a:xfrm>
            <a:off x="8134510" y="2072972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11229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SKEMA PERTANGGUNGJAWABAN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E7C05-913F-4067-B3A9-BA969F7229D5}"/>
              </a:ext>
            </a:extLst>
          </p:cNvPr>
          <p:cNvGrpSpPr/>
          <p:nvPr/>
        </p:nvGrpSpPr>
        <p:grpSpPr>
          <a:xfrm>
            <a:off x="217122" y="1359557"/>
            <a:ext cx="3595328" cy="3888592"/>
            <a:chOff x="5277160" y="1526519"/>
            <a:chExt cx="2000337" cy="2522764"/>
          </a:xfrm>
          <a:solidFill>
            <a:schemeClr val="accent1"/>
          </a:solidFill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E5403D8E-E2E7-4A39-BD94-2D8F217A64C3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5">
              <a:extLst>
                <a:ext uri="{FF2B5EF4-FFF2-40B4-BE49-F238E27FC236}">
                  <a16:creationId xmlns:a16="http://schemas.microsoft.com/office/drawing/2014/main" id="{C5236DB3-7171-4F36-9FD6-68C35F1F2860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id="{2F1F35C9-C3F9-4042-A222-84776FC81302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A2F3E2AA-0EEA-4641-B59D-0A468AD66B1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8">
              <a:extLst>
                <a:ext uri="{FF2B5EF4-FFF2-40B4-BE49-F238E27FC236}">
                  <a16:creationId xmlns:a16="http://schemas.microsoft.com/office/drawing/2014/main" id="{1FEEF810-F65C-461E-8C39-FDFC5E48D7E7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A169C3DF-3B29-483A-BBFF-3DA78520D16F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2FD98E8-6E5D-4D4F-9BF7-8EAB6D77CDDA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FE4794B-9684-4EC1-94C6-B90570F4A38C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545BC4-0D5B-42BB-8F13-72909FEBDC8C}"/>
              </a:ext>
            </a:extLst>
          </p:cNvPr>
          <p:cNvSpPr txBox="1"/>
          <p:nvPr/>
        </p:nvSpPr>
        <p:spPr>
          <a:xfrm>
            <a:off x="5451225" y="2899077"/>
            <a:ext cx="589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Terdiri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D75E6A89-AB74-4226-8E5E-DAD4ECBB4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4600" y="3425186"/>
            <a:ext cx="899160" cy="674374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B29FB3AA-C343-4FD3-8B1B-D6CC229129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96422" y="3368040"/>
            <a:ext cx="852378" cy="709252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rapezoid 10">
            <a:extLst>
              <a:ext uri="{FF2B5EF4-FFF2-40B4-BE49-F238E27FC236}">
                <a16:creationId xmlns:a16="http://schemas.microsoft.com/office/drawing/2014/main" id="{5FF59BD0-770C-493C-A8D6-8CBE167C983A}"/>
              </a:ext>
            </a:extLst>
          </p:cNvPr>
          <p:cNvSpPr/>
          <p:nvPr/>
        </p:nvSpPr>
        <p:spPr>
          <a:xfrm>
            <a:off x="7587150" y="387012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0D5CA911-682B-4534-9269-B68CB07CAC1C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5DCA5C33-8538-440C-AE04-CD554152FD25}"/>
              </a:ext>
            </a:extLst>
          </p:cNvPr>
          <p:cNvSpPr>
            <a:spLocks noChangeAspect="1"/>
          </p:cNvSpPr>
          <p:nvPr/>
        </p:nvSpPr>
        <p:spPr>
          <a:xfrm>
            <a:off x="6623989" y="359138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1ED239A2-040C-43D2-B325-249232539502}"/>
              </a:ext>
            </a:extLst>
          </p:cNvPr>
          <p:cNvSpPr>
            <a:spLocks/>
          </p:cNvSpPr>
          <p:nvPr/>
        </p:nvSpPr>
        <p:spPr>
          <a:xfrm>
            <a:off x="8849650" y="358731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EC324-96A7-43D1-992F-3A5892AEB7AC}"/>
              </a:ext>
            </a:extLst>
          </p:cNvPr>
          <p:cNvSpPr txBox="1"/>
          <p:nvPr/>
        </p:nvSpPr>
        <p:spPr>
          <a:xfrm>
            <a:off x="6167506" y="4164221"/>
            <a:ext cx="1250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Jadwal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pelaporan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rencana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pegawai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12089-3F8C-442C-8E98-55A91B8CF8C2}"/>
              </a:ext>
            </a:extLst>
          </p:cNvPr>
          <p:cNvSpPr txBox="1"/>
          <p:nvPr/>
        </p:nvSpPr>
        <p:spPr>
          <a:xfrm>
            <a:off x="8337200" y="4225181"/>
            <a:ext cx="146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Bukti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diharapkan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A3C11-FAD3-4489-A0FC-49C4295B10B7}"/>
              </a:ext>
            </a:extLst>
          </p:cNvPr>
          <p:cNvSpPr txBox="1"/>
          <p:nvPr/>
        </p:nvSpPr>
        <p:spPr>
          <a:xfrm>
            <a:off x="543890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Pada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proses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penetapan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dan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klarifikasi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ekspektasi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KONSEKUENSI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E7C05-913F-4067-B3A9-BA969F7229D5}"/>
              </a:ext>
            </a:extLst>
          </p:cNvPr>
          <p:cNvGrpSpPr/>
          <p:nvPr/>
        </p:nvGrpSpPr>
        <p:grpSpPr>
          <a:xfrm>
            <a:off x="217122" y="1359557"/>
            <a:ext cx="3595328" cy="3888592"/>
            <a:chOff x="5277160" y="1526519"/>
            <a:chExt cx="2000337" cy="2522764"/>
          </a:xfrm>
          <a:solidFill>
            <a:schemeClr val="accent1"/>
          </a:solidFill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E5403D8E-E2E7-4A39-BD94-2D8F217A64C3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5">
              <a:extLst>
                <a:ext uri="{FF2B5EF4-FFF2-40B4-BE49-F238E27FC236}">
                  <a16:creationId xmlns:a16="http://schemas.microsoft.com/office/drawing/2014/main" id="{C5236DB3-7171-4F36-9FD6-68C35F1F2860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id="{2F1F35C9-C3F9-4042-A222-84776FC81302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A2F3E2AA-0EEA-4641-B59D-0A468AD66B1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8">
              <a:extLst>
                <a:ext uri="{FF2B5EF4-FFF2-40B4-BE49-F238E27FC236}">
                  <a16:creationId xmlns:a16="http://schemas.microsoft.com/office/drawing/2014/main" id="{1FEEF810-F65C-461E-8C39-FDFC5E48D7E7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A169C3DF-3B29-483A-BBFF-3DA78520D16F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2FD98E8-6E5D-4D4F-9BF7-8EAB6D77CDDA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FE4794B-9684-4EC1-94C6-B90570F4A38C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545BC4-0D5B-42BB-8F13-72909FEBDC8C}"/>
              </a:ext>
            </a:extLst>
          </p:cNvPr>
          <p:cNvSpPr txBox="1"/>
          <p:nvPr/>
        </p:nvSpPr>
        <p:spPr>
          <a:xfrm>
            <a:off x="5451225" y="2899077"/>
            <a:ext cx="589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Kesepakatan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D75E6A89-AB74-4226-8E5E-DAD4ECBB4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4600" y="3425186"/>
            <a:ext cx="899160" cy="674374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B29FB3AA-C343-4FD3-8B1B-D6CC229129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96422" y="3368040"/>
            <a:ext cx="852378" cy="709252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rapezoid 10">
            <a:extLst>
              <a:ext uri="{FF2B5EF4-FFF2-40B4-BE49-F238E27FC236}">
                <a16:creationId xmlns:a16="http://schemas.microsoft.com/office/drawing/2014/main" id="{5FF59BD0-770C-493C-A8D6-8CBE167C983A}"/>
              </a:ext>
            </a:extLst>
          </p:cNvPr>
          <p:cNvSpPr/>
          <p:nvPr/>
        </p:nvSpPr>
        <p:spPr>
          <a:xfrm>
            <a:off x="7587150" y="387012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0D5CA911-682B-4534-9269-B68CB07CAC1C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5DCA5C33-8538-440C-AE04-CD554152FD25}"/>
              </a:ext>
            </a:extLst>
          </p:cNvPr>
          <p:cNvSpPr>
            <a:spLocks noChangeAspect="1"/>
          </p:cNvSpPr>
          <p:nvPr/>
        </p:nvSpPr>
        <p:spPr>
          <a:xfrm>
            <a:off x="6623989" y="359138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1ED239A2-040C-43D2-B325-249232539502}"/>
              </a:ext>
            </a:extLst>
          </p:cNvPr>
          <p:cNvSpPr>
            <a:spLocks/>
          </p:cNvSpPr>
          <p:nvPr/>
        </p:nvSpPr>
        <p:spPr>
          <a:xfrm>
            <a:off x="8849650" y="358731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EC324-96A7-43D1-992F-3A5892AEB7AC}"/>
              </a:ext>
            </a:extLst>
          </p:cNvPr>
          <p:cNvSpPr txBox="1"/>
          <p:nvPr/>
        </p:nvSpPr>
        <p:spPr>
          <a:xfrm>
            <a:off x="6167506" y="4164221"/>
            <a:ext cx="136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Konsekuensi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positif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apresiasi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materiil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imateriil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penugasan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12089-3F8C-442C-8E98-55A91B8CF8C2}"/>
              </a:ext>
            </a:extLst>
          </p:cNvPr>
          <p:cNvSpPr txBox="1"/>
          <p:nvPr/>
        </p:nvSpPr>
        <p:spPr>
          <a:xfrm>
            <a:off x="8337200" y="4225181"/>
            <a:ext cx="161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Konsekuensi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negatif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teguran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pengalihan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penugasan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A3C11-FAD3-4489-A0FC-49C4295B10B7}"/>
              </a:ext>
            </a:extLst>
          </p:cNvPr>
          <p:cNvSpPr txBox="1"/>
          <p:nvPr/>
        </p:nvSpPr>
        <p:spPr>
          <a:xfrm>
            <a:off x="543890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Pada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proses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penetapan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dan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klarifikasi</a:t>
            </a:r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 smtClean="0">
                <a:solidFill>
                  <a:schemeClr val="accent1"/>
                </a:solidFill>
                <a:cs typeface="Arial" pitchFamily="34" charset="0"/>
              </a:rPr>
              <a:t>ekspektasi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-1857080"/>
            <a:ext cx="11573197" cy="8286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ASPEK PERILAKU KERJA PEGAWAI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		</a:t>
            </a:r>
            <a:r>
              <a:rPr lang="en-US" sz="2400" dirty="0" err="1" smtClean="0"/>
              <a:t>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endParaRPr lang="en-US" sz="2400" dirty="0" smtClean="0"/>
          </a:p>
          <a:p>
            <a:pPr algn="just"/>
            <a:r>
              <a:rPr lang="en-US" sz="2400" dirty="0" smtClean="0"/>
              <a:t>		</a:t>
            </a:r>
            <a:r>
              <a:rPr lang="en-US" sz="2400" dirty="0" err="1" smtClean="0"/>
              <a:t>Komitmen</a:t>
            </a:r>
            <a:endParaRPr lang="en-US" sz="2400" dirty="0" smtClean="0"/>
          </a:p>
          <a:p>
            <a:pPr algn="just"/>
            <a:r>
              <a:rPr lang="en-US" sz="2400" dirty="0" smtClean="0"/>
              <a:t>		</a:t>
            </a:r>
            <a:r>
              <a:rPr lang="en-US" sz="2400" dirty="0" err="1" smtClean="0"/>
              <a:t>Inisiatif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 algn="just"/>
            <a:r>
              <a:rPr lang="en-US" sz="2400" dirty="0" smtClean="0"/>
              <a:t>		</a:t>
            </a:r>
            <a:r>
              <a:rPr lang="en-US" sz="2400" dirty="0" err="1" smtClean="0"/>
              <a:t>Kerjasama</a:t>
            </a:r>
            <a:endParaRPr lang="en-US" sz="2400" dirty="0" smtClean="0"/>
          </a:p>
          <a:p>
            <a:pPr algn="just"/>
            <a:r>
              <a:rPr lang="en-US" sz="2400" dirty="0" smtClean="0"/>
              <a:t>		</a:t>
            </a:r>
            <a:r>
              <a:rPr lang="en-US" sz="2400" dirty="0" err="1" smtClean="0"/>
              <a:t>Kepemimpinan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Diwujudkan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ASN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Pegawai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69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5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761</Words>
  <Application>Microsoft Office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맑은 고딕</vt:lpstr>
      <vt:lpstr>Arial</vt:lpstr>
      <vt:lpstr>Arial Unicode MS</vt:lpstr>
      <vt:lpstr>Calibri</vt:lpstr>
      <vt:lpstr>Chiller</vt:lpstr>
      <vt:lpstr>HY그래픽M</vt:lpstr>
      <vt:lpstr>Tahoma</vt:lpstr>
      <vt:lpstr>Times New Roman</vt:lpstr>
      <vt:lpstr>Trebuchet MS</vt:lpstr>
      <vt:lpstr>Tw Cen MT</vt:lpstr>
      <vt:lpstr>Wingdings 3</vt:lpstr>
      <vt:lpstr>Contents Slide Master</vt:lpstr>
      <vt:lpstr>Section Break Slide Master</vt:lpstr>
      <vt:lpstr>Facet</vt:lpstr>
      <vt:lpstr>PowerPoint Presentation</vt:lpstr>
      <vt:lpstr>REFORMASI PENGELOLAAN KINERJA PEGAWAI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BKNNB003</cp:lastModifiedBy>
  <cp:revision>114</cp:revision>
  <dcterms:created xsi:type="dcterms:W3CDTF">2020-01-20T05:08:25Z</dcterms:created>
  <dcterms:modified xsi:type="dcterms:W3CDTF">2022-11-02T02:57:33Z</dcterms:modified>
</cp:coreProperties>
</file>