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7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5C5F"/>
    <a:srgbClr val="FFAF25"/>
    <a:srgbClr val="C856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81" autoAdjust="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936" y="102"/>
      </p:cViewPr>
      <p:guideLst>
        <p:guide orient="horz" pos="21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04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5BCCB-CFE3-4C19-919C-0F53BF3D0121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E5184-5A98-4EF1-B039-2E0316C22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088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680969-15F1-4BE5-9A19-25B3FA889CE5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A37838-DCB6-4FF0-A7DA-0F4A6A088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036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37838-DCB6-4FF0-A7DA-0F4A6A088C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7463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37838-DCB6-4FF0-A7DA-0F4A6A088CA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4622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37838-DCB6-4FF0-A7DA-0F4A6A088CA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01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37838-DCB6-4FF0-A7DA-0F4A6A088CA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9828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37838-DCB6-4FF0-A7DA-0F4A6A088CA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0928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37838-DCB6-4FF0-A7DA-0F4A6A088CA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8975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37838-DCB6-4FF0-A7DA-0F4A6A088CA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3482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37838-DCB6-4FF0-A7DA-0F4A6A088CA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073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37838-DCB6-4FF0-A7DA-0F4A6A088CA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993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37838-DCB6-4FF0-A7DA-0F4A6A088CA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36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37838-DCB6-4FF0-A7DA-0F4A6A088CA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4895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37838-DCB6-4FF0-A7DA-0F4A6A088CA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8115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37838-DCB6-4FF0-A7DA-0F4A6A088CA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5719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37838-DCB6-4FF0-A7DA-0F4A6A088CA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2118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37838-DCB6-4FF0-A7DA-0F4A6A088CA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0341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37838-DCB6-4FF0-A7DA-0F4A6A088CA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026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7" b="796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9BCD167-7AAC-467C-8B30-D24989F52F7C}" type="datetime1">
              <a:rPr lang="en-US" smtClean="0"/>
              <a:t>9/14/2023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7EFC1C6-BBC3-402C-9E94-AB07C99168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1417066" y="441837"/>
            <a:ext cx="8128000" cy="535531"/>
          </a:xfrm>
        </p:spPr>
        <p:txBody>
          <a:bodyPr wrap="square" anchor="t">
            <a:spAutoFit/>
          </a:bodyPr>
          <a:lstStyle>
            <a:lvl1pPr marL="0" indent="0" algn="l">
              <a:buNone/>
              <a:defRPr sz="3200" b="1" cap="none" normalizeH="0" baseline="0">
                <a:solidFill>
                  <a:schemeClr val="tx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  <a:latin typeface="+mj-lt"/>
              </a:defRPr>
            </a:lvl2pPr>
            <a:lvl3pPr>
              <a:defRPr>
                <a:solidFill>
                  <a:schemeClr val="tx1"/>
                </a:solidFill>
                <a:latin typeface="+mj-lt"/>
              </a:defRPr>
            </a:lvl3pPr>
            <a:lvl4pPr>
              <a:defRPr>
                <a:solidFill>
                  <a:schemeClr val="tx1"/>
                </a:solidFill>
                <a:latin typeface="+mj-lt"/>
              </a:defRPr>
            </a:lvl4pPr>
            <a:lvl5pPr>
              <a:defRPr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439166" y="393700"/>
            <a:ext cx="977900" cy="977900"/>
            <a:chOff x="409288" y="1257300"/>
            <a:chExt cx="4419600" cy="4419600"/>
          </a:xfrm>
        </p:grpSpPr>
        <p:sp>
          <p:nvSpPr>
            <p:cNvPr id="8" name="Oval 7"/>
            <p:cNvSpPr/>
            <p:nvPr/>
          </p:nvSpPr>
          <p:spPr>
            <a:xfrm>
              <a:off x="409288" y="1257300"/>
              <a:ext cx="4419600" cy="44196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35690" t="44951" r="29720" b="44305"/>
            <a:stretch/>
          </p:blipFill>
          <p:spPr>
            <a:xfrm>
              <a:off x="1456861" y="3098916"/>
              <a:ext cx="2324457" cy="736371"/>
            </a:xfrm>
            <a:prstGeom prst="rect">
              <a:avLst/>
            </a:prstGeom>
            <a:effectLst>
              <a:outerShdw blurRad="25400" dist="38100" dir="5400000" algn="t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1417066" y="965043"/>
            <a:ext cx="9873234" cy="397032"/>
          </a:xfrm>
        </p:spPr>
        <p:txBody>
          <a:bodyPr>
            <a:spAutoFit/>
          </a:bodyPr>
          <a:lstStyle>
            <a:lvl1pPr marL="0" indent="0">
              <a:buNone/>
              <a:defRPr sz="11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is simply dummy text of the printing and typesetting industry. 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has been the industry's standard dummy text ever since the 1500s, when an unknown printer took a galley of type and scrambled it to make a type specimen book. </a:t>
            </a:r>
          </a:p>
        </p:txBody>
      </p:sp>
    </p:spTree>
    <p:extLst>
      <p:ext uri="{BB962C8B-B14F-4D97-AF65-F5344CB8AC3E}">
        <p14:creationId xmlns:p14="http://schemas.microsoft.com/office/powerpoint/2010/main" val="2291323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1000">
        <p:comb/>
      </p:transition>
    </mc:Choice>
    <mc:Fallback>
      <p:transition spd="slow" advClick="0" advTm="1000">
        <p:comb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7" b="796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9BCD167-7AAC-467C-8B30-D24989F52F7C}" type="datetime1">
              <a:rPr lang="en-US" smtClean="0"/>
              <a:t>9/14/2023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7EFC1C6-BBC3-402C-9E94-AB07C99168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1417066" y="614884"/>
            <a:ext cx="8128000" cy="535531"/>
          </a:xfrm>
        </p:spPr>
        <p:txBody>
          <a:bodyPr wrap="square" anchor="t">
            <a:spAutoFit/>
          </a:bodyPr>
          <a:lstStyle>
            <a:lvl1pPr marL="0" indent="0" algn="l">
              <a:buNone/>
              <a:defRPr sz="3200" b="1" cap="none" normalizeH="0" baseline="0">
                <a:solidFill>
                  <a:schemeClr val="tx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  <a:latin typeface="+mj-lt"/>
              </a:defRPr>
            </a:lvl2pPr>
            <a:lvl3pPr>
              <a:defRPr>
                <a:solidFill>
                  <a:schemeClr val="tx1"/>
                </a:solidFill>
                <a:latin typeface="+mj-lt"/>
              </a:defRPr>
            </a:lvl3pPr>
            <a:lvl4pPr>
              <a:defRPr>
                <a:solidFill>
                  <a:schemeClr val="tx1"/>
                </a:solidFill>
                <a:latin typeface="+mj-lt"/>
              </a:defRPr>
            </a:lvl4pPr>
            <a:lvl5pPr>
              <a:defRPr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439166" y="393700"/>
            <a:ext cx="977900" cy="977900"/>
            <a:chOff x="409288" y="1257300"/>
            <a:chExt cx="4419600" cy="4419600"/>
          </a:xfrm>
        </p:grpSpPr>
        <p:sp>
          <p:nvSpPr>
            <p:cNvPr id="8" name="Oval 7"/>
            <p:cNvSpPr/>
            <p:nvPr/>
          </p:nvSpPr>
          <p:spPr>
            <a:xfrm>
              <a:off x="409288" y="1257300"/>
              <a:ext cx="4419600" cy="44196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35690" t="44951" r="29720" b="44305"/>
            <a:stretch/>
          </p:blipFill>
          <p:spPr>
            <a:xfrm>
              <a:off x="1456861" y="3098916"/>
              <a:ext cx="2324457" cy="736371"/>
            </a:xfrm>
            <a:prstGeom prst="rect">
              <a:avLst/>
            </a:prstGeom>
            <a:effectLst>
              <a:outerShdw blurRad="25400" dist="38100" dir="5400000" algn="t" rotWithShape="0">
                <a:prstClr val="black">
                  <a:alpha val="20000"/>
                </a:prst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2805709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1000">
        <p:comb/>
      </p:transition>
    </mc:Choice>
    <mc:Fallback>
      <p:transition spd="slow" advClick="0" advTm="1000">
        <p:comb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0387A-34C5-4923-8367-AE33BFA919B7}" type="datetime1">
              <a:rPr lang="en-US" smtClean="0"/>
              <a:t>9/14/2023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C1C6-BBC3-402C-9E94-AB07C99168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1" y="459931"/>
            <a:ext cx="12191999" cy="6398069"/>
          </a:xfrm>
          <a:custGeom>
            <a:avLst/>
            <a:gdLst>
              <a:gd name="connsiteX0" fmla="*/ 12191999 w 12191999"/>
              <a:gd name="connsiteY0" fmla="*/ 3092658 h 6398069"/>
              <a:gd name="connsiteX1" fmla="*/ 12191999 w 12191999"/>
              <a:gd name="connsiteY1" fmla="*/ 3816508 h 6398069"/>
              <a:gd name="connsiteX2" fmla="*/ 9610437 w 12191999"/>
              <a:gd name="connsiteY2" fmla="*/ 6398069 h 6398069"/>
              <a:gd name="connsiteX3" fmla="*/ 8773270 w 12191999"/>
              <a:gd name="connsiteY3" fmla="*/ 6398069 h 6398069"/>
              <a:gd name="connsiteX4" fmla="*/ 11992975 w 12191999"/>
              <a:gd name="connsiteY4" fmla="*/ 3178365 h 6398069"/>
              <a:gd name="connsiteX5" fmla="*/ 12145736 w 12191999"/>
              <a:gd name="connsiteY5" fmla="*/ 3097092 h 6398069"/>
              <a:gd name="connsiteX6" fmla="*/ 4530854 w 12191999"/>
              <a:gd name="connsiteY6" fmla="*/ 3091673 h 6398069"/>
              <a:gd name="connsiteX7" fmla="*/ 4740147 w 12191999"/>
              <a:gd name="connsiteY7" fmla="*/ 3178364 h 6398069"/>
              <a:gd name="connsiteX8" fmla="*/ 4740147 w 12191999"/>
              <a:gd name="connsiteY8" fmla="*/ 3596947 h 6398069"/>
              <a:gd name="connsiteX9" fmla="*/ 1939024 w 12191999"/>
              <a:gd name="connsiteY9" fmla="*/ 6398069 h 6398069"/>
              <a:gd name="connsiteX10" fmla="*/ 1101858 w 12191999"/>
              <a:gd name="connsiteY10" fmla="*/ 6398069 h 6398069"/>
              <a:gd name="connsiteX11" fmla="*/ 4321563 w 12191999"/>
              <a:gd name="connsiteY11" fmla="*/ 3178364 h 6398069"/>
              <a:gd name="connsiteX12" fmla="*/ 4530854 w 12191999"/>
              <a:gd name="connsiteY12" fmla="*/ 3091673 h 6398069"/>
              <a:gd name="connsiteX13" fmla="*/ 11040216 w 12191999"/>
              <a:gd name="connsiteY13" fmla="*/ 3091671 h 6398069"/>
              <a:gd name="connsiteX14" fmla="*/ 11249507 w 12191999"/>
              <a:gd name="connsiteY14" fmla="*/ 3178365 h 6398069"/>
              <a:gd name="connsiteX15" fmla="*/ 11249508 w 12191999"/>
              <a:gd name="connsiteY15" fmla="*/ 3596947 h 6398069"/>
              <a:gd name="connsiteX16" fmla="*/ 8448386 w 12191999"/>
              <a:gd name="connsiteY16" fmla="*/ 6398069 h 6398069"/>
              <a:gd name="connsiteX17" fmla="*/ 7611219 w 12191999"/>
              <a:gd name="connsiteY17" fmla="*/ 6398069 h 6398069"/>
              <a:gd name="connsiteX18" fmla="*/ 10830924 w 12191999"/>
              <a:gd name="connsiteY18" fmla="*/ 3178365 h 6398069"/>
              <a:gd name="connsiteX19" fmla="*/ 11040216 w 12191999"/>
              <a:gd name="connsiteY19" fmla="*/ 3091671 h 6398069"/>
              <a:gd name="connsiteX20" fmla="*/ 7784837 w 12191999"/>
              <a:gd name="connsiteY20" fmla="*/ 3091671 h 6398069"/>
              <a:gd name="connsiteX21" fmla="*/ 7994129 w 12191999"/>
              <a:gd name="connsiteY21" fmla="*/ 3178364 h 6398069"/>
              <a:gd name="connsiteX22" fmla="*/ 7994129 w 12191999"/>
              <a:gd name="connsiteY22" fmla="*/ 3596946 h 6398069"/>
              <a:gd name="connsiteX23" fmla="*/ 5193007 w 12191999"/>
              <a:gd name="connsiteY23" fmla="*/ 6398069 h 6398069"/>
              <a:gd name="connsiteX24" fmla="*/ 4355840 w 12191999"/>
              <a:gd name="connsiteY24" fmla="*/ 6398069 h 6398069"/>
              <a:gd name="connsiteX25" fmla="*/ 7575545 w 12191999"/>
              <a:gd name="connsiteY25" fmla="*/ 3178364 h 6398069"/>
              <a:gd name="connsiteX26" fmla="*/ 7784837 w 12191999"/>
              <a:gd name="connsiteY26" fmla="*/ 3091671 h 6398069"/>
              <a:gd name="connsiteX27" fmla="*/ 3387854 w 12191999"/>
              <a:gd name="connsiteY27" fmla="*/ 3091671 h 6398069"/>
              <a:gd name="connsiteX28" fmla="*/ 3597145 w 12191999"/>
              <a:gd name="connsiteY28" fmla="*/ 3178364 h 6398069"/>
              <a:gd name="connsiteX29" fmla="*/ 3597146 w 12191999"/>
              <a:gd name="connsiteY29" fmla="*/ 3596945 h 6398069"/>
              <a:gd name="connsiteX30" fmla="*/ 796022 w 12191999"/>
              <a:gd name="connsiteY30" fmla="*/ 6398069 h 6398069"/>
              <a:gd name="connsiteX31" fmla="*/ 0 w 12191999"/>
              <a:gd name="connsiteY31" fmla="*/ 6398069 h 6398069"/>
              <a:gd name="connsiteX32" fmla="*/ 0 w 12191999"/>
              <a:gd name="connsiteY32" fmla="*/ 6356926 h 6398069"/>
              <a:gd name="connsiteX33" fmla="*/ 3178563 w 12191999"/>
              <a:gd name="connsiteY33" fmla="*/ 3178364 h 6398069"/>
              <a:gd name="connsiteX34" fmla="*/ 3387854 w 12191999"/>
              <a:gd name="connsiteY34" fmla="*/ 3091671 h 6398069"/>
              <a:gd name="connsiteX35" fmla="*/ 8611730 w 12191999"/>
              <a:gd name="connsiteY35" fmla="*/ 1181100 h 6398069"/>
              <a:gd name="connsiteX36" fmla="*/ 8821021 w 12191999"/>
              <a:gd name="connsiteY36" fmla="*/ 1267792 h 6398069"/>
              <a:gd name="connsiteX37" fmla="*/ 8821021 w 12191999"/>
              <a:gd name="connsiteY37" fmla="*/ 1686374 h 6398069"/>
              <a:gd name="connsiteX38" fmla="*/ 4217018 w 12191999"/>
              <a:gd name="connsiteY38" fmla="*/ 6290379 h 6398069"/>
              <a:gd name="connsiteX39" fmla="*/ 3798436 w 12191999"/>
              <a:gd name="connsiteY39" fmla="*/ 6290379 h 6398069"/>
              <a:gd name="connsiteX40" fmla="*/ 3798436 w 12191999"/>
              <a:gd name="connsiteY40" fmla="*/ 5871796 h 6398069"/>
              <a:gd name="connsiteX41" fmla="*/ 8402438 w 12191999"/>
              <a:gd name="connsiteY41" fmla="*/ 1267792 h 6398069"/>
              <a:gd name="connsiteX42" fmla="*/ 8611730 w 12191999"/>
              <a:gd name="connsiteY42" fmla="*/ 1181100 h 6398069"/>
              <a:gd name="connsiteX43" fmla="*/ 7549887 w 12191999"/>
              <a:gd name="connsiteY43" fmla="*/ 1181099 h 6398069"/>
              <a:gd name="connsiteX44" fmla="*/ 7759179 w 12191999"/>
              <a:gd name="connsiteY44" fmla="*/ 1267790 h 6398069"/>
              <a:gd name="connsiteX45" fmla="*/ 7759179 w 12191999"/>
              <a:gd name="connsiteY45" fmla="*/ 1686374 h 6398069"/>
              <a:gd name="connsiteX46" fmla="*/ 3155176 w 12191999"/>
              <a:gd name="connsiteY46" fmla="*/ 6290378 h 6398069"/>
              <a:gd name="connsiteX47" fmla="*/ 2736593 w 12191999"/>
              <a:gd name="connsiteY47" fmla="*/ 6290378 h 6398069"/>
              <a:gd name="connsiteX48" fmla="*/ 2736593 w 12191999"/>
              <a:gd name="connsiteY48" fmla="*/ 5871795 h 6398069"/>
              <a:gd name="connsiteX49" fmla="*/ 7340595 w 12191999"/>
              <a:gd name="connsiteY49" fmla="*/ 1267791 h 6398069"/>
              <a:gd name="connsiteX50" fmla="*/ 7549887 w 12191999"/>
              <a:gd name="connsiteY50" fmla="*/ 1181099 h 6398069"/>
              <a:gd name="connsiteX51" fmla="*/ 4232402 w 12191999"/>
              <a:gd name="connsiteY51" fmla="*/ 1181099 h 6398069"/>
              <a:gd name="connsiteX52" fmla="*/ 4441695 w 12191999"/>
              <a:gd name="connsiteY52" fmla="*/ 1267791 h 6398069"/>
              <a:gd name="connsiteX53" fmla="*/ 4441695 w 12191999"/>
              <a:gd name="connsiteY53" fmla="*/ 1686374 h 6398069"/>
              <a:gd name="connsiteX54" fmla="*/ 0 w 12191999"/>
              <a:gd name="connsiteY54" fmla="*/ 6128068 h 6398069"/>
              <a:gd name="connsiteX55" fmla="*/ 0 w 12191999"/>
              <a:gd name="connsiteY55" fmla="*/ 5290902 h 6398069"/>
              <a:gd name="connsiteX56" fmla="*/ 4023113 w 12191999"/>
              <a:gd name="connsiteY56" fmla="*/ 1267791 h 6398069"/>
              <a:gd name="connsiteX57" fmla="*/ 4232402 w 12191999"/>
              <a:gd name="connsiteY57" fmla="*/ 1181099 h 6398069"/>
              <a:gd name="connsiteX58" fmla="*/ 2543307 w 12191999"/>
              <a:gd name="connsiteY58" fmla="*/ 800100 h 6398069"/>
              <a:gd name="connsiteX59" fmla="*/ 2752598 w 12191999"/>
              <a:gd name="connsiteY59" fmla="*/ 886791 h 6398069"/>
              <a:gd name="connsiteX60" fmla="*/ 2752598 w 12191999"/>
              <a:gd name="connsiteY60" fmla="*/ 1305374 h 6398069"/>
              <a:gd name="connsiteX61" fmla="*/ 2 w 12191999"/>
              <a:gd name="connsiteY61" fmla="*/ 4057969 h 6398069"/>
              <a:gd name="connsiteX62" fmla="*/ 2 w 12191999"/>
              <a:gd name="connsiteY62" fmla="*/ 3220802 h 6398069"/>
              <a:gd name="connsiteX63" fmla="*/ 2334015 w 12191999"/>
              <a:gd name="connsiteY63" fmla="*/ 886790 h 6398069"/>
              <a:gd name="connsiteX64" fmla="*/ 2543307 w 12191999"/>
              <a:gd name="connsiteY64" fmla="*/ 800100 h 6398069"/>
              <a:gd name="connsiteX65" fmla="*/ 11140422 w 12191999"/>
              <a:gd name="connsiteY65" fmla="*/ 800099 h 6398069"/>
              <a:gd name="connsiteX66" fmla="*/ 11349713 w 12191999"/>
              <a:gd name="connsiteY66" fmla="*/ 886791 h 6398069"/>
              <a:gd name="connsiteX67" fmla="*/ 11349713 w 12191999"/>
              <a:gd name="connsiteY67" fmla="*/ 1305374 h 6398069"/>
              <a:gd name="connsiteX68" fmla="*/ 6745708 w 12191999"/>
              <a:gd name="connsiteY68" fmla="*/ 5909379 h 6398069"/>
              <a:gd name="connsiteX69" fmla="*/ 6327125 w 12191999"/>
              <a:gd name="connsiteY69" fmla="*/ 5909379 h 6398069"/>
              <a:gd name="connsiteX70" fmla="*/ 6327124 w 12191999"/>
              <a:gd name="connsiteY70" fmla="*/ 5490795 h 6398069"/>
              <a:gd name="connsiteX71" fmla="*/ 10931130 w 12191999"/>
              <a:gd name="connsiteY71" fmla="*/ 886791 h 6398069"/>
              <a:gd name="connsiteX72" fmla="*/ 11140422 w 12191999"/>
              <a:gd name="connsiteY72" fmla="*/ 800099 h 6398069"/>
              <a:gd name="connsiteX73" fmla="*/ 12191999 w 12191999"/>
              <a:gd name="connsiteY73" fmla="*/ 686374 h 6398069"/>
              <a:gd name="connsiteX74" fmla="*/ 12191999 w 12191999"/>
              <a:gd name="connsiteY74" fmla="*/ 1523542 h 6398069"/>
              <a:gd name="connsiteX75" fmla="*/ 8606262 w 12191999"/>
              <a:gd name="connsiteY75" fmla="*/ 5109279 h 6398069"/>
              <a:gd name="connsiteX76" fmla="*/ 8187679 w 12191999"/>
              <a:gd name="connsiteY76" fmla="*/ 5109279 h 6398069"/>
              <a:gd name="connsiteX77" fmla="*/ 8187679 w 12191999"/>
              <a:gd name="connsiteY77" fmla="*/ 4690696 h 6398069"/>
              <a:gd name="connsiteX78" fmla="*/ 3686306 w 12191999"/>
              <a:gd name="connsiteY78" fmla="*/ 685799 h 6398069"/>
              <a:gd name="connsiteX79" fmla="*/ 3895597 w 12191999"/>
              <a:gd name="connsiteY79" fmla="*/ 772491 h 6398069"/>
              <a:gd name="connsiteX80" fmla="*/ 3895597 w 12191999"/>
              <a:gd name="connsiteY80" fmla="*/ 1191074 h 6398069"/>
              <a:gd name="connsiteX81" fmla="*/ 2 w 12191999"/>
              <a:gd name="connsiteY81" fmla="*/ 5086668 h 6398069"/>
              <a:gd name="connsiteX82" fmla="*/ 2 w 12191999"/>
              <a:gd name="connsiteY82" fmla="*/ 4249502 h 6398069"/>
              <a:gd name="connsiteX83" fmla="*/ 3477015 w 12191999"/>
              <a:gd name="connsiteY83" fmla="*/ 772491 h 6398069"/>
              <a:gd name="connsiteX84" fmla="*/ 3686306 w 12191999"/>
              <a:gd name="connsiteY84" fmla="*/ 685799 h 6398069"/>
              <a:gd name="connsiteX85" fmla="*/ 2302006 w 12191999"/>
              <a:gd name="connsiteY85" fmla="*/ 1 h 6398069"/>
              <a:gd name="connsiteX86" fmla="*/ 2511298 w 12191999"/>
              <a:gd name="connsiteY86" fmla="*/ 86692 h 6398069"/>
              <a:gd name="connsiteX87" fmla="*/ 2511298 w 12191999"/>
              <a:gd name="connsiteY87" fmla="*/ 505275 h 6398069"/>
              <a:gd name="connsiteX88" fmla="*/ 1 w 12191999"/>
              <a:gd name="connsiteY88" fmla="*/ 3016571 h 6398069"/>
              <a:gd name="connsiteX89" fmla="*/ 1 w 12191999"/>
              <a:gd name="connsiteY89" fmla="*/ 2179406 h 6398069"/>
              <a:gd name="connsiteX90" fmla="*/ 2092714 w 12191999"/>
              <a:gd name="connsiteY90" fmla="*/ 86691 h 6398069"/>
              <a:gd name="connsiteX91" fmla="*/ 2302006 w 12191999"/>
              <a:gd name="connsiteY91" fmla="*/ 1 h 6398069"/>
              <a:gd name="connsiteX92" fmla="*/ 1238770 w 12191999"/>
              <a:gd name="connsiteY92" fmla="*/ 0 h 6398069"/>
              <a:gd name="connsiteX93" fmla="*/ 1448062 w 12191999"/>
              <a:gd name="connsiteY93" fmla="*/ 86691 h 6398069"/>
              <a:gd name="connsiteX94" fmla="*/ 1448062 w 12191999"/>
              <a:gd name="connsiteY94" fmla="*/ 505274 h 6398069"/>
              <a:gd name="connsiteX95" fmla="*/ 2 w 12191999"/>
              <a:gd name="connsiteY95" fmla="*/ 1953335 h 6398069"/>
              <a:gd name="connsiteX96" fmla="*/ 2 w 12191999"/>
              <a:gd name="connsiteY96" fmla="*/ 1116168 h 6398069"/>
              <a:gd name="connsiteX97" fmla="*/ 1029479 w 12191999"/>
              <a:gd name="connsiteY97" fmla="*/ 86691 h 6398069"/>
              <a:gd name="connsiteX98" fmla="*/ 1238770 w 12191999"/>
              <a:gd name="connsiteY98" fmla="*/ 0 h 6398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12191999" h="6398069">
                <a:moveTo>
                  <a:pt x="12191999" y="3092658"/>
                </a:moveTo>
                <a:lnTo>
                  <a:pt x="12191999" y="3816508"/>
                </a:lnTo>
                <a:lnTo>
                  <a:pt x="9610437" y="6398069"/>
                </a:lnTo>
                <a:lnTo>
                  <a:pt x="8773270" y="6398069"/>
                </a:lnTo>
                <a:lnTo>
                  <a:pt x="11992975" y="3178365"/>
                </a:lnTo>
                <a:cubicBezTo>
                  <a:pt x="12036321" y="3135020"/>
                  <a:pt x="12089766" y="3107929"/>
                  <a:pt x="12145736" y="3097092"/>
                </a:cubicBezTo>
                <a:close/>
                <a:moveTo>
                  <a:pt x="4530854" y="3091673"/>
                </a:moveTo>
                <a:cubicBezTo>
                  <a:pt x="4606603" y="3091673"/>
                  <a:pt x="4682351" y="3120570"/>
                  <a:pt x="4740147" y="3178364"/>
                </a:cubicBezTo>
                <a:cubicBezTo>
                  <a:pt x="4855734" y="3293952"/>
                  <a:pt x="4855734" y="3481358"/>
                  <a:pt x="4740147" y="3596947"/>
                </a:cubicBezTo>
                <a:lnTo>
                  <a:pt x="1939024" y="6398069"/>
                </a:lnTo>
                <a:lnTo>
                  <a:pt x="1101858" y="6398069"/>
                </a:lnTo>
                <a:lnTo>
                  <a:pt x="4321563" y="3178364"/>
                </a:lnTo>
                <a:cubicBezTo>
                  <a:pt x="4379358" y="3120570"/>
                  <a:pt x="4455106" y="3091672"/>
                  <a:pt x="4530854" y="3091673"/>
                </a:cubicBezTo>
                <a:close/>
                <a:moveTo>
                  <a:pt x="11040216" y="3091671"/>
                </a:moveTo>
                <a:cubicBezTo>
                  <a:pt x="11115964" y="3091671"/>
                  <a:pt x="11191713" y="3120569"/>
                  <a:pt x="11249507" y="3178365"/>
                </a:cubicBezTo>
                <a:cubicBezTo>
                  <a:pt x="11365097" y="3293952"/>
                  <a:pt x="11365097" y="3481358"/>
                  <a:pt x="11249508" y="3596947"/>
                </a:cubicBezTo>
                <a:lnTo>
                  <a:pt x="8448386" y="6398069"/>
                </a:lnTo>
                <a:lnTo>
                  <a:pt x="7611219" y="6398069"/>
                </a:lnTo>
                <a:lnTo>
                  <a:pt x="10830924" y="3178365"/>
                </a:lnTo>
                <a:cubicBezTo>
                  <a:pt x="10888719" y="3120569"/>
                  <a:pt x="10964467" y="3091672"/>
                  <a:pt x="11040216" y="3091671"/>
                </a:cubicBezTo>
                <a:close/>
                <a:moveTo>
                  <a:pt x="7784837" y="3091671"/>
                </a:moveTo>
                <a:cubicBezTo>
                  <a:pt x="7860586" y="3091671"/>
                  <a:pt x="7936335" y="3120569"/>
                  <a:pt x="7994129" y="3178364"/>
                </a:cubicBezTo>
                <a:cubicBezTo>
                  <a:pt x="8109717" y="3293952"/>
                  <a:pt x="8109718" y="3481357"/>
                  <a:pt x="7994129" y="3596946"/>
                </a:cubicBezTo>
                <a:lnTo>
                  <a:pt x="5193007" y="6398069"/>
                </a:lnTo>
                <a:lnTo>
                  <a:pt x="4355840" y="6398069"/>
                </a:lnTo>
                <a:lnTo>
                  <a:pt x="7575545" y="3178364"/>
                </a:lnTo>
                <a:cubicBezTo>
                  <a:pt x="7633340" y="3120569"/>
                  <a:pt x="7709089" y="3091671"/>
                  <a:pt x="7784837" y="3091671"/>
                </a:cubicBezTo>
                <a:close/>
                <a:moveTo>
                  <a:pt x="3387854" y="3091671"/>
                </a:moveTo>
                <a:cubicBezTo>
                  <a:pt x="3463603" y="3091671"/>
                  <a:pt x="3539351" y="3120569"/>
                  <a:pt x="3597145" y="3178364"/>
                </a:cubicBezTo>
                <a:cubicBezTo>
                  <a:pt x="3712734" y="3293951"/>
                  <a:pt x="3712734" y="3481356"/>
                  <a:pt x="3597146" y="3596945"/>
                </a:cubicBezTo>
                <a:lnTo>
                  <a:pt x="796022" y="6398069"/>
                </a:lnTo>
                <a:lnTo>
                  <a:pt x="0" y="6398069"/>
                </a:lnTo>
                <a:lnTo>
                  <a:pt x="0" y="6356926"/>
                </a:lnTo>
                <a:lnTo>
                  <a:pt x="3178563" y="3178364"/>
                </a:lnTo>
                <a:cubicBezTo>
                  <a:pt x="3236356" y="3120569"/>
                  <a:pt x="3312105" y="3091671"/>
                  <a:pt x="3387854" y="3091671"/>
                </a:cubicBezTo>
                <a:close/>
                <a:moveTo>
                  <a:pt x="8611730" y="1181100"/>
                </a:moveTo>
                <a:cubicBezTo>
                  <a:pt x="8687478" y="1181100"/>
                  <a:pt x="8763227" y="1209998"/>
                  <a:pt x="8821021" y="1267792"/>
                </a:cubicBezTo>
                <a:cubicBezTo>
                  <a:pt x="8936610" y="1383381"/>
                  <a:pt x="8936610" y="1570786"/>
                  <a:pt x="8821021" y="1686374"/>
                </a:cubicBezTo>
                <a:lnTo>
                  <a:pt x="4217018" y="6290379"/>
                </a:lnTo>
                <a:cubicBezTo>
                  <a:pt x="4101429" y="6405968"/>
                  <a:pt x="3914024" y="6405968"/>
                  <a:pt x="3798436" y="6290379"/>
                </a:cubicBezTo>
                <a:cubicBezTo>
                  <a:pt x="3682847" y="6174790"/>
                  <a:pt x="3682846" y="5987385"/>
                  <a:pt x="3798436" y="5871796"/>
                </a:cubicBezTo>
                <a:lnTo>
                  <a:pt x="8402438" y="1267792"/>
                </a:lnTo>
                <a:cubicBezTo>
                  <a:pt x="8460232" y="1209998"/>
                  <a:pt x="8535981" y="1181100"/>
                  <a:pt x="8611730" y="1181100"/>
                </a:cubicBezTo>
                <a:close/>
                <a:moveTo>
                  <a:pt x="7549887" y="1181099"/>
                </a:moveTo>
                <a:cubicBezTo>
                  <a:pt x="7625636" y="1181099"/>
                  <a:pt x="7701384" y="1209997"/>
                  <a:pt x="7759179" y="1267790"/>
                </a:cubicBezTo>
                <a:cubicBezTo>
                  <a:pt x="7874767" y="1383380"/>
                  <a:pt x="7874767" y="1570786"/>
                  <a:pt x="7759179" y="1686374"/>
                </a:cubicBezTo>
                <a:lnTo>
                  <a:pt x="3155176" y="6290378"/>
                </a:lnTo>
                <a:cubicBezTo>
                  <a:pt x="3039587" y="6405967"/>
                  <a:pt x="2852181" y="6405967"/>
                  <a:pt x="2736593" y="6290378"/>
                </a:cubicBezTo>
                <a:cubicBezTo>
                  <a:pt x="2621004" y="6174790"/>
                  <a:pt x="2621004" y="5987384"/>
                  <a:pt x="2736593" y="5871795"/>
                </a:cubicBezTo>
                <a:lnTo>
                  <a:pt x="7340595" y="1267791"/>
                </a:lnTo>
                <a:cubicBezTo>
                  <a:pt x="7398390" y="1209996"/>
                  <a:pt x="7474138" y="1181099"/>
                  <a:pt x="7549887" y="1181099"/>
                </a:cubicBezTo>
                <a:close/>
                <a:moveTo>
                  <a:pt x="4232402" y="1181099"/>
                </a:moveTo>
                <a:cubicBezTo>
                  <a:pt x="4308152" y="1181099"/>
                  <a:pt x="4383901" y="1209996"/>
                  <a:pt x="4441695" y="1267791"/>
                </a:cubicBezTo>
                <a:cubicBezTo>
                  <a:pt x="4557283" y="1383379"/>
                  <a:pt x="4557283" y="1570785"/>
                  <a:pt x="4441695" y="1686374"/>
                </a:cubicBezTo>
                <a:lnTo>
                  <a:pt x="0" y="6128068"/>
                </a:lnTo>
                <a:lnTo>
                  <a:pt x="0" y="5290902"/>
                </a:lnTo>
                <a:lnTo>
                  <a:pt x="4023113" y="1267791"/>
                </a:lnTo>
                <a:cubicBezTo>
                  <a:pt x="4080908" y="1209997"/>
                  <a:pt x="4156655" y="1181099"/>
                  <a:pt x="4232402" y="1181099"/>
                </a:cubicBezTo>
                <a:close/>
                <a:moveTo>
                  <a:pt x="2543307" y="800100"/>
                </a:moveTo>
                <a:cubicBezTo>
                  <a:pt x="2619056" y="800099"/>
                  <a:pt x="2694804" y="828996"/>
                  <a:pt x="2752598" y="886791"/>
                </a:cubicBezTo>
                <a:cubicBezTo>
                  <a:pt x="2868187" y="1002379"/>
                  <a:pt x="2868187" y="1189785"/>
                  <a:pt x="2752598" y="1305374"/>
                </a:cubicBezTo>
                <a:lnTo>
                  <a:pt x="2" y="4057969"/>
                </a:lnTo>
                <a:lnTo>
                  <a:pt x="2" y="3220802"/>
                </a:lnTo>
                <a:lnTo>
                  <a:pt x="2334015" y="886790"/>
                </a:lnTo>
                <a:cubicBezTo>
                  <a:pt x="2391809" y="828996"/>
                  <a:pt x="2467558" y="800099"/>
                  <a:pt x="2543307" y="800100"/>
                </a:cubicBezTo>
                <a:close/>
                <a:moveTo>
                  <a:pt x="11140422" y="800099"/>
                </a:moveTo>
                <a:cubicBezTo>
                  <a:pt x="11216171" y="800099"/>
                  <a:pt x="11291919" y="828996"/>
                  <a:pt x="11349713" y="886791"/>
                </a:cubicBezTo>
                <a:cubicBezTo>
                  <a:pt x="11465303" y="1002379"/>
                  <a:pt x="11465302" y="1189786"/>
                  <a:pt x="11349713" y="1305374"/>
                </a:cubicBezTo>
                <a:lnTo>
                  <a:pt x="6745708" y="5909379"/>
                </a:lnTo>
                <a:cubicBezTo>
                  <a:pt x="6630120" y="6024967"/>
                  <a:pt x="6442714" y="6024967"/>
                  <a:pt x="6327125" y="5909379"/>
                </a:cubicBezTo>
                <a:cubicBezTo>
                  <a:pt x="6211536" y="5793789"/>
                  <a:pt x="6211536" y="5606384"/>
                  <a:pt x="6327124" y="5490795"/>
                </a:cubicBezTo>
                <a:lnTo>
                  <a:pt x="10931130" y="886791"/>
                </a:lnTo>
                <a:cubicBezTo>
                  <a:pt x="10988924" y="828996"/>
                  <a:pt x="11064674" y="800099"/>
                  <a:pt x="11140422" y="800099"/>
                </a:cubicBezTo>
                <a:close/>
                <a:moveTo>
                  <a:pt x="12191999" y="686374"/>
                </a:moveTo>
                <a:lnTo>
                  <a:pt x="12191999" y="1523542"/>
                </a:lnTo>
                <a:lnTo>
                  <a:pt x="8606262" y="5109279"/>
                </a:lnTo>
                <a:cubicBezTo>
                  <a:pt x="8490673" y="5224868"/>
                  <a:pt x="8303268" y="5224868"/>
                  <a:pt x="8187679" y="5109279"/>
                </a:cubicBezTo>
                <a:cubicBezTo>
                  <a:pt x="8072091" y="4993691"/>
                  <a:pt x="8072091" y="4806285"/>
                  <a:pt x="8187679" y="4690696"/>
                </a:cubicBezTo>
                <a:close/>
                <a:moveTo>
                  <a:pt x="3686306" y="685799"/>
                </a:moveTo>
                <a:cubicBezTo>
                  <a:pt x="3762056" y="685799"/>
                  <a:pt x="3837803" y="714696"/>
                  <a:pt x="3895597" y="772491"/>
                </a:cubicBezTo>
                <a:cubicBezTo>
                  <a:pt x="4011187" y="888079"/>
                  <a:pt x="4011187" y="1075485"/>
                  <a:pt x="3895597" y="1191074"/>
                </a:cubicBezTo>
                <a:lnTo>
                  <a:pt x="2" y="5086668"/>
                </a:lnTo>
                <a:lnTo>
                  <a:pt x="2" y="4249502"/>
                </a:lnTo>
                <a:lnTo>
                  <a:pt x="3477015" y="772491"/>
                </a:lnTo>
                <a:cubicBezTo>
                  <a:pt x="3534809" y="714697"/>
                  <a:pt x="3610558" y="685799"/>
                  <a:pt x="3686306" y="685799"/>
                </a:cubicBezTo>
                <a:close/>
                <a:moveTo>
                  <a:pt x="2302006" y="1"/>
                </a:moveTo>
                <a:cubicBezTo>
                  <a:pt x="2377754" y="0"/>
                  <a:pt x="2453503" y="28897"/>
                  <a:pt x="2511298" y="86692"/>
                </a:cubicBezTo>
                <a:cubicBezTo>
                  <a:pt x="2626888" y="202281"/>
                  <a:pt x="2626888" y="389687"/>
                  <a:pt x="2511298" y="505275"/>
                </a:cubicBezTo>
                <a:lnTo>
                  <a:pt x="1" y="3016571"/>
                </a:lnTo>
                <a:lnTo>
                  <a:pt x="1" y="2179406"/>
                </a:lnTo>
                <a:lnTo>
                  <a:pt x="2092714" y="86691"/>
                </a:lnTo>
                <a:cubicBezTo>
                  <a:pt x="2150510" y="28898"/>
                  <a:pt x="2226258" y="1"/>
                  <a:pt x="2302006" y="1"/>
                </a:cubicBezTo>
                <a:close/>
                <a:moveTo>
                  <a:pt x="1238770" y="0"/>
                </a:moveTo>
                <a:cubicBezTo>
                  <a:pt x="1314519" y="-1"/>
                  <a:pt x="1390267" y="28896"/>
                  <a:pt x="1448062" y="86691"/>
                </a:cubicBezTo>
                <a:cubicBezTo>
                  <a:pt x="1563651" y="202280"/>
                  <a:pt x="1563651" y="389686"/>
                  <a:pt x="1448062" y="505274"/>
                </a:cubicBezTo>
                <a:lnTo>
                  <a:pt x="2" y="1953335"/>
                </a:lnTo>
                <a:lnTo>
                  <a:pt x="2" y="1116168"/>
                </a:lnTo>
                <a:lnTo>
                  <a:pt x="1029479" y="86691"/>
                </a:lnTo>
                <a:cubicBezTo>
                  <a:pt x="1087273" y="28897"/>
                  <a:pt x="1163022" y="0"/>
                  <a:pt x="1238770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656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1000">
        <p:comb/>
      </p:transition>
    </mc:Choice>
    <mc:Fallback>
      <p:transition spd="slow" advClick="0" advTm="1000">
        <p:comb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FE495-51E4-4D40-BE19-F5E0B00266E2}" type="datetime1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FC1C6-BBC3-402C-9E94-AB07C9916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67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7" r:id="rId2"/>
    <p:sldLayoutId id="2147483656" r:id="rId3"/>
  </p:sldLayoutIdLst>
  <mc:AlternateContent xmlns:mc="http://schemas.openxmlformats.org/markup-compatibility/2006">
    <mc:Choice xmlns:p14="http://schemas.microsoft.com/office/powerpoint/2010/main" Requires="p14">
      <p:transition spd="slow" p14:dur="2500" advClick="0" advTm="1000">
        <p:comb/>
      </p:transition>
    </mc:Choice>
    <mc:Fallback>
      <p:transition spd="slow" advClick="0" advTm="1000">
        <p:comb/>
      </p:transition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ylorfrancis.com/search?subject=SCAR&amp;sortBy=relevance&amp;key=&amp;isLicensed=true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ylorfrancis.com/search?subject=SCAR&amp;sortBy=relevance&amp;key=&amp;isLicensed=true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ylorfrancis.com/search?subject=SCAR&amp;sortBy=relevance&amp;key=&amp;isLicensed=true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ylorfrancis.com/search?subject=SCAR&amp;sortBy=relevance&amp;key=&amp;isLicensed=true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ylorfrancis.com/search?subject=SCAR&amp;sortBy=relevance&amp;key=&amp;isLicensed=true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ylorfrancis.com/search?subject=SCAR&amp;sortBy=relevance&amp;key=&amp;isLicensed=tru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ylorfrancis.com/search?subject=SCAR&amp;sortBy=relevance&amp;key=&amp;isLicensed=tru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ylorfrancis.com/search?subject=SCAR&amp;sortBy=relevance&amp;key=&amp;isLicensed=tru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1" b="687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Placeholder 4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4" t="14395" r="104" b="6895"/>
          <a:stretch/>
        </p:blipFill>
        <p:spPr/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F8874-BD41-4D17-9AB4-E6DE1BAC9DA1}" type="datetime1">
              <a:rPr lang="en-US" smtClean="0"/>
              <a:t>9/14/2023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C1C6-BBC3-402C-9E94-AB07C99168D4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10FDC0-B93E-C650-5760-7D1F46A4B5E2}"/>
              </a:ext>
            </a:extLst>
          </p:cNvPr>
          <p:cNvSpPr txBox="1"/>
          <p:nvPr/>
        </p:nvSpPr>
        <p:spPr>
          <a:xfrm>
            <a:off x="186433" y="660571"/>
            <a:ext cx="12191998" cy="2896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5400" b="1" kern="1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PANDUAN AKSES EBOOK </a:t>
            </a:r>
            <a:endParaRPr lang="id-ID" sz="5400" b="1" kern="100" dirty="0">
              <a:solidFill>
                <a:srgbClr val="00206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5400" b="1" kern="1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 DATA BASE </a:t>
            </a:r>
            <a:endParaRPr lang="id-ID" sz="5400" b="1" kern="100" dirty="0">
              <a:solidFill>
                <a:srgbClr val="00206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d-ID" sz="5400" b="1" kern="1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TAYLOR AND FRANCIS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09B9FAF-A5B4-E0F6-36F2-AD5E3EA76B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207" y="3757517"/>
            <a:ext cx="2675585" cy="210872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EE68510-8A5A-E773-8B8A-EA2AE0FB379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02" y="-8878"/>
            <a:ext cx="1003177" cy="593183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E7A5C73D-153D-E376-8A8A-BBEC30EC1614}"/>
              </a:ext>
            </a:extLst>
          </p:cNvPr>
          <p:cNvSpPr txBox="1"/>
          <p:nvPr/>
        </p:nvSpPr>
        <p:spPr>
          <a:xfrm>
            <a:off x="824175" y="77185"/>
            <a:ext cx="336608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d-ID" sz="105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INSTITUT SENI INDONESIA YOGYAKARTA</a:t>
            </a:r>
            <a:r>
              <a:rPr lang="it-IT" sz="105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id-ID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637117D-9C78-E2C1-7102-7312DDE7E479}"/>
              </a:ext>
            </a:extLst>
          </p:cNvPr>
          <p:cNvSpPr txBox="1"/>
          <p:nvPr/>
        </p:nvSpPr>
        <p:spPr>
          <a:xfrm>
            <a:off x="815299" y="201550"/>
            <a:ext cx="361691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d-ID" sz="2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UPT PERPUSTAKAAN</a:t>
            </a:r>
            <a:endParaRPr lang="id-ID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323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1000">
        <p:comb/>
      </p:transition>
    </mc:Choice>
    <mc:Fallback>
      <p:transition spd="slow" advClick="0" advTm="1000">
        <p:comb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1" b="687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Placeholder 4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4" t="14395" r="104" b="6895"/>
          <a:stretch/>
        </p:blipFill>
        <p:spPr/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F8874-BD41-4D17-9AB4-E6DE1BAC9DA1}" type="datetime1">
              <a:rPr lang="en-US" smtClean="0"/>
              <a:t>9/14/2023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C1C6-BBC3-402C-9E94-AB07C99168D4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10FDC0-B93E-C650-5760-7D1F46A4B5E2}"/>
              </a:ext>
            </a:extLst>
          </p:cNvPr>
          <p:cNvSpPr txBox="1"/>
          <p:nvPr/>
        </p:nvSpPr>
        <p:spPr>
          <a:xfrm>
            <a:off x="186433" y="660571"/>
            <a:ext cx="12191998" cy="2896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5400" b="1" kern="1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PANDUAN AKSES EBOOK </a:t>
            </a:r>
            <a:endParaRPr lang="id-ID" sz="5400" b="1" kern="100" dirty="0">
              <a:solidFill>
                <a:srgbClr val="00206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5400" b="1" kern="1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 DATA BASE </a:t>
            </a:r>
            <a:endParaRPr lang="id-ID" sz="5400" b="1" kern="100" dirty="0">
              <a:solidFill>
                <a:srgbClr val="00206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d-ID" sz="5400" b="1" kern="1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TAYLOR AND FRANCIS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09B9FAF-A5B4-E0F6-36F2-AD5E3EA76B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207" y="3757517"/>
            <a:ext cx="2675585" cy="210872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EE68510-8A5A-E773-8B8A-EA2AE0FB379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02" y="-8878"/>
            <a:ext cx="1003177" cy="593183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E7A5C73D-153D-E376-8A8A-BBEC30EC1614}"/>
              </a:ext>
            </a:extLst>
          </p:cNvPr>
          <p:cNvSpPr txBox="1"/>
          <p:nvPr/>
        </p:nvSpPr>
        <p:spPr>
          <a:xfrm>
            <a:off x="824175" y="77185"/>
            <a:ext cx="336608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d-ID" sz="105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INSTITUT SENI INDONESIA YOGYAKARTA</a:t>
            </a:r>
            <a:r>
              <a:rPr lang="it-IT" sz="105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id-ID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637117D-9C78-E2C1-7102-7312DDE7E479}"/>
              </a:ext>
            </a:extLst>
          </p:cNvPr>
          <p:cNvSpPr txBox="1"/>
          <p:nvPr/>
        </p:nvSpPr>
        <p:spPr>
          <a:xfrm>
            <a:off x="815299" y="201550"/>
            <a:ext cx="361691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d-ID" sz="2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UPT PERPUSTAKAAN</a:t>
            </a:r>
            <a:endParaRPr lang="id-ID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554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1000">
        <p:comb/>
      </p:transition>
    </mc:Choice>
    <mc:Fallback>
      <p:transition spd="slow" advClick="0" advTm="1000">
        <p:comb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" name="Rectangle 1119"/>
          <p:cNvSpPr/>
          <p:nvPr/>
        </p:nvSpPr>
        <p:spPr>
          <a:xfrm>
            <a:off x="0" y="1547729"/>
            <a:ext cx="12192000" cy="4360333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C1C6-BBC3-402C-9E94-AB07C99168D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1597627" y="739312"/>
            <a:ext cx="8128000" cy="341632"/>
          </a:xfrm>
        </p:spPr>
        <p:txBody>
          <a:bodyPr/>
          <a:lstStyle/>
          <a:p>
            <a:r>
              <a:rPr lang="id-ID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Buka link berikut : https://bit.ly/ebookTFisiyk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27" name="Rectangle 1026"/>
          <p:cNvSpPr/>
          <p:nvPr/>
        </p:nvSpPr>
        <p:spPr>
          <a:xfrm>
            <a:off x="4254500" y="-863600"/>
            <a:ext cx="596900" cy="596900"/>
          </a:xfrm>
          <a:prstGeom prst="rect">
            <a:avLst/>
          </a:prstGeom>
          <a:solidFill>
            <a:srgbClr val="C856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5026025" y="-863600"/>
            <a:ext cx="596900" cy="596900"/>
          </a:xfrm>
          <a:prstGeom prst="rect">
            <a:avLst/>
          </a:prstGeom>
          <a:solidFill>
            <a:srgbClr val="FFAF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5797550" y="-863600"/>
            <a:ext cx="596900" cy="596900"/>
          </a:xfrm>
          <a:prstGeom prst="rect">
            <a:avLst/>
          </a:prstGeom>
          <a:solidFill>
            <a:srgbClr val="635C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6" name="Group 445"/>
          <p:cNvGrpSpPr/>
          <p:nvPr/>
        </p:nvGrpSpPr>
        <p:grpSpPr>
          <a:xfrm rot="16200000">
            <a:off x="4216206" y="-763927"/>
            <a:ext cx="4899072" cy="9376115"/>
            <a:chOff x="4800600" y="381113"/>
            <a:chExt cx="3936427" cy="5854813"/>
          </a:xfrm>
          <a:effectLst>
            <a:reflection blurRad="6350" stA="20000" endPos="35000" dir="5400000" sy="-100000" algn="bl" rotWithShape="0"/>
          </a:effectLst>
        </p:grpSpPr>
        <p:sp>
          <p:nvSpPr>
            <p:cNvPr id="447" name="Freeform 37"/>
            <p:cNvSpPr>
              <a:spLocks/>
            </p:cNvSpPr>
            <p:nvPr/>
          </p:nvSpPr>
          <p:spPr bwMode="auto">
            <a:xfrm>
              <a:off x="4800600" y="381113"/>
              <a:ext cx="3936427" cy="5854813"/>
            </a:xfrm>
            <a:custGeom>
              <a:avLst/>
              <a:gdLst>
                <a:gd name="T0" fmla="*/ 10613 w 11375"/>
                <a:gd name="T1" fmla="*/ 2 h 16921"/>
                <a:gd name="T2" fmla="*/ 10732 w 11375"/>
                <a:gd name="T3" fmla="*/ 17 h 16921"/>
                <a:gd name="T4" fmla="*/ 10846 w 11375"/>
                <a:gd name="T5" fmla="*/ 50 h 16921"/>
                <a:gd name="T6" fmla="*/ 10953 w 11375"/>
                <a:gd name="T7" fmla="*/ 98 h 16921"/>
                <a:gd name="T8" fmla="*/ 11052 w 11375"/>
                <a:gd name="T9" fmla="*/ 160 h 16921"/>
                <a:gd name="T10" fmla="*/ 11139 w 11375"/>
                <a:gd name="T11" fmla="*/ 237 h 16921"/>
                <a:gd name="T12" fmla="*/ 11215 w 11375"/>
                <a:gd name="T13" fmla="*/ 324 h 16921"/>
                <a:gd name="T14" fmla="*/ 11278 w 11375"/>
                <a:gd name="T15" fmla="*/ 422 h 16921"/>
                <a:gd name="T16" fmla="*/ 11326 w 11375"/>
                <a:gd name="T17" fmla="*/ 529 h 16921"/>
                <a:gd name="T18" fmla="*/ 11358 w 11375"/>
                <a:gd name="T19" fmla="*/ 643 h 16921"/>
                <a:gd name="T20" fmla="*/ 11374 w 11375"/>
                <a:gd name="T21" fmla="*/ 763 h 16921"/>
                <a:gd name="T22" fmla="*/ 11374 w 11375"/>
                <a:gd name="T23" fmla="*/ 16158 h 16921"/>
                <a:gd name="T24" fmla="*/ 11358 w 11375"/>
                <a:gd name="T25" fmla="*/ 16278 h 16921"/>
                <a:gd name="T26" fmla="*/ 11326 w 11375"/>
                <a:gd name="T27" fmla="*/ 16392 h 16921"/>
                <a:gd name="T28" fmla="*/ 11278 w 11375"/>
                <a:gd name="T29" fmla="*/ 16499 h 16921"/>
                <a:gd name="T30" fmla="*/ 11215 w 11375"/>
                <a:gd name="T31" fmla="*/ 16598 h 16921"/>
                <a:gd name="T32" fmla="*/ 11139 w 11375"/>
                <a:gd name="T33" fmla="*/ 16685 h 16921"/>
                <a:gd name="T34" fmla="*/ 11052 w 11375"/>
                <a:gd name="T35" fmla="*/ 16761 h 16921"/>
                <a:gd name="T36" fmla="*/ 10953 w 11375"/>
                <a:gd name="T37" fmla="*/ 16824 h 16921"/>
                <a:gd name="T38" fmla="*/ 10846 w 11375"/>
                <a:gd name="T39" fmla="*/ 16872 h 16921"/>
                <a:gd name="T40" fmla="*/ 10732 w 11375"/>
                <a:gd name="T41" fmla="*/ 16904 h 16921"/>
                <a:gd name="T42" fmla="*/ 10613 w 11375"/>
                <a:gd name="T43" fmla="*/ 16920 h 16921"/>
                <a:gd name="T44" fmla="*/ 762 w 11375"/>
                <a:gd name="T45" fmla="*/ 16920 h 16921"/>
                <a:gd name="T46" fmla="*/ 643 w 11375"/>
                <a:gd name="T47" fmla="*/ 16904 h 16921"/>
                <a:gd name="T48" fmla="*/ 528 w 11375"/>
                <a:gd name="T49" fmla="*/ 16872 h 16921"/>
                <a:gd name="T50" fmla="*/ 422 w 11375"/>
                <a:gd name="T51" fmla="*/ 16824 h 16921"/>
                <a:gd name="T52" fmla="*/ 323 w 11375"/>
                <a:gd name="T53" fmla="*/ 16761 h 16921"/>
                <a:gd name="T54" fmla="*/ 236 w 11375"/>
                <a:gd name="T55" fmla="*/ 16685 h 16921"/>
                <a:gd name="T56" fmla="*/ 161 w 11375"/>
                <a:gd name="T57" fmla="*/ 16598 h 16921"/>
                <a:gd name="T58" fmla="*/ 97 w 11375"/>
                <a:gd name="T59" fmla="*/ 16499 h 16921"/>
                <a:gd name="T60" fmla="*/ 49 w 11375"/>
                <a:gd name="T61" fmla="*/ 16392 h 16921"/>
                <a:gd name="T62" fmla="*/ 17 w 11375"/>
                <a:gd name="T63" fmla="*/ 16278 h 16921"/>
                <a:gd name="T64" fmla="*/ 1 w 11375"/>
                <a:gd name="T65" fmla="*/ 16158 h 16921"/>
                <a:gd name="T66" fmla="*/ 1 w 11375"/>
                <a:gd name="T67" fmla="*/ 763 h 16921"/>
                <a:gd name="T68" fmla="*/ 17 w 11375"/>
                <a:gd name="T69" fmla="*/ 643 h 16921"/>
                <a:gd name="T70" fmla="*/ 49 w 11375"/>
                <a:gd name="T71" fmla="*/ 529 h 16921"/>
                <a:gd name="T72" fmla="*/ 97 w 11375"/>
                <a:gd name="T73" fmla="*/ 422 h 16921"/>
                <a:gd name="T74" fmla="*/ 161 w 11375"/>
                <a:gd name="T75" fmla="*/ 324 h 16921"/>
                <a:gd name="T76" fmla="*/ 236 w 11375"/>
                <a:gd name="T77" fmla="*/ 237 h 16921"/>
                <a:gd name="T78" fmla="*/ 323 w 11375"/>
                <a:gd name="T79" fmla="*/ 160 h 16921"/>
                <a:gd name="T80" fmla="*/ 422 w 11375"/>
                <a:gd name="T81" fmla="*/ 98 h 16921"/>
                <a:gd name="T82" fmla="*/ 528 w 11375"/>
                <a:gd name="T83" fmla="*/ 50 h 16921"/>
                <a:gd name="T84" fmla="*/ 643 w 11375"/>
                <a:gd name="T85" fmla="*/ 17 h 16921"/>
                <a:gd name="T86" fmla="*/ 762 w 11375"/>
                <a:gd name="T87" fmla="*/ 2 h 16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375" h="16921">
                  <a:moveTo>
                    <a:pt x="804" y="0"/>
                  </a:moveTo>
                  <a:lnTo>
                    <a:pt x="10571" y="0"/>
                  </a:lnTo>
                  <a:lnTo>
                    <a:pt x="10613" y="2"/>
                  </a:lnTo>
                  <a:lnTo>
                    <a:pt x="10653" y="4"/>
                  </a:lnTo>
                  <a:lnTo>
                    <a:pt x="10693" y="9"/>
                  </a:lnTo>
                  <a:lnTo>
                    <a:pt x="10732" y="17"/>
                  </a:lnTo>
                  <a:lnTo>
                    <a:pt x="10771" y="26"/>
                  </a:lnTo>
                  <a:lnTo>
                    <a:pt x="10810" y="37"/>
                  </a:lnTo>
                  <a:lnTo>
                    <a:pt x="10846" y="50"/>
                  </a:lnTo>
                  <a:lnTo>
                    <a:pt x="10883" y="64"/>
                  </a:lnTo>
                  <a:lnTo>
                    <a:pt x="10919" y="79"/>
                  </a:lnTo>
                  <a:lnTo>
                    <a:pt x="10953" y="98"/>
                  </a:lnTo>
                  <a:lnTo>
                    <a:pt x="10987" y="117"/>
                  </a:lnTo>
                  <a:lnTo>
                    <a:pt x="11019" y="138"/>
                  </a:lnTo>
                  <a:lnTo>
                    <a:pt x="11052" y="160"/>
                  </a:lnTo>
                  <a:lnTo>
                    <a:pt x="11081" y="185"/>
                  </a:lnTo>
                  <a:lnTo>
                    <a:pt x="11111" y="209"/>
                  </a:lnTo>
                  <a:lnTo>
                    <a:pt x="11139" y="237"/>
                  </a:lnTo>
                  <a:lnTo>
                    <a:pt x="11166" y="264"/>
                  </a:lnTo>
                  <a:lnTo>
                    <a:pt x="11191" y="294"/>
                  </a:lnTo>
                  <a:lnTo>
                    <a:pt x="11215" y="324"/>
                  </a:lnTo>
                  <a:lnTo>
                    <a:pt x="11237" y="356"/>
                  </a:lnTo>
                  <a:lnTo>
                    <a:pt x="11258" y="389"/>
                  </a:lnTo>
                  <a:lnTo>
                    <a:pt x="11278" y="422"/>
                  </a:lnTo>
                  <a:lnTo>
                    <a:pt x="11296" y="456"/>
                  </a:lnTo>
                  <a:lnTo>
                    <a:pt x="11311" y="493"/>
                  </a:lnTo>
                  <a:lnTo>
                    <a:pt x="11326" y="529"/>
                  </a:lnTo>
                  <a:lnTo>
                    <a:pt x="11339" y="565"/>
                  </a:lnTo>
                  <a:lnTo>
                    <a:pt x="11349" y="604"/>
                  </a:lnTo>
                  <a:lnTo>
                    <a:pt x="11358" y="643"/>
                  </a:lnTo>
                  <a:lnTo>
                    <a:pt x="11366" y="682"/>
                  </a:lnTo>
                  <a:lnTo>
                    <a:pt x="11371" y="722"/>
                  </a:lnTo>
                  <a:lnTo>
                    <a:pt x="11374" y="763"/>
                  </a:lnTo>
                  <a:lnTo>
                    <a:pt x="11375" y="804"/>
                  </a:lnTo>
                  <a:lnTo>
                    <a:pt x="11375" y="16117"/>
                  </a:lnTo>
                  <a:lnTo>
                    <a:pt x="11374" y="16158"/>
                  </a:lnTo>
                  <a:lnTo>
                    <a:pt x="11371" y="16199"/>
                  </a:lnTo>
                  <a:lnTo>
                    <a:pt x="11366" y="16239"/>
                  </a:lnTo>
                  <a:lnTo>
                    <a:pt x="11358" y="16278"/>
                  </a:lnTo>
                  <a:lnTo>
                    <a:pt x="11349" y="16317"/>
                  </a:lnTo>
                  <a:lnTo>
                    <a:pt x="11339" y="16356"/>
                  </a:lnTo>
                  <a:lnTo>
                    <a:pt x="11326" y="16392"/>
                  </a:lnTo>
                  <a:lnTo>
                    <a:pt x="11311" y="16429"/>
                  </a:lnTo>
                  <a:lnTo>
                    <a:pt x="11296" y="16465"/>
                  </a:lnTo>
                  <a:lnTo>
                    <a:pt x="11278" y="16499"/>
                  </a:lnTo>
                  <a:lnTo>
                    <a:pt x="11258" y="16533"/>
                  </a:lnTo>
                  <a:lnTo>
                    <a:pt x="11237" y="16565"/>
                  </a:lnTo>
                  <a:lnTo>
                    <a:pt x="11215" y="16598"/>
                  </a:lnTo>
                  <a:lnTo>
                    <a:pt x="11191" y="16627"/>
                  </a:lnTo>
                  <a:lnTo>
                    <a:pt x="11166" y="16657"/>
                  </a:lnTo>
                  <a:lnTo>
                    <a:pt x="11139" y="16685"/>
                  </a:lnTo>
                  <a:lnTo>
                    <a:pt x="11111" y="16712"/>
                  </a:lnTo>
                  <a:lnTo>
                    <a:pt x="11081" y="16737"/>
                  </a:lnTo>
                  <a:lnTo>
                    <a:pt x="11052" y="16761"/>
                  </a:lnTo>
                  <a:lnTo>
                    <a:pt x="11019" y="16783"/>
                  </a:lnTo>
                  <a:lnTo>
                    <a:pt x="10987" y="16804"/>
                  </a:lnTo>
                  <a:lnTo>
                    <a:pt x="10953" y="16824"/>
                  </a:lnTo>
                  <a:lnTo>
                    <a:pt x="10919" y="16842"/>
                  </a:lnTo>
                  <a:lnTo>
                    <a:pt x="10883" y="16857"/>
                  </a:lnTo>
                  <a:lnTo>
                    <a:pt x="10846" y="16872"/>
                  </a:lnTo>
                  <a:lnTo>
                    <a:pt x="10810" y="16885"/>
                  </a:lnTo>
                  <a:lnTo>
                    <a:pt x="10771" y="16895"/>
                  </a:lnTo>
                  <a:lnTo>
                    <a:pt x="10732" y="16904"/>
                  </a:lnTo>
                  <a:lnTo>
                    <a:pt x="10693" y="16912"/>
                  </a:lnTo>
                  <a:lnTo>
                    <a:pt x="10653" y="16917"/>
                  </a:lnTo>
                  <a:lnTo>
                    <a:pt x="10613" y="16920"/>
                  </a:lnTo>
                  <a:lnTo>
                    <a:pt x="10571" y="16921"/>
                  </a:lnTo>
                  <a:lnTo>
                    <a:pt x="804" y="16921"/>
                  </a:lnTo>
                  <a:lnTo>
                    <a:pt x="762" y="16920"/>
                  </a:lnTo>
                  <a:lnTo>
                    <a:pt x="722" y="16917"/>
                  </a:lnTo>
                  <a:lnTo>
                    <a:pt x="682" y="16912"/>
                  </a:lnTo>
                  <a:lnTo>
                    <a:pt x="643" y="16904"/>
                  </a:lnTo>
                  <a:lnTo>
                    <a:pt x="604" y="16895"/>
                  </a:lnTo>
                  <a:lnTo>
                    <a:pt x="566" y="16885"/>
                  </a:lnTo>
                  <a:lnTo>
                    <a:pt x="528" y="16872"/>
                  </a:lnTo>
                  <a:lnTo>
                    <a:pt x="492" y="16857"/>
                  </a:lnTo>
                  <a:lnTo>
                    <a:pt x="456" y="16842"/>
                  </a:lnTo>
                  <a:lnTo>
                    <a:pt x="422" y="16824"/>
                  </a:lnTo>
                  <a:lnTo>
                    <a:pt x="388" y="16804"/>
                  </a:lnTo>
                  <a:lnTo>
                    <a:pt x="356" y="16783"/>
                  </a:lnTo>
                  <a:lnTo>
                    <a:pt x="323" y="16761"/>
                  </a:lnTo>
                  <a:lnTo>
                    <a:pt x="293" y="16737"/>
                  </a:lnTo>
                  <a:lnTo>
                    <a:pt x="265" y="16712"/>
                  </a:lnTo>
                  <a:lnTo>
                    <a:pt x="236" y="16685"/>
                  </a:lnTo>
                  <a:lnTo>
                    <a:pt x="209" y="16657"/>
                  </a:lnTo>
                  <a:lnTo>
                    <a:pt x="184" y="16627"/>
                  </a:lnTo>
                  <a:lnTo>
                    <a:pt x="161" y="16598"/>
                  </a:lnTo>
                  <a:lnTo>
                    <a:pt x="137" y="16565"/>
                  </a:lnTo>
                  <a:lnTo>
                    <a:pt x="117" y="16533"/>
                  </a:lnTo>
                  <a:lnTo>
                    <a:pt x="97" y="16499"/>
                  </a:lnTo>
                  <a:lnTo>
                    <a:pt x="79" y="16465"/>
                  </a:lnTo>
                  <a:lnTo>
                    <a:pt x="63" y="16429"/>
                  </a:lnTo>
                  <a:lnTo>
                    <a:pt x="49" y="16392"/>
                  </a:lnTo>
                  <a:lnTo>
                    <a:pt x="36" y="16356"/>
                  </a:lnTo>
                  <a:lnTo>
                    <a:pt x="26" y="16317"/>
                  </a:lnTo>
                  <a:lnTo>
                    <a:pt x="17" y="16278"/>
                  </a:lnTo>
                  <a:lnTo>
                    <a:pt x="9" y="16239"/>
                  </a:lnTo>
                  <a:lnTo>
                    <a:pt x="4" y="16199"/>
                  </a:lnTo>
                  <a:lnTo>
                    <a:pt x="1" y="16158"/>
                  </a:lnTo>
                  <a:lnTo>
                    <a:pt x="0" y="16117"/>
                  </a:lnTo>
                  <a:lnTo>
                    <a:pt x="0" y="804"/>
                  </a:lnTo>
                  <a:lnTo>
                    <a:pt x="1" y="763"/>
                  </a:lnTo>
                  <a:lnTo>
                    <a:pt x="4" y="722"/>
                  </a:lnTo>
                  <a:lnTo>
                    <a:pt x="9" y="682"/>
                  </a:lnTo>
                  <a:lnTo>
                    <a:pt x="17" y="643"/>
                  </a:lnTo>
                  <a:lnTo>
                    <a:pt x="26" y="604"/>
                  </a:lnTo>
                  <a:lnTo>
                    <a:pt x="36" y="565"/>
                  </a:lnTo>
                  <a:lnTo>
                    <a:pt x="49" y="529"/>
                  </a:lnTo>
                  <a:lnTo>
                    <a:pt x="63" y="493"/>
                  </a:lnTo>
                  <a:lnTo>
                    <a:pt x="79" y="456"/>
                  </a:lnTo>
                  <a:lnTo>
                    <a:pt x="97" y="422"/>
                  </a:lnTo>
                  <a:lnTo>
                    <a:pt x="117" y="389"/>
                  </a:lnTo>
                  <a:lnTo>
                    <a:pt x="137" y="356"/>
                  </a:lnTo>
                  <a:lnTo>
                    <a:pt x="161" y="324"/>
                  </a:lnTo>
                  <a:lnTo>
                    <a:pt x="184" y="294"/>
                  </a:lnTo>
                  <a:lnTo>
                    <a:pt x="209" y="264"/>
                  </a:lnTo>
                  <a:lnTo>
                    <a:pt x="236" y="237"/>
                  </a:lnTo>
                  <a:lnTo>
                    <a:pt x="265" y="209"/>
                  </a:lnTo>
                  <a:lnTo>
                    <a:pt x="293" y="185"/>
                  </a:lnTo>
                  <a:lnTo>
                    <a:pt x="323" y="160"/>
                  </a:lnTo>
                  <a:lnTo>
                    <a:pt x="356" y="138"/>
                  </a:lnTo>
                  <a:lnTo>
                    <a:pt x="388" y="117"/>
                  </a:lnTo>
                  <a:lnTo>
                    <a:pt x="422" y="98"/>
                  </a:lnTo>
                  <a:lnTo>
                    <a:pt x="456" y="79"/>
                  </a:lnTo>
                  <a:lnTo>
                    <a:pt x="492" y="64"/>
                  </a:lnTo>
                  <a:lnTo>
                    <a:pt x="528" y="50"/>
                  </a:lnTo>
                  <a:lnTo>
                    <a:pt x="566" y="37"/>
                  </a:lnTo>
                  <a:lnTo>
                    <a:pt x="604" y="26"/>
                  </a:lnTo>
                  <a:lnTo>
                    <a:pt x="643" y="17"/>
                  </a:lnTo>
                  <a:lnTo>
                    <a:pt x="682" y="9"/>
                  </a:lnTo>
                  <a:lnTo>
                    <a:pt x="722" y="4"/>
                  </a:lnTo>
                  <a:lnTo>
                    <a:pt x="762" y="2"/>
                  </a:lnTo>
                  <a:lnTo>
                    <a:pt x="804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8" name="Freeform 38"/>
            <p:cNvSpPr>
              <a:spLocks/>
            </p:cNvSpPr>
            <p:nvPr/>
          </p:nvSpPr>
          <p:spPr bwMode="auto">
            <a:xfrm>
              <a:off x="8501381" y="5052506"/>
              <a:ext cx="235646" cy="1088954"/>
            </a:xfrm>
            <a:custGeom>
              <a:avLst/>
              <a:gdLst>
                <a:gd name="T0" fmla="*/ 681 w 681"/>
                <a:gd name="T1" fmla="*/ 552 h 3146"/>
                <a:gd name="T2" fmla="*/ 681 w 681"/>
                <a:gd name="T3" fmla="*/ 2616 h 3146"/>
                <a:gd name="T4" fmla="*/ 680 w 681"/>
                <a:gd name="T5" fmla="*/ 2654 h 3146"/>
                <a:gd name="T6" fmla="*/ 677 w 681"/>
                <a:gd name="T7" fmla="*/ 2691 h 3146"/>
                <a:gd name="T8" fmla="*/ 673 w 681"/>
                <a:gd name="T9" fmla="*/ 2728 h 3146"/>
                <a:gd name="T10" fmla="*/ 667 w 681"/>
                <a:gd name="T11" fmla="*/ 2764 h 3146"/>
                <a:gd name="T12" fmla="*/ 659 w 681"/>
                <a:gd name="T13" fmla="*/ 2800 h 3146"/>
                <a:gd name="T14" fmla="*/ 650 w 681"/>
                <a:gd name="T15" fmla="*/ 2835 h 3146"/>
                <a:gd name="T16" fmla="*/ 639 w 681"/>
                <a:gd name="T17" fmla="*/ 2871 h 3146"/>
                <a:gd name="T18" fmla="*/ 628 w 681"/>
                <a:gd name="T19" fmla="*/ 2904 h 3146"/>
                <a:gd name="T20" fmla="*/ 613 w 681"/>
                <a:gd name="T21" fmla="*/ 2937 h 3146"/>
                <a:gd name="T22" fmla="*/ 598 w 681"/>
                <a:gd name="T23" fmla="*/ 2969 h 3146"/>
                <a:gd name="T24" fmla="*/ 582 w 681"/>
                <a:gd name="T25" fmla="*/ 3002 h 3146"/>
                <a:gd name="T26" fmla="*/ 564 w 681"/>
                <a:gd name="T27" fmla="*/ 3033 h 3146"/>
                <a:gd name="T28" fmla="*/ 545 w 681"/>
                <a:gd name="T29" fmla="*/ 3063 h 3146"/>
                <a:gd name="T30" fmla="*/ 524 w 681"/>
                <a:gd name="T31" fmla="*/ 3091 h 3146"/>
                <a:gd name="T32" fmla="*/ 503 w 681"/>
                <a:gd name="T33" fmla="*/ 3120 h 3146"/>
                <a:gd name="T34" fmla="*/ 480 w 681"/>
                <a:gd name="T35" fmla="*/ 3146 h 3146"/>
                <a:gd name="T36" fmla="*/ 60 w 681"/>
                <a:gd name="T37" fmla="*/ 2735 h 3146"/>
                <a:gd name="T38" fmla="*/ 0 w 681"/>
                <a:gd name="T39" fmla="*/ 0 h 3146"/>
                <a:gd name="T40" fmla="*/ 681 w 681"/>
                <a:gd name="T41" fmla="*/ 552 h 3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81" h="3146">
                  <a:moveTo>
                    <a:pt x="681" y="552"/>
                  </a:moveTo>
                  <a:lnTo>
                    <a:pt x="681" y="2616"/>
                  </a:lnTo>
                  <a:lnTo>
                    <a:pt x="680" y="2654"/>
                  </a:lnTo>
                  <a:lnTo>
                    <a:pt x="677" y="2691"/>
                  </a:lnTo>
                  <a:lnTo>
                    <a:pt x="673" y="2728"/>
                  </a:lnTo>
                  <a:lnTo>
                    <a:pt x="667" y="2764"/>
                  </a:lnTo>
                  <a:lnTo>
                    <a:pt x="659" y="2800"/>
                  </a:lnTo>
                  <a:lnTo>
                    <a:pt x="650" y="2835"/>
                  </a:lnTo>
                  <a:lnTo>
                    <a:pt x="639" y="2871"/>
                  </a:lnTo>
                  <a:lnTo>
                    <a:pt x="628" y="2904"/>
                  </a:lnTo>
                  <a:lnTo>
                    <a:pt x="613" y="2937"/>
                  </a:lnTo>
                  <a:lnTo>
                    <a:pt x="598" y="2969"/>
                  </a:lnTo>
                  <a:lnTo>
                    <a:pt x="582" y="3002"/>
                  </a:lnTo>
                  <a:lnTo>
                    <a:pt x="564" y="3033"/>
                  </a:lnTo>
                  <a:lnTo>
                    <a:pt x="545" y="3063"/>
                  </a:lnTo>
                  <a:lnTo>
                    <a:pt x="524" y="3091"/>
                  </a:lnTo>
                  <a:lnTo>
                    <a:pt x="503" y="3120"/>
                  </a:lnTo>
                  <a:lnTo>
                    <a:pt x="480" y="3146"/>
                  </a:lnTo>
                  <a:lnTo>
                    <a:pt x="60" y="2735"/>
                  </a:lnTo>
                  <a:lnTo>
                    <a:pt x="0" y="0"/>
                  </a:lnTo>
                  <a:lnTo>
                    <a:pt x="681" y="552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83000">
                  <a:schemeClr val="bg1">
                    <a:alpha val="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9" name="Freeform 39"/>
            <p:cNvSpPr>
              <a:spLocks/>
            </p:cNvSpPr>
            <p:nvPr/>
          </p:nvSpPr>
          <p:spPr bwMode="auto">
            <a:xfrm>
              <a:off x="4800600" y="5052506"/>
              <a:ext cx="250179" cy="1096220"/>
            </a:xfrm>
            <a:custGeom>
              <a:avLst/>
              <a:gdLst>
                <a:gd name="T0" fmla="*/ 221 w 723"/>
                <a:gd name="T1" fmla="*/ 3168 h 3168"/>
                <a:gd name="T2" fmla="*/ 196 w 723"/>
                <a:gd name="T3" fmla="*/ 3141 h 3168"/>
                <a:gd name="T4" fmla="*/ 172 w 723"/>
                <a:gd name="T5" fmla="*/ 3112 h 3168"/>
                <a:gd name="T6" fmla="*/ 150 w 723"/>
                <a:gd name="T7" fmla="*/ 3082 h 3168"/>
                <a:gd name="T8" fmla="*/ 128 w 723"/>
                <a:gd name="T9" fmla="*/ 3051 h 3168"/>
                <a:gd name="T10" fmla="*/ 109 w 723"/>
                <a:gd name="T11" fmla="*/ 3019 h 3168"/>
                <a:gd name="T12" fmla="*/ 91 w 723"/>
                <a:gd name="T13" fmla="*/ 2986 h 3168"/>
                <a:gd name="T14" fmla="*/ 74 w 723"/>
                <a:gd name="T15" fmla="*/ 2952 h 3168"/>
                <a:gd name="T16" fmla="*/ 59 w 723"/>
                <a:gd name="T17" fmla="*/ 2919 h 3168"/>
                <a:gd name="T18" fmla="*/ 45 w 723"/>
                <a:gd name="T19" fmla="*/ 2882 h 3168"/>
                <a:gd name="T20" fmla="*/ 33 w 723"/>
                <a:gd name="T21" fmla="*/ 2846 h 3168"/>
                <a:gd name="T22" fmla="*/ 23 w 723"/>
                <a:gd name="T23" fmla="*/ 2809 h 3168"/>
                <a:gd name="T24" fmla="*/ 15 w 723"/>
                <a:gd name="T25" fmla="*/ 2772 h 3168"/>
                <a:gd name="T26" fmla="*/ 9 w 723"/>
                <a:gd name="T27" fmla="*/ 2734 h 3168"/>
                <a:gd name="T28" fmla="*/ 4 w 723"/>
                <a:gd name="T29" fmla="*/ 2695 h 3168"/>
                <a:gd name="T30" fmla="*/ 1 w 723"/>
                <a:gd name="T31" fmla="*/ 2656 h 3168"/>
                <a:gd name="T32" fmla="*/ 0 w 723"/>
                <a:gd name="T33" fmla="*/ 2616 h 3168"/>
                <a:gd name="T34" fmla="*/ 0 w 723"/>
                <a:gd name="T35" fmla="*/ 587 h 3168"/>
                <a:gd name="T36" fmla="*/ 723 w 723"/>
                <a:gd name="T37" fmla="*/ 0 h 3168"/>
                <a:gd name="T38" fmla="*/ 663 w 723"/>
                <a:gd name="T39" fmla="*/ 2735 h 3168"/>
                <a:gd name="T40" fmla="*/ 221 w 723"/>
                <a:gd name="T41" fmla="*/ 3168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23" h="3168">
                  <a:moveTo>
                    <a:pt x="221" y="3168"/>
                  </a:moveTo>
                  <a:lnTo>
                    <a:pt x="196" y="3141"/>
                  </a:lnTo>
                  <a:lnTo>
                    <a:pt x="172" y="3112"/>
                  </a:lnTo>
                  <a:lnTo>
                    <a:pt x="150" y="3082"/>
                  </a:lnTo>
                  <a:lnTo>
                    <a:pt x="128" y="3051"/>
                  </a:lnTo>
                  <a:lnTo>
                    <a:pt x="109" y="3019"/>
                  </a:lnTo>
                  <a:lnTo>
                    <a:pt x="91" y="2986"/>
                  </a:lnTo>
                  <a:lnTo>
                    <a:pt x="74" y="2952"/>
                  </a:lnTo>
                  <a:lnTo>
                    <a:pt x="59" y="2919"/>
                  </a:lnTo>
                  <a:lnTo>
                    <a:pt x="45" y="2882"/>
                  </a:lnTo>
                  <a:lnTo>
                    <a:pt x="33" y="2846"/>
                  </a:lnTo>
                  <a:lnTo>
                    <a:pt x="23" y="2809"/>
                  </a:lnTo>
                  <a:lnTo>
                    <a:pt x="15" y="2772"/>
                  </a:lnTo>
                  <a:lnTo>
                    <a:pt x="9" y="2734"/>
                  </a:lnTo>
                  <a:lnTo>
                    <a:pt x="4" y="2695"/>
                  </a:lnTo>
                  <a:lnTo>
                    <a:pt x="1" y="2656"/>
                  </a:lnTo>
                  <a:lnTo>
                    <a:pt x="0" y="2616"/>
                  </a:lnTo>
                  <a:lnTo>
                    <a:pt x="0" y="587"/>
                  </a:lnTo>
                  <a:lnTo>
                    <a:pt x="723" y="0"/>
                  </a:lnTo>
                  <a:lnTo>
                    <a:pt x="663" y="2735"/>
                  </a:lnTo>
                  <a:lnTo>
                    <a:pt x="221" y="316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83000">
                  <a:schemeClr val="bg1">
                    <a:alpha val="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" name="Freeform 40"/>
            <p:cNvSpPr>
              <a:spLocks/>
            </p:cNvSpPr>
            <p:nvPr/>
          </p:nvSpPr>
          <p:spPr bwMode="auto">
            <a:xfrm>
              <a:off x="7442532" y="381113"/>
              <a:ext cx="1263353" cy="224227"/>
            </a:xfrm>
            <a:custGeom>
              <a:avLst/>
              <a:gdLst>
                <a:gd name="T0" fmla="*/ 1004 w 3650"/>
                <a:gd name="T1" fmla="*/ 0 h 648"/>
                <a:gd name="T2" fmla="*/ 2937 w 3650"/>
                <a:gd name="T3" fmla="*/ 0 h 648"/>
                <a:gd name="T4" fmla="*/ 2966 w 3650"/>
                <a:gd name="T5" fmla="*/ 0 h 648"/>
                <a:gd name="T6" fmla="*/ 2994 w 3650"/>
                <a:gd name="T7" fmla="*/ 3 h 648"/>
                <a:gd name="T8" fmla="*/ 3023 w 3650"/>
                <a:gd name="T9" fmla="*/ 5 h 648"/>
                <a:gd name="T10" fmla="*/ 3051 w 3650"/>
                <a:gd name="T11" fmla="*/ 8 h 648"/>
                <a:gd name="T12" fmla="*/ 3079 w 3650"/>
                <a:gd name="T13" fmla="*/ 13 h 648"/>
                <a:gd name="T14" fmla="*/ 3106 w 3650"/>
                <a:gd name="T15" fmla="*/ 18 h 648"/>
                <a:gd name="T16" fmla="*/ 3133 w 3650"/>
                <a:gd name="T17" fmla="*/ 25 h 648"/>
                <a:gd name="T18" fmla="*/ 3160 w 3650"/>
                <a:gd name="T19" fmla="*/ 31 h 648"/>
                <a:gd name="T20" fmla="*/ 3186 w 3650"/>
                <a:gd name="T21" fmla="*/ 40 h 648"/>
                <a:gd name="T22" fmla="*/ 3212 w 3650"/>
                <a:gd name="T23" fmla="*/ 50 h 648"/>
                <a:gd name="T24" fmla="*/ 3238 w 3650"/>
                <a:gd name="T25" fmla="*/ 59 h 648"/>
                <a:gd name="T26" fmla="*/ 3263 w 3650"/>
                <a:gd name="T27" fmla="*/ 69 h 648"/>
                <a:gd name="T28" fmla="*/ 3288 w 3650"/>
                <a:gd name="T29" fmla="*/ 81 h 648"/>
                <a:gd name="T30" fmla="*/ 3312 w 3650"/>
                <a:gd name="T31" fmla="*/ 94 h 648"/>
                <a:gd name="T32" fmla="*/ 3336 w 3650"/>
                <a:gd name="T33" fmla="*/ 107 h 648"/>
                <a:gd name="T34" fmla="*/ 3359 w 3650"/>
                <a:gd name="T35" fmla="*/ 121 h 648"/>
                <a:gd name="T36" fmla="*/ 3381 w 3650"/>
                <a:gd name="T37" fmla="*/ 135 h 648"/>
                <a:gd name="T38" fmla="*/ 3405 w 3650"/>
                <a:gd name="T39" fmla="*/ 151 h 648"/>
                <a:gd name="T40" fmla="*/ 3425 w 3650"/>
                <a:gd name="T41" fmla="*/ 166 h 648"/>
                <a:gd name="T42" fmla="*/ 3447 w 3650"/>
                <a:gd name="T43" fmla="*/ 183 h 648"/>
                <a:gd name="T44" fmla="*/ 3467 w 3650"/>
                <a:gd name="T45" fmla="*/ 202 h 648"/>
                <a:gd name="T46" fmla="*/ 3488 w 3650"/>
                <a:gd name="T47" fmla="*/ 220 h 648"/>
                <a:gd name="T48" fmla="*/ 3507 w 3650"/>
                <a:gd name="T49" fmla="*/ 238 h 648"/>
                <a:gd name="T50" fmla="*/ 3525 w 3650"/>
                <a:gd name="T51" fmla="*/ 257 h 648"/>
                <a:gd name="T52" fmla="*/ 3544 w 3650"/>
                <a:gd name="T53" fmla="*/ 278 h 648"/>
                <a:gd name="T54" fmla="*/ 3560 w 3650"/>
                <a:gd name="T55" fmla="*/ 299 h 648"/>
                <a:gd name="T56" fmla="*/ 3577 w 3650"/>
                <a:gd name="T57" fmla="*/ 320 h 648"/>
                <a:gd name="T58" fmla="*/ 3593 w 3650"/>
                <a:gd name="T59" fmla="*/ 342 h 648"/>
                <a:gd name="T60" fmla="*/ 3609 w 3650"/>
                <a:gd name="T61" fmla="*/ 364 h 648"/>
                <a:gd name="T62" fmla="*/ 3623 w 3650"/>
                <a:gd name="T63" fmla="*/ 387 h 648"/>
                <a:gd name="T64" fmla="*/ 3637 w 3650"/>
                <a:gd name="T65" fmla="*/ 411 h 648"/>
                <a:gd name="T66" fmla="*/ 3650 w 3650"/>
                <a:gd name="T67" fmla="*/ 434 h 648"/>
                <a:gd name="T68" fmla="*/ 3468 w 3650"/>
                <a:gd name="T69" fmla="*/ 612 h 648"/>
                <a:gd name="T70" fmla="*/ 0 w 3650"/>
                <a:gd name="T71" fmla="*/ 648 h 648"/>
                <a:gd name="T72" fmla="*/ 1004 w 3650"/>
                <a:gd name="T73" fmla="*/ 0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50" h="648">
                  <a:moveTo>
                    <a:pt x="1004" y="0"/>
                  </a:moveTo>
                  <a:lnTo>
                    <a:pt x="2937" y="0"/>
                  </a:lnTo>
                  <a:lnTo>
                    <a:pt x="2966" y="0"/>
                  </a:lnTo>
                  <a:lnTo>
                    <a:pt x="2994" y="3"/>
                  </a:lnTo>
                  <a:lnTo>
                    <a:pt x="3023" y="5"/>
                  </a:lnTo>
                  <a:lnTo>
                    <a:pt x="3051" y="8"/>
                  </a:lnTo>
                  <a:lnTo>
                    <a:pt x="3079" y="13"/>
                  </a:lnTo>
                  <a:lnTo>
                    <a:pt x="3106" y="18"/>
                  </a:lnTo>
                  <a:lnTo>
                    <a:pt x="3133" y="25"/>
                  </a:lnTo>
                  <a:lnTo>
                    <a:pt x="3160" y="31"/>
                  </a:lnTo>
                  <a:lnTo>
                    <a:pt x="3186" y="40"/>
                  </a:lnTo>
                  <a:lnTo>
                    <a:pt x="3212" y="50"/>
                  </a:lnTo>
                  <a:lnTo>
                    <a:pt x="3238" y="59"/>
                  </a:lnTo>
                  <a:lnTo>
                    <a:pt x="3263" y="69"/>
                  </a:lnTo>
                  <a:lnTo>
                    <a:pt x="3288" y="81"/>
                  </a:lnTo>
                  <a:lnTo>
                    <a:pt x="3312" y="94"/>
                  </a:lnTo>
                  <a:lnTo>
                    <a:pt x="3336" y="107"/>
                  </a:lnTo>
                  <a:lnTo>
                    <a:pt x="3359" y="121"/>
                  </a:lnTo>
                  <a:lnTo>
                    <a:pt x="3381" y="135"/>
                  </a:lnTo>
                  <a:lnTo>
                    <a:pt x="3405" y="151"/>
                  </a:lnTo>
                  <a:lnTo>
                    <a:pt x="3425" y="166"/>
                  </a:lnTo>
                  <a:lnTo>
                    <a:pt x="3447" y="183"/>
                  </a:lnTo>
                  <a:lnTo>
                    <a:pt x="3467" y="202"/>
                  </a:lnTo>
                  <a:lnTo>
                    <a:pt x="3488" y="220"/>
                  </a:lnTo>
                  <a:lnTo>
                    <a:pt x="3507" y="238"/>
                  </a:lnTo>
                  <a:lnTo>
                    <a:pt x="3525" y="257"/>
                  </a:lnTo>
                  <a:lnTo>
                    <a:pt x="3544" y="278"/>
                  </a:lnTo>
                  <a:lnTo>
                    <a:pt x="3560" y="299"/>
                  </a:lnTo>
                  <a:lnTo>
                    <a:pt x="3577" y="320"/>
                  </a:lnTo>
                  <a:lnTo>
                    <a:pt x="3593" y="342"/>
                  </a:lnTo>
                  <a:lnTo>
                    <a:pt x="3609" y="364"/>
                  </a:lnTo>
                  <a:lnTo>
                    <a:pt x="3623" y="387"/>
                  </a:lnTo>
                  <a:lnTo>
                    <a:pt x="3637" y="411"/>
                  </a:lnTo>
                  <a:lnTo>
                    <a:pt x="3650" y="434"/>
                  </a:lnTo>
                  <a:lnTo>
                    <a:pt x="3468" y="612"/>
                  </a:lnTo>
                  <a:lnTo>
                    <a:pt x="0" y="648"/>
                  </a:lnTo>
                  <a:lnTo>
                    <a:pt x="100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83000">
                  <a:schemeClr val="bg1">
                    <a:alpha val="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1" name="Freeform 41"/>
            <p:cNvSpPr>
              <a:spLocks/>
            </p:cNvSpPr>
            <p:nvPr/>
          </p:nvSpPr>
          <p:spPr bwMode="auto">
            <a:xfrm>
              <a:off x="4800600" y="463122"/>
              <a:ext cx="237722" cy="1271657"/>
            </a:xfrm>
            <a:custGeom>
              <a:avLst/>
              <a:gdLst>
                <a:gd name="T0" fmla="*/ 0 w 687"/>
                <a:gd name="T1" fmla="*/ 2550 h 3674"/>
                <a:gd name="T2" fmla="*/ 0 w 687"/>
                <a:gd name="T3" fmla="*/ 565 h 3674"/>
                <a:gd name="T4" fmla="*/ 1 w 687"/>
                <a:gd name="T5" fmla="*/ 524 h 3674"/>
                <a:gd name="T6" fmla="*/ 4 w 687"/>
                <a:gd name="T7" fmla="*/ 483 h 3674"/>
                <a:gd name="T8" fmla="*/ 9 w 687"/>
                <a:gd name="T9" fmla="*/ 445 h 3674"/>
                <a:gd name="T10" fmla="*/ 17 w 687"/>
                <a:gd name="T11" fmla="*/ 404 h 3674"/>
                <a:gd name="T12" fmla="*/ 26 w 687"/>
                <a:gd name="T13" fmla="*/ 367 h 3674"/>
                <a:gd name="T14" fmla="*/ 36 w 687"/>
                <a:gd name="T15" fmla="*/ 329 h 3674"/>
                <a:gd name="T16" fmla="*/ 48 w 687"/>
                <a:gd name="T17" fmla="*/ 291 h 3674"/>
                <a:gd name="T18" fmla="*/ 62 w 687"/>
                <a:gd name="T19" fmla="*/ 255 h 3674"/>
                <a:gd name="T20" fmla="*/ 79 w 687"/>
                <a:gd name="T21" fmla="*/ 220 h 3674"/>
                <a:gd name="T22" fmla="*/ 96 w 687"/>
                <a:gd name="T23" fmla="*/ 185 h 3674"/>
                <a:gd name="T24" fmla="*/ 115 w 687"/>
                <a:gd name="T25" fmla="*/ 151 h 3674"/>
                <a:gd name="T26" fmla="*/ 136 w 687"/>
                <a:gd name="T27" fmla="*/ 118 h 3674"/>
                <a:gd name="T28" fmla="*/ 158 w 687"/>
                <a:gd name="T29" fmla="*/ 87 h 3674"/>
                <a:gd name="T30" fmla="*/ 182 w 687"/>
                <a:gd name="T31" fmla="*/ 57 h 3674"/>
                <a:gd name="T32" fmla="*/ 208 w 687"/>
                <a:gd name="T33" fmla="*/ 28 h 3674"/>
                <a:gd name="T34" fmla="*/ 234 w 687"/>
                <a:gd name="T35" fmla="*/ 0 h 3674"/>
                <a:gd name="T36" fmla="*/ 615 w 687"/>
                <a:gd name="T37" fmla="*/ 373 h 3674"/>
                <a:gd name="T38" fmla="*/ 687 w 687"/>
                <a:gd name="T39" fmla="*/ 3674 h 3674"/>
                <a:gd name="T40" fmla="*/ 0 w 687"/>
                <a:gd name="T41" fmla="*/ 2550 h 3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87" h="3674">
                  <a:moveTo>
                    <a:pt x="0" y="2550"/>
                  </a:moveTo>
                  <a:lnTo>
                    <a:pt x="0" y="565"/>
                  </a:lnTo>
                  <a:lnTo>
                    <a:pt x="1" y="524"/>
                  </a:lnTo>
                  <a:lnTo>
                    <a:pt x="4" y="483"/>
                  </a:lnTo>
                  <a:lnTo>
                    <a:pt x="9" y="445"/>
                  </a:lnTo>
                  <a:lnTo>
                    <a:pt x="17" y="404"/>
                  </a:lnTo>
                  <a:lnTo>
                    <a:pt x="26" y="367"/>
                  </a:lnTo>
                  <a:lnTo>
                    <a:pt x="36" y="329"/>
                  </a:lnTo>
                  <a:lnTo>
                    <a:pt x="48" y="291"/>
                  </a:lnTo>
                  <a:lnTo>
                    <a:pt x="62" y="255"/>
                  </a:lnTo>
                  <a:lnTo>
                    <a:pt x="79" y="220"/>
                  </a:lnTo>
                  <a:lnTo>
                    <a:pt x="96" y="185"/>
                  </a:lnTo>
                  <a:lnTo>
                    <a:pt x="115" y="151"/>
                  </a:lnTo>
                  <a:lnTo>
                    <a:pt x="136" y="118"/>
                  </a:lnTo>
                  <a:lnTo>
                    <a:pt x="158" y="87"/>
                  </a:lnTo>
                  <a:lnTo>
                    <a:pt x="182" y="57"/>
                  </a:lnTo>
                  <a:lnTo>
                    <a:pt x="208" y="28"/>
                  </a:lnTo>
                  <a:lnTo>
                    <a:pt x="234" y="0"/>
                  </a:lnTo>
                  <a:lnTo>
                    <a:pt x="615" y="373"/>
                  </a:lnTo>
                  <a:lnTo>
                    <a:pt x="687" y="3674"/>
                  </a:lnTo>
                  <a:lnTo>
                    <a:pt x="0" y="25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83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2" name="Freeform 42"/>
            <p:cNvSpPr>
              <a:spLocks/>
            </p:cNvSpPr>
            <p:nvPr/>
          </p:nvSpPr>
          <p:spPr bwMode="auto">
            <a:xfrm>
              <a:off x="4837971" y="417446"/>
              <a:ext cx="3861685" cy="5781109"/>
            </a:xfrm>
            <a:custGeom>
              <a:avLst/>
              <a:gdLst>
                <a:gd name="T0" fmla="*/ 10499 w 11159"/>
                <a:gd name="T1" fmla="*/ 1 h 16707"/>
                <a:gd name="T2" fmla="*/ 10603 w 11159"/>
                <a:gd name="T3" fmla="*/ 14 h 16707"/>
                <a:gd name="T4" fmla="*/ 10702 w 11159"/>
                <a:gd name="T5" fmla="*/ 43 h 16707"/>
                <a:gd name="T6" fmla="*/ 10794 w 11159"/>
                <a:gd name="T7" fmla="*/ 84 h 16707"/>
                <a:gd name="T8" fmla="*/ 10879 w 11159"/>
                <a:gd name="T9" fmla="*/ 139 h 16707"/>
                <a:gd name="T10" fmla="*/ 10954 w 11159"/>
                <a:gd name="T11" fmla="*/ 205 h 16707"/>
                <a:gd name="T12" fmla="*/ 11020 w 11159"/>
                <a:gd name="T13" fmla="*/ 280 h 16707"/>
                <a:gd name="T14" fmla="*/ 11075 w 11159"/>
                <a:gd name="T15" fmla="*/ 365 h 16707"/>
                <a:gd name="T16" fmla="*/ 11116 w 11159"/>
                <a:gd name="T17" fmla="*/ 457 h 16707"/>
                <a:gd name="T18" fmla="*/ 11145 w 11159"/>
                <a:gd name="T19" fmla="*/ 557 h 16707"/>
                <a:gd name="T20" fmla="*/ 11158 w 11159"/>
                <a:gd name="T21" fmla="*/ 661 h 16707"/>
                <a:gd name="T22" fmla="*/ 11158 w 11159"/>
                <a:gd name="T23" fmla="*/ 16046 h 16707"/>
                <a:gd name="T24" fmla="*/ 11145 w 11159"/>
                <a:gd name="T25" fmla="*/ 16150 h 16707"/>
                <a:gd name="T26" fmla="*/ 11116 w 11159"/>
                <a:gd name="T27" fmla="*/ 16249 h 16707"/>
                <a:gd name="T28" fmla="*/ 11075 w 11159"/>
                <a:gd name="T29" fmla="*/ 16342 h 16707"/>
                <a:gd name="T30" fmla="*/ 11020 w 11159"/>
                <a:gd name="T31" fmla="*/ 16427 h 16707"/>
                <a:gd name="T32" fmla="*/ 10954 w 11159"/>
                <a:gd name="T33" fmla="*/ 16502 h 16707"/>
                <a:gd name="T34" fmla="*/ 10879 w 11159"/>
                <a:gd name="T35" fmla="*/ 16568 h 16707"/>
                <a:gd name="T36" fmla="*/ 10794 w 11159"/>
                <a:gd name="T37" fmla="*/ 16623 h 16707"/>
                <a:gd name="T38" fmla="*/ 10702 w 11159"/>
                <a:gd name="T39" fmla="*/ 16665 h 16707"/>
                <a:gd name="T40" fmla="*/ 10603 w 11159"/>
                <a:gd name="T41" fmla="*/ 16693 h 16707"/>
                <a:gd name="T42" fmla="*/ 10499 w 11159"/>
                <a:gd name="T43" fmla="*/ 16706 h 16707"/>
                <a:gd name="T44" fmla="*/ 661 w 11159"/>
                <a:gd name="T45" fmla="*/ 16706 h 16707"/>
                <a:gd name="T46" fmla="*/ 557 w 11159"/>
                <a:gd name="T47" fmla="*/ 16693 h 16707"/>
                <a:gd name="T48" fmla="*/ 457 w 11159"/>
                <a:gd name="T49" fmla="*/ 16665 h 16707"/>
                <a:gd name="T50" fmla="*/ 364 w 11159"/>
                <a:gd name="T51" fmla="*/ 16623 h 16707"/>
                <a:gd name="T52" fmla="*/ 280 w 11159"/>
                <a:gd name="T53" fmla="*/ 16568 h 16707"/>
                <a:gd name="T54" fmla="*/ 205 w 11159"/>
                <a:gd name="T55" fmla="*/ 16502 h 16707"/>
                <a:gd name="T56" fmla="*/ 138 w 11159"/>
                <a:gd name="T57" fmla="*/ 16427 h 16707"/>
                <a:gd name="T58" fmla="*/ 84 w 11159"/>
                <a:gd name="T59" fmla="*/ 16342 h 16707"/>
                <a:gd name="T60" fmla="*/ 42 w 11159"/>
                <a:gd name="T61" fmla="*/ 16249 h 16707"/>
                <a:gd name="T62" fmla="*/ 14 w 11159"/>
                <a:gd name="T63" fmla="*/ 16150 h 16707"/>
                <a:gd name="T64" fmla="*/ 1 w 11159"/>
                <a:gd name="T65" fmla="*/ 16046 h 16707"/>
                <a:gd name="T66" fmla="*/ 1 w 11159"/>
                <a:gd name="T67" fmla="*/ 661 h 16707"/>
                <a:gd name="T68" fmla="*/ 14 w 11159"/>
                <a:gd name="T69" fmla="*/ 557 h 16707"/>
                <a:gd name="T70" fmla="*/ 42 w 11159"/>
                <a:gd name="T71" fmla="*/ 457 h 16707"/>
                <a:gd name="T72" fmla="*/ 84 w 11159"/>
                <a:gd name="T73" fmla="*/ 365 h 16707"/>
                <a:gd name="T74" fmla="*/ 138 w 11159"/>
                <a:gd name="T75" fmla="*/ 280 h 16707"/>
                <a:gd name="T76" fmla="*/ 205 w 11159"/>
                <a:gd name="T77" fmla="*/ 205 h 16707"/>
                <a:gd name="T78" fmla="*/ 280 w 11159"/>
                <a:gd name="T79" fmla="*/ 139 h 16707"/>
                <a:gd name="T80" fmla="*/ 364 w 11159"/>
                <a:gd name="T81" fmla="*/ 84 h 16707"/>
                <a:gd name="T82" fmla="*/ 457 w 11159"/>
                <a:gd name="T83" fmla="*/ 43 h 16707"/>
                <a:gd name="T84" fmla="*/ 557 w 11159"/>
                <a:gd name="T85" fmla="*/ 14 h 16707"/>
                <a:gd name="T86" fmla="*/ 661 w 11159"/>
                <a:gd name="T87" fmla="*/ 1 h 167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159" h="16707">
                  <a:moveTo>
                    <a:pt x="696" y="0"/>
                  </a:moveTo>
                  <a:lnTo>
                    <a:pt x="10463" y="0"/>
                  </a:lnTo>
                  <a:lnTo>
                    <a:pt x="10499" y="1"/>
                  </a:lnTo>
                  <a:lnTo>
                    <a:pt x="10534" y="4"/>
                  </a:lnTo>
                  <a:lnTo>
                    <a:pt x="10568" y="9"/>
                  </a:lnTo>
                  <a:lnTo>
                    <a:pt x="10603" y="14"/>
                  </a:lnTo>
                  <a:lnTo>
                    <a:pt x="10637" y="22"/>
                  </a:lnTo>
                  <a:lnTo>
                    <a:pt x="10670" y="32"/>
                  </a:lnTo>
                  <a:lnTo>
                    <a:pt x="10702" y="43"/>
                  </a:lnTo>
                  <a:lnTo>
                    <a:pt x="10733" y="56"/>
                  </a:lnTo>
                  <a:lnTo>
                    <a:pt x="10764" y="69"/>
                  </a:lnTo>
                  <a:lnTo>
                    <a:pt x="10794" y="84"/>
                  </a:lnTo>
                  <a:lnTo>
                    <a:pt x="10823" y="101"/>
                  </a:lnTo>
                  <a:lnTo>
                    <a:pt x="10851" y="119"/>
                  </a:lnTo>
                  <a:lnTo>
                    <a:pt x="10879" y="139"/>
                  </a:lnTo>
                  <a:lnTo>
                    <a:pt x="10905" y="160"/>
                  </a:lnTo>
                  <a:lnTo>
                    <a:pt x="10931" y="182"/>
                  </a:lnTo>
                  <a:lnTo>
                    <a:pt x="10954" y="205"/>
                  </a:lnTo>
                  <a:lnTo>
                    <a:pt x="10977" y="228"/>
                  </a:lnTo>
                  <a:lnTo>
                    <a:pt x="10999" y="254"/>
                  </a:lnTo>
                  <a:lnTo>
                    <a:pt x="11020" y="280"/>
                  </a:lnTo>
                  <a:lnTo>
                    <a:pt x="11040" y="308"/>
                  </a:lnTo>
                  <a:lnTo>
                    <a:pt x="11058" y="336"/>
                  </a:lnTo>
                  <a:lnTo>
                    <a:pt x="11075" y="365"/>
                  </a:lnTo>
                  <a:lnTo>
                    <a:pt x="11090" y="395"/>
                  </a:lnTo>
                  <a:lnTo>
                    <a:pt x="11105" y="426"/>
                  </a:lnTo>
                  <a:lnTo>
                    <a:pt x="11116" y="457"/>
                  </a:lnTo>
                  <a:lnTo>
                    <a:pt x="11128" y="489"/>
                  </a:lnTo>
                  <a:lnTo>
                    <a:pt x="11137" y="523"/>
                  </a:lnTo>
                  <a:lnTo>
                    <a:pt x="11145" y="557"/>
                  </a:lnTo>
                  <a:lnTo>
                    <a:pt x="11151" y="591"/>
                  </a:lnTo>
                  <a:lnTo>
                    <a:pt x="11155" y="626"/>
                  </a:lnTo>
                  <a:lnTo>
                    <a:pt x="11158" y="661"/>
                  </a:lnTo>
                  <a:lnTo>
                    <a:pt x="11159" y="696"/>
                  </a:lnTo>
                  <a:lnTo>
                    <a:pt x="11159" y="16011"/>
                  </a:lnTo>
                  <a:lnTo>
                    <a:pt x="11158" y="16046"/>
                  </a:lnTo>
                  <a:lnTo>
                    <a:pt x="11155" y="16081"/>
                  </a:lnTo>
                  <a:lnTo>
                    <a:pt x="11151" y="16116"/>
                  </a:lnTo>
                  <a:lnTo>
                    <a:pt x="11145" y="16150"/>
                  </a:lnTo>
                  <a:lnTo>
                    <a:pt x="11137" y="16184"/>
                  </a:lnTo>
                  <a:lnTo>
                    <a:pt x="11128" y="16218"/>
                  </a:lnTo>
                  <a:lnTo>
                    <a:pt x="11116" y="16249"/>
                  </a:lnTo>
                  <a:lnTo>
                    <a:pt x="11105" y="16281"/>
                  </a:lnTo>
                  <a:lnTo>
                    <a:pt x="11090" y="16313"/>
                  </a:lnTo>
                  <a:lnTo>
                    <a:pt x="11075" y="16342"/>
                  </a:lnTo>
                  <a:lnTo>
                    <a:pt x="11058" y="16371"/>
                  </a:lnTo>
                  <a:lnTo>
                    <a:pt x="11040" y="16400"/>
                  </a:lnTo>
                  <a:lnTo>
                    <a:pt x="11020" y="16427"/>
                  </a:lnTo>
                  <a:lnTo>
                    <a:pt x="10999" y="16453"/>
                  </a:lnTo>
                  <a:lnTo>
                    <a:pt x="10977" y="16479"/>
                  </a:lnTo>
                  <a:lnTo>
                    <a:pt x="10954" y="16502"/>
                  </a:lnTo>
                  <a:lnTo>
                    <a:pt x="10931" y="16526"/>
                  </a:lnTo>
                  <a:lnTo>
                    <a:pt x="10905" y="16548"/>
                  </a:lnTo>
                  <a:lnTo>
                    <a:pt x="10879" y="16568"/>
                  </a:lnTo>
                  <a:lnTo>
                    <a:pt x="10851" y="16588"/>
                  </a:lnTo>
                  <a:lnTo>
                    <a:pt x="10823" y="16606"/>
                  </a:lnTo>
                  <a:lnTo>
                    <a:pt x="10794" y="16623"/>
                  </a:lnTo>
                  <a:lnTo>
                    <a:pt x="10764" y="16639"/>
                  </a:lnTo>
                  <a:lnTo>
                    <a:pt x="10733" y="16652"/>
                  </a:lnTo>
                  <a:lnTo>
                    <a:pt x="10702" y="16665"/>
                  </a:lnTo>
                  <a:lnTo>
                    <a:pt x="10670" y="16675"/>
                  </a:lnTo>
                  <a:lnTo>
                    <a:pt x="10637" y="16685"/>
                  </a:lnTo>
                  <a:lnTo>
                    <a:pt x="10603" y="16693"/>
                  </a:lnTo>
                  <a:lnTo>
                    <a:pt x="10568" y="16698"/>
                  </a:lnTo>
                  <a:lnTo>
                    <a:pt x="10534" y="16704"/>
                  </a:lnTo>
                  <a:lnTo>
                    <a:pt x="10499" y="16706"/>
                  </a:lnTo>
                  <a:lnTo>
                    <a:pt x="10463" y="16707"/>
                  </a:lnTo>
                  <a:lnTo>
                    <a:pt x="696" y="16707"/>
                  </a:lnTo>
                  <a:lnTo>
                    <a:pt x="661" y="16706"/>
                  </a:lnTo>
                  <a:lnTo>
                    <a:pt x="626" y="16704"/>
                  </a:lnTo>
                  <a:lnTo>
                    <a:pt x="590" y="16698"/>
                  </a:lnTo>
                  <a:lnTo>
                    <a:pt x="557" y="16693"/>
                  </a:lnTo>
                  <a:lnTo>
                    <a:pt x="523" y="16685"/>
                  </a:lnTo>
                  <a:lnTo>
                    <a:pt x="489" y="16675"/>
                  </a:lnTo>
                  <a:lnTo>
                    <a:pt x="457" y="16665"/>
                  </a:lnTo>
                  <a:lnTo>
                    <a:pt x="426" y="16652"/>
                  </a:lnTo>
                  <a:lnTo>
                    <a:pt x="394" y="16639"/>
                  </a:lnTo>
                  <a:lnTo>
                    <a:pt x="364" y="16623"/>
                  </a:lnTo>
                  <a:lnTo>
                    <a:pt x="336" y="16606"/>
                  </a:lnTo>
                  <a:lnTo>
                    <a:pt x="307" y="16588"/>
                  </a:lnTo>
                  <a:lnTo>
                    <a:pt x="280" y="16568"/>
                  </a:lnTo>
                  <a:lnTo>
                    <a:pt x="254" y="16548"/>
                  </a:lnTo>
                  <a:lnTo>
                    <a:pt x="228" y="16526"/>
                  </a:lnTo>
                  <a:lnTo>
                    <a:pt x="205" y="16502"/>
                  </a:lnTo>
                  <a:lnTo>
                    <a:pt x="181" y="16479"/>
                  </a:lnTo>
                  <a:lnTo>
                    <a:pt x="159" y="16453"/>
                  </a:lnTo>
                  <a:lnTo>
                    <a:pt x="138" y="16427"/>
                  </a:lnTo>
                  <a:lnTo>
                    <a:pt x="119" y="16400"/>
                  </a:lnTo>
                  <a:lnTo>
                    <a:pt x="101" y="16371"/>
                  </a:lnTo>
                  <a:lnTo>
                    <a:pt x="84" y="16342"/>
                  </a:lnTo>
                  <a:lnTo>
                    <a:pt x="68" y="16313"/>
                  </a:lnTo>
                  <a:lnTo>
                    <a:pt x="55" y="16281"/>
                  </a:lnTo>
                  <a:lnTo>
                    <a:pt x="42" y="16249"/>
                  </a:lnTo>
                  <a:lnTo>
                    <a:pt x="32" y="16218"/>
                  </a:lnTo>
                  <a:lnTo>
                    <a:pt x="22" y="16184"/>
                  </a:lnTo>
                  <a:lnTo>
                    <a:pt x="14" y="16150"/>
                  </a:lnTo>
                  <a:lnTo>
                    <a:pt x="9" y="16116"/>
                  </a:lnTo>
                  <a:lnTo>
                    <a:pt x="3" y="16081"/>
                  </a:lnTo>
                  <a:lnTo>
                    <a:pt x="1" y="16046"/>
                  </a:lnTo>
                  <a:lnTo>
                    <a:pt x="0" y="16011"/>
                  </a:lnTo>
                  <a:lnTo>
                    <a:pt x="0" y="696"/>
                  </a:lnTo>
                  <a:lnTo>
                    <a:pt x="1" y="661"/>
                  </a:lnTo>
                  <a:lnTo>
                    <a:pt x="3" y="626"/>
                  </a:lnTo>
                  <a:lnTo>
                    <a:pt x="9" y="591"/>
                  </a:lnTo>
                  <a:lnTo>
                    <a:pt x="14" y="557"/>
                  </a:lnTo>
                  <a:lnTo>
                    <a:pt x="22" y="523"/>
                  </a:lnTo>
                  <a:lnTo>
                    <a:pt x="32" y="489"/>
                  </a:lnTo>
                  <a:lnTo>
                    <a:pt x="42" y="457"/>
                  </a:lnTo>
                  <a:lnTo>
                    <a:pt x="55" y="426"/>
                  </a:lnTo>
                  <a:lnTo>
                    <a:pt x="68" y="395"/>
                  </a:lnTo>
                  <a:lnTo>
                    <a:pt x="84" y="365"/>
                  </a:lnTo>
                  <a:lnTo>
                    <a:pt x="101" y="336"/>
                  </a:lnTo>
                  <a:lnTo>
                    <a:pt x="119" y="308"/>
                  </a:lnTo>
                  <a:lnTo>
                    <a:pt x="138" y="280"/>
                  </a:lnTo>
                  <a:lnTo>
                    <a:pt x="159" y="254"/>
                  </a:lnTo>
                  <a:lnTo>
                    <a:pt x="181" y="228"/>
                  </a:lnTo>
                  <a:lnTo>
                    <a:pt x="205" y="205"/>
                  </a:lnTo>
                  <a:lnTo>
                    <a:pt x="228" y="182"/>
                  </a:lnTo>
                  <a:lnTo>
                    <a:pt x="254" y="160"/>
                  </a:lnTo>
                  <a:lnTo>
                    <a:pt x="280" y="139"/>
                  </a:lnTo>
                  <a:lnTo>
                    <a:pt x="307" y="119"/>
                  </a:lnTo>
                  <a:lnTo>
                    <a:pt x="336" y="101"/>
                  </a:lnTo>
                  <a:lnTo>
                    <a:pt x="364" y="84"/>
                  </a:lnTo>
                  <a:lnTo>
                    <a:pt x="394" y="69"/>
                  </a:lnTo>
                  <a:lnTo>
                    <a:pt x="426" y="56"/>
                  </a:lnTo>
                  <a:lnTo>
                    <a:pt x="457" y="43"/>
                  </a:lnTo>
                  <a:lnTo>
                    <a:pt x="489" y="32"/>
                  </a:lnTo>
                  <a:lnTo>
                    <a:pt x="523" y="22"/>
                  </a:lnTo>
                  <a:lnTo>
                    <a:pt x="557" y="14"/>
                  </a:lnTo>
                  <a:lnTo>
                    <a:pt x="590" y="9"/>
                  </a:lnTo>
                  <a:lnTo>
                    <a:pt x="626" y="4"/>
                  </a:lnTo>
                  <a:lnTo>
                    <a:pt x="661" y="1"/>
                  </a:lnTo>
                  <a:lnTo>
                    <a:pt x="696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3" name="Rectangle 44"/>
            <p:cNvSpPr>
              <a:spLocks noChangeArrowheads="1"/>
            </p:cNvSpPr>
            <p:nvPr/>
          </p:nvSpPr>
          <p:spPr bwMode="auto">
            <a:xfrm>
              <a:off x="5005103" y="958290"/>
              <a:ext cx="3554411" cy="47087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4" name="Rectangle 50"/>
            <p:cNvSpPr>
              <a:spLocks noChangeArrowheads="1"/>
            </p:cNvSpPr>
            <p:nvPr/>
          </p:nvSpPr>
          <p:spPr bwMode="auto">
            <a:xfrm>
              <a:off x="5003027" y="958290"/>
              <a:ext cx="3556487" cy="112113"/>
            </a:xfrm>
            <a:prstGeom prst="rect">
              <a:avLst/>
            </a:prstGeom>
            <a:gradFill>
              <a:gsLst>
                <a:gs pos="100000">
                  <a:schemeClr val="tx1">
                    <a:lumMod val="65000"/>
                    <a:lumOff val="3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55" name="Group 454"/>
            <p:cNvGrpSpPr/>
            <p:nvPr/>
          </p:nvGrpSpPr>
          <p:grpSpPr>
            <a:xfrm>
              <a:off x="6612810" y="5807196"/>
              <a:ext cx="302084" cy="302084"/>
              <a:chOff x="5940539" y="5094371"/>
              <a:chExt cx="371944" cy="371944"/>
            </a:xfrm>
          </p:grpSpPr>
          <p:sp>
            <p:nvSpPr>
              <p:cNvPr id="462" name="Freeform 33"/>
              <p:cNvSpPr>
                <a:spLocks/>
              </p:cNvSpPr>
              <p:nvPr/>
            </p:nvSpPr>
            <p:spPr bwMode="auto">
              <a:xfrm>
                <a:off x="5940539" y="5094371"/>
                <a:ext cx="371944" cy="371944"/>
              </a:xfrm>
              <a:custGeom>
                <a:avLst/>
                <a:gdLst>
                  <a:gd name="T0" fmla="*/ 904 w 1639"/>
                  <a:gd name="T1" fmla="*/ 5 h 1638"/>
                  <a:gd name="T2" fmla="*/ 1025 w 1639"/>
                  <a:gd name="T3" fmla="*/ 27 h 1638"/>
                  <a:gd name="T4" fmla="*/ 1139 w 1639"/>
                  <a:gd name="T5" fmla="*/ 64 h 1638"/>
                  <a:gd name="T6" fmla="*/ 1245 w 1639"/>
                  <a:gd name="T7" fmla="*/ 119 h 1638"/>
                  <a:gd name="T8" fmla="*/ 1342 w 1639"/>
                  <a:gd name="T9" fmla="*/ 187 h 1638"/>
                  <a:gd name="T10" fmla="*/ 1427 w 1639"/>
                  <a:gd name="T11" fmla="*/ 268 h 1638"/>
                  <a:gd name="T12" fmla="*/ 1500 w 1639"/>
                  <a:gd name="T13" fmla="*/ 362 h 1638"/>
                  <a:gd name="T14" fmla="*/ 1560 w 1639"/>
                  <a:gd name="T15" fmla="*/ 464 h 1638"/>
                  <a:gd name="T16" fmla="*/ 1603 w 1639"/>
                  <a:gd name="T17" fmla="*/ 576 h 1638"/>
                  <a:gd name="T18" fmla="*/ 1630 w 1639"/>
                  <a:gd name="T19" fmla="*/ 695 h 1638"/>
                  <a:gd name="T20" fmla="*/ 1639 w 1639"/>
                  <a:gd name="T21" fmla="*/ 820 h 1638"/>
                  <a:gd name="T22" fmla="*/ 1630 w 1639"/>
                  <a:gd name="T23" fmla="*/ 944 h 1638"/>
                  <a:gd name="T24" fmla="*/ 1603 w 1639"/>
                  <a:gd name="T25" fmla="*/ 1063 h 1638"/>
                  <a:gd name="T26" fmla="*/ 1560 w 1639"/>
                  <a:gd name="T27" fmla="*/ 1174 h 1638"/>
                  <a:gd name="T28" fmla="*/ 1500 w 1639"/>
                  <a:gd name="T29" fmla="*/ 1278 h 1638"/>
                  <a:gd name="T30" fmla="*/ 1427 w 1639"/>
                  <a:gd name="T31" fmla="*/ 1371 h 1638"/>
                  <a:gd name="T32" fmla="*/ 1342 w 1639"/>
                  <a:gd name="T33" fmla="*/ 1452 h 1638"/>
                  <a:gd name="T34" fmla="*/ 1245 w 1639"/>
                  <a:gd name="T35" fmla="*/ 1520 h 1638"/>
                  <a:gd name="T36" fmla="*/ 1139 w 1639"/>
                  <a:gd name="T37" fmla="*/ 1575 h 1638"/>
                  <a:gd name="T38" fmla="*/ 1025 w 1639"/>
                  <a:gd name="T39" fmla="*/ 1613 h 1638"/>
                  <a:gd name="T40" fmla="*/ 904 w 1639"/>
                  <a:gd name="T41" fmla="*/ 1635 h 1638"/>
                  <a:gd name="T42" fmla="*/ 778 w 1639"/>
                  <a:gd name="T43" fmla="*/ 1637 h 1638"/>
                  <a:gd name="T44" fmla="*/ 655 w 1639"/>
                  <a:gd name="T45" fmla="*/ 1623 h 1638"/>
                  <a:gd name="T46" fmla="*/ 539 w 1639"/>
                  <a:gd name="T47" fmla="*/ 1589 h 1638"/>
                  <a:gd name="T48" fmla="*/ 429 w 1639"/>
                  <a:gd name="T49" fmla="*/ 1540 h 1638"/>
                  <a:gd name="T50" fmla="*/ 330 w 1639"/>
                  <a:gd name="T51" fmla="*/ 1477 h 1638"/>
                  <a:gd name="T52" fmla="*/ 241 w 1639"/>
                  <a:gd name="T53" fmla="*/ 1399 h 1638"/>
                  <a:gd name="T54" fmla="*/ 163 w 1639"/>
                  <a:gd name="T55" fmla="*/ 1310 h 1638"/>
                  <a:gd name="T56" fmla="*/ 100 w 1639"/>
                  <a:gd name="T57" fmla="*/ 1210 h 1638"/>
                  <a:gd name="T58" fmla="*/ 51 w 1639"/>
                  <a:gd name="T59" fmla="*/ 1102 h 1638"/>
                  <a:gd name="T60" fmla="*/ 17 w 1639"/>
                  <a:gd name="T61" fmla="*/ 985 h 1638"/>
                  <a:gd name="T62" fmla="*/ 1 w 1639"/>
                  <a:gd name="T63" fmla="*/ 862 h 1638"/>
                  <a:gd name="T64" fmla="*/ 5 w 1639"/>
                  <a:gd name="T65" fmla="*/ 736 h 1638"/>
                  <a:gd name="T66" fmla="*/ 27 w 1639"/>
                  <a:gd name="T67" fmla="*/ 615 h 1638"/>
                  <a:gd name="T68" fmla="*/ 65 w 1639"/>
                  <a:gd name="T69" fmla="*/ 501 h 1638"/>
                  <a:gd name="T70" fmla="*/ 119 w 1639"/>
                  <a:gd name="T71" fmla="*/ 395 h 1638"/>
                  <a:gd name="T72" fmla="*/ 187 w 1639"/>
                  <a:gd name="T73" fmla="*/ 299 h 1638"/>
                  <a:gd name="T74" fmla="*/ 270 w 1639"/>
                  <a:gd name="T75" fmla="*/ 213 h 1638"/>
                  <a:gd name="T76" fmla="*/ 362 w 1639"/>
                  <a:gd name="T77" fmla="*/ 141 h 1638"/>
                  <a:gd name="T78" fmla="*/ 465 w 1639"/>
                  <a:gd name="T79" fmla="*/ 81 h 1638"/>
                  <a:gd name="T80" fmla="*/ 576 w 1639"/>
                  <a:gd name="T81" fmla="*/ 37 h 1638"/>
                  <a:gd name="T82" fmla="*/ 695 w 1639"/>
                  <a:gd name="T83" fmla="*/ 9 h 1638"/>
                  <a:gd name="T84" fmla="*/ 820 w 1639"/>
                  <a:gd name="T85" fmla="*/ 0 h 16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639" h="1638">
                    <a:moveTo>
                      <a:pt x="820" y="0"/>
                    </a:moveTo>
                    <a:lnTo>
                      <a:pt x="863" y="1"/>
                    </a:lnTo>
                    <a:lnTo>
                      <a:pt x="904" y="5"/>
                    </a:lnTo>
                    <a:lnTo>
                      <a:pt x="945" y="9"/>
                    </a:lnTo>
                    <a:lnTo>
                      <a:pt x="986" y="17"/>
                    </a:lnTo>
                    <a:lnTo>
                      <a:pt x="1025" y="27"/>
                    </a:lnTo>
                    <a:lnTo>
                      <a:pt x="1063" y="37"/>
                    </a:lnTo>
                    <a:lnTo>
                      <a:pt x="1102" y="50"/>
                    </a:lnTo>
                    <a:lnTo>
                      <a:pt x="1139" y="64"/>
                    </a:lnTo>
                    <a:lnTo>
                      <a:pt x="1175" y="81"/>
                    </a:lnTo>
                    <a:lnTo>
                      <a:pt x="1211" y="99"/>
                    </a:lnTo>
                    <a:lnTo>
                      <a:pt x="1245" y="119"/>
                    </a:lnTo>
                    <a:lnTo>
                      <a:pt x="1279" y="141"/>
                    </a:lnTo>
                    <a:lnTo>
                      <a:pt x="1311" y="163"/>
                    </a:lnTo>
                    <a:lnTo>
                      <a:pt x="1342" y="187"/>
                    </a:lnTo>
                    <a:lnTo>
                      <a:pt x="1371" y="213"/>
                    </a:lnTo>
                    <a:lnTo>
                      <a:pt x="1400" y="240"/>
                    </a:lnTo>
                    <a:lnTo>
                      <a:pt x="1427" y="268"/>
                    </a:lnTo>
                    <a:lnTo>
                      <a:pt x="1452" y="299"/>
                    </a:lnTo>
                    <a:lnTo>
                      <a:pt x="1477" y="330"/>
                    </a:lnTo>
                    <a:lnTo>
                      <a:pt x="1500" y="362"/>
                    </a:lnTo>
                    <a:lnTo>
                      <a:pt x="1521" y="395"/>
                    </a:lnTo>
                    <a:lnTo>
                      <a:pt x="1541" y="429"/>
                    </a:lnTo>
                    <a:lnTo>
                      <a:pt x="1560" y="464"/>
                    </a:lnTo>
                    <a:lnTo>
                      <a:pt x="1576" y="501"/>
                    </a:lnTo>
                    <a:lnTo>
                      <a:pt x="1590" y="538"/>
                    </a:lnTo>
                    <a:lnTo>
                      <a:pt x="1603" y="576"/>
                    </a:lnTo>
                    <a:lnTo>
                      <a:pt x="1614" y="615"/>
                    </a:lnTo>
                    <a:lnTo>
                      <a:pt x="1623" y="655"/>
                    </a:lnTo>
                    <a:lnTo>
                      <a:pt x="1630" y="695"/>
                    </a:lnTo>
                    <a:lnTo>
                      <a:pt x="1636" y="736"/>
                    </a:lnTo>
                    <a:lnTo>
                      <a:pt x="1638" y="778"/>
                    </a:lnTo>
                    <a:lnTo>
                      <a:pt x="1639" y="820"/>
                    </a:lnTo>
                    <a:lnTo>
                      <a:pt x="1638" y="862"/>
                    </a:lnTo>
                    <a:lnTo>
                      <a:pt x="1636" y="903"/>
                    </a:lnTo>
                    <a:lnTo>
                      <a:pt x="1630" y="944"/>
                    </a:lnTo>
                    <a:lnTo>
                      <a:pt x="1623" y="985"/>
                    </a:lnTo>
                    <a:lnTo>
                      <a:pt x="1614" y="1024"/>
                    </a:lnTo>
                    <a:lnTo>
                      <a:pt x="1603" y="1063"/>
                    </a:lnTo>
                    <a:lnTo>
                      <a:pt x="1590" y="1102"/>
                    </a:lnTo>
                    <a:lnTo>
                      <a:pt x="1576" y="1138"/>
                    </a:lnTo>
                    <a:lnTo>
                      <a:pt x="1560" y="1174"/>
                    </a:lnTo>
                    <a:lnTo>
                      <a:pt x="1541" y="1210"/>
                    </a:lnTo>
                    <a:lnTo>
                      <a:pt x="1521" y="1244"/>
                    </a:lnTo>
                    <a:lnTo>
                      <a:pt x="1500" y="1278"/>
                    </a:lnTo>
                    <a:lnTo>
                      <a:pt x="1477" y="1310"/>
                    </a:lnTo>
                    <a:lnTo>
                      <a:pt x="1452" y="1341"/>
                    </a:lnTo>
                    <a:lnTo>
                      <a:pt x="1427" y="1371"/>
                    </a:lnTo>
                    <a:lnTo>
                      <a:pt x="1400" y="1399"/>
                    </a:lnTo>
                    <a:lnTo>
                      <a:pt x="1371" y="1426"/>
                    </a:lnTo>
                    <a:lnTo>
                      <a:pt x="1342" y="1452"/>
                    </a:lnTo>
                    <a:lnTo>
                      <a:pt x="1311" y="1477"/>
                    </a:lnTo>
                    <a:lnTo>
                      <a:pt x="1279" y="1499"/>
                    </a:lnTo>
                    <a:lnTo>
                      <a:pt x="1245" y="1520"/>
                    </a:lnTo>
                    <a:lnTo>
                      <a:pt x="1211" y="1540"/>
                    </a:lnTo>
                    <a:lnTo>
                      <a:pt x="1175" y="1558"/>
                    </a:lnTo>
                    <a:lnTo>
                      <a:pt x="1139" y="1575"/>
                    </a:lnTo>
                    <a:lnTo>
                      <a:pt x="1102" y="1589"/>
                    </a:lnTo>
                    <a:lnTo>
                      <a:pt x="1063" y="1602"/>
                    </a:lnTo>
                    <a:lnTo>
                      <a:pt x="1025" y="1613"/>
                    </a:lnTo>
                    <a:lnTo>
                      <a:pt x="986" y="1623"/>
                    </a:lnTo>
                    <a:lnTo>
                      <a:pt x="945" y="1629"/>
                    </a:lnTo>
                    <a:lnTo>
                      <a:pt x="904" y="1635"/>
                    </a:lnTo>
                    <a:lnTo>
                      <a:pt x="863" y="1637"/>
                    </a:lnTo>
                    <a:lnTo>
                      <a:pt x="820" y="1638"/>
                    </a:lnTo>
                    <a:lnTo>
                      <a:pt x="778" y="1637"/>
                    </a:lnTo>
                    <a:lnTo>
                      <a:pt x="736" y="1635"/>
                    </a:lnTo>
                    <a:lnTo>
                      <a:pt x="695" y="1629"/>
                    </a:lnTo>
                    <a:lnTo>
                      <a:pt x="655" y="1623"/>
                    </a:lnTo>
                    <a:lnTo>
                      <a:pt x="615" y="1613"/>
                    </a:lnTo>
                    <a:lnTo>
                      <a:pt x="576" y="1602"/>
                    </a:lnTo>
                    <a:lnTo>
                      <a:pt x="539" y="1589"/>
                    </a:lnTo>
                    <a:lnTo>
                      <a:pt x="501" y="1575"/>
                    </a:lnTo>
                    <a:lnTo>
                      <a:pt x="465" y="1558"/>
                    </a:lnTo>
                    <a:lnTo>
                      <a:pt x="429" y="1540"/>
                    </a:lnTo>
                    <a:lnTo>
                      <a:pt x="395" y="1520"/>
                    </a:lnTo>
                    <a:lnTo>
                      <a:pt x="362" y="1499"/>
                    </a:lnTo>
                    <a:lnTo>
                      <a:pt x="330" y="1477"/>
                    </a:lnTo>
                    <a:lnTo>
                      <a:pt x="299" y="1452"/>
                    </a:lnTo>
                    <a:lnTo>
                      <a:pt x="270" y="1426"/>
                    </a:lnTo>
                    <a:lnTo>
                      <a:pt x="241" y="1399"/>
                    </a:lnTo>
                    <a:lnTo>
                      <a:pt x="214" y="1371"/>
                    </a:lnTo>
                    <a:lnTo>
                      <a:pt x="187" y="1341"/>
                    </a:lnTo>
                    <a:lnTo>
                      <a:pt x="163" y="1310"/>
                    </a:lnTo>
                    <a:lnTo>
                      <a:pt x="141" y="1278"/>
                    </a:lnTo>
                    <a:lnTo>
                      <a:pt x="119" y="1244"/>
                    </a:lnTo>
                    <a:lnTo>
                      <a:pt x="100" y="1210"/>
                    </a:lnTo>
                    <a:lnTo>
                      <a:pt x="81" y="1174"/>
                    </a:lnTo>
                    <a:lnTo>
                      <a:pt x="65" y="1138"/>
                    </a:lnTo>
                    <a:lnTo>
                      <a:pt x="51" y="1102"/>
                    </a:lnTo>
                    <a:lnTo>
                      <a:pt x="37" y="1063"/>
                    </a:lnTo>
                    <a:lnTo>
                      <a:pt x="27" y="1024"/>
                    </a:lnTo>
                    <a:lnTo>
                      <a:pt x="17" y="985"/>
                    </a:lnTo>
                    <a:lnTo>
                      <a:pt x="9" y="944"/>
                    </a:lnTo>
                    <a:lnTo>
                      <a:pt x="5" y="903"/>
                    </a:lnTo>
                    <a:lnTo>
                      <a:pt x="1" y="862"/>
                    </a:lnTo>
                    <a:lnTo>
                      <a:pt x="0" y="820"/>
                    </a:lnTo>
                    <a:lnTo>
                      <a:pt x="1" y="778"/>
                    </a:lnTo>
                    <a:lnTo>
                      <a:pt x="5" y="736"/>
                    </a:lnTo>
                    <a:lnTo>
                      <a:pt x="9" y="695"/>
                    </a:lnTo>
                    <a:lnTo>
                      <a:pt x="17" y="655"/>
                    </a:lnTo>
                    <a:lnTo>
                      <a:pt x="27" y="615"/>
                    </a:lnTo>
                    <a:lnTo>
                      <a:pt x="37" y="576"/>
                    </a:lnTo>
                    <a:lnTo>
                      <a:pt x="51" y="538"/>
                    </a:lnTo>
                    <a:lnTo>
                      <a:pt x="65" y="501"/>
                    </a:lnTo>
                    <a:lnTo>
                      <a:pt x="81" y="464"/>
                    </a:lnTo>
                    <a:lnTo>
                      <a:pt x="100" y="429"/>
                    </a:lnTo>
                    <a:lnTo>
                      <a:pt x="119" y="395"/>
                    </a:lnTo>
                    <a:lnTo>
                      <a:pt x="141" y="362"/>
                    </a:lnTo>
                    <a:lnTo>
                      <a:pt x="163" y="330"/>
                    </a:lnTo>
                    <a:lnTo>
                      <a:pt x="187" y="299"/>
                    </a:lnTo>
                    <a:lnTo>
                      <a:pt x="214" y="268"/>
                    </a:lnTo>
                    <a:lnTo>
                      <a:pt x="241" y="240"/>
                    </a:lnTo>
                    <a:lnTo>
                      <a:pt x="270" y="213"/>
                    </a:lnTo>
                    <a:lnTo>
                      <a:pt x="299" y="187"/>
                    </a:lnTo>
                    <a:lnTo>
                      <a:pt x="330" y="163"/>
                    </a:lnTo>
                    <a:lnTo>
                      <a:pt x="362" y="141"/>
                    </a:lnTo>
                    <a:lnTo>
                      <a:pt x="395" y="119"/>
                    </a:lnTo>
                    <a:lnTo>
                      <a:pt x="429" y="99"/>
                    </a:lnTo>
                    <a:lnTo>
                      <a:pt x="465" y="81"/>
                    </a:lnTo>
                    <a:lnTo>
                      <a:pt x="501" y="64"/>
                    </a:lnTo>
                    <a:lnTo>
                      <a:pt x="539" y="50"/>
                    </a:lnTo>
                    <a:lnTo>
                      <a:pt x="576" y="37"/>
                    </a:lnTo>
                    <a:lnTo>
                      <a:pt x="615" y="27"/>
                    </a:lnTo>
                    <a:lnTo>
                      <a:pt x="655" y="17"/>
                    </a:lnTo>
                    <a:lnTo>
                      <a:pt x="695" y="9"/>
                    </a:lnTo>
                    <a:lnTo>
                      <a:pt x="736" y="5"/>
                    </a:lnTo>
                    <a:lnTo>
                      <a:pt x="778" y="1"/>
                    </a:lnTo>
                    <a:lnTo>
                      <a:pt x="820" y="0"/>
                    </a:lnTo>
                    <a:close/>
                  </a:path>
                </a:pathLst>
              </a:custGeom>
              <a:gradFill flip="none" rotWithShape="1">
                <a:gsLst>
                  <a:gs pos="100000">
                    <a:schemeClr val="bg1">
                      <a:alpha val="0"/>
                    </a:schemeClr>
                  </a:gs>
                  <a:gs pos="0">
                    <a:schemeClr val="bg1">
                      <a:alpha val="46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3" name="Freeform 34"/>
              <p:cNvSpPr>
                <a:spLocks/>
              </p:cNvSpPr>
              <p:nvPr/>
            </p:nvSpPr>
            <p:spPr bwMode="auto">
              <a:xfrm>
                <a:off x="5951439" y="5105271"/>
                <a:ext cx="351507" cy="351507"/>
              </a:xfrm>
              <a:custGeom>
                <a:avLst/>
                <a:gdLst>
                  <a:gd name="T0" fmla="*/ 853 w 1548"/>
                  <a:gd name="T1" fmla="*/ 4 h 1547"/>
                  <a:gd name="T2" fmla="*/ 967 w 1548"/>
                  <a:gd name="T3" fmla="*/ 25 h 1547"/>
                  <a:gd name="T4" fmla="*/ 1076 w 1548"/>
                  <a:gd name="T5" fmla="*/ 61 h 1547"/>
                  <a:gd name="T6" fmla="*/ 1176 w 1548"/>
                  <a:gd name="T7" fmla="*/ 112 h 1547"/>
                  <a:gd name="T8" fmla="*/ 1266 w 1548"/>
                  <a:gd name="T9" fmla="*/ 177 h 1547"/>
                  <a:gd name="T10" fmla="*/ 1347 w 1548"/>
                  <a:gd name="T11" fmla="*/ 254 h 1547"/>
                  <a:gd name="T12" fmla="*/ 1415 w 1548"/>
                  <a:gd name="T13" fmla="*/ 341 h 1547"/>
                  <a:gd name="T14" fmla="*/ 1471 w 1548"/>
                  <a:gd name="T15" fmla="*/ 439 h 1547"/>
                  <a:gd name="T16" fmla="*/ 1514 w 1548"/>
                  <a:gd name="T17" fmla="*/ 544 h 1547"/>
                  <a:gd name="T18" fmla="*/ 1539 w 1548"/>
                  <a:gd name="T19" fmla="*/ 655 h 1547"/>
                  <a:gd name="T20" fmla="*/ 1548 w 1548"/>
                  <a:gd name="T21" fmla="*/ 774 h 1547"/>
                  <a:gd name="T22" fmla="*/ 1539 w 1548"/>
                  <a:gd name="T23" fmla="*/ 891 h 1547"/>
                  <a:gd name="T24" fmla="*/ 1514 w 1548"/>
                  <a:gd name="T25" fmla="*/ 1003 h 1547"/>
                  <a:gd name="T26" fmla="*/ 1471 w 1548"/>
                  <a:gd name="T27" fmla="*/ 1109 h 1547"/>
                  <a:gd name="T28" fmla="*/ 1415 w 1548"/>
                  <a:gd name="T29" fmla="*/ 1206 h 1547"/>
                  <a:gd name="T30" fmla="*/ 1347 w 1548"/>
                  <a:gd name="T31" fmla="*/ 1294 h 1547"/>
                  <a:gd name="T32" fmla="*/ 1266 w 1548"/>
                  <a:gd name="T33" fmla="*/ 1370 h 1547"/>
                  <a:gd name="T34" fmla="*/ 1176 w 1548"/>
                  <a:gd name="T35" fmla="*/ 1435 h 1547"/>
                  <a:gd name="T36" fmla="*/ 1076 w 1548"/>
                  <a:gd name="T37" fmla="*/ 1486 h 1547"/>
                  <a:gd name="T38" fmla="*/ 967 w 1548"/>
                  <a:gd name="T39" fmla="*/ 1523 h 1547"/>
                  <a:gd name="T40" fmla="*/ 853 w 1548"/>
                  <a:gd name="T41" fmla="*/ 1543 h 1547"/>
                  <a:gd name="T42" fmla="*/ 735 w 1548"/>
                  <a:gd name="T43" fmla="*/ 1546 h 1547"/>
                  <a:gd name="T44" fmla="*/ 618 w 1548"/>
                  <a:gd name="T45" fmla="*/ 1531 h 1547"/>
                  <a:gd name="T46" fmla="*/ 509 w 1548"/>
                  <a:gd name="T47" fmla="*/ 1500 h 1547"/>
                  <a:gd name="T48" fmla="*/ 405 w 1548"/>
                  <a:gd name="T49" fmla="*/ 1453 h 1547"/>
                  <a:gd name="T50" fmla="*/ 311 w 1548"/>
                  <a:gd name="T51" fmla="*/ 1393 h 1547"/>
                  <a:gd name="T52" fmla="*/ 227 w 1548"/>
                  <a:gd name="T53" fmla="*/ 1320 h 1547"/>
                  <a:gd name="T54" fmla="*/ 154 w 1548"/>
                  <a:gd name="T55" fmla="*/ 1237 h 1547"/>
                  <a:gd name="T56" fmla="*/ 94 w 1548"/>
                  <a:gd name="T57" fmla="*/ 1142 h 1547"/>
                  <a:gd name="T58" fmla="*/ 48 w 1548"/>
                  <a:gd name="T59" fmla="*/ 1040 h 1547"/>
                  <a:gd name="T60" fmla="*/ 16 w 1548"/>
                  <a:gd name="T61" fmla="*/ 929 h 1547"/>
                  <a:gd name="T62" fmla="*/ 1 w 1548"/>
                  <a:gd name="T63" fmla="*/ 814 h 1547"/>
                  <a:gd name="T64" fmla="*/ 5 w 1548"/>
                  <a:gd name="T65" fmla="*/ 694 h 1547"/>
                  <a:gd name="T66" fmla="*/ 25 w 1548"/>
                  <a:gd name="T67" fmla="*/ 580 h 1547"/>
                  <a:gd name="T68" fmla="*/ 62 w 1548"/>
                  <a:gd name="T69" fmla="*/ 473 h 1547"/>
                  <a:gd name="T70" fmla="*/ 113 w 1548"/>
                  <a:gd name="T71" fmla="*/ 373 h 1547"/>
                  <a:gd name="T72" fmla="*/ 177 w 1548"/>
                  <a:gd name="T73" fmla="*/ 281 h 1547"/>
                  <a:gd name="T74" fmla="*/ 254 w 1548"/>
                  <a:gd name="T75" fmla="*/ 202 h 1547"/>
                  <a:gd name="T76" fmla="*/ 341 w 1548"/>
                  <a:gd name="T77" fmla="*/ 132 h 1547"/>
                  <a:gd name="T78" fmla="*/ 439 w 1548"/>
                  <a:gd name="T79" fmla="*/ 76 h 1547"/>
                  <a:gd name="T80" fmla="*/ 544 w 1548"/>
                  <a:gd name="T81" fmla="*/ 35 h 1547"/>
                  <a:gd name="T82" fmla="*/ 656 w 1548"/>
                  <a:gd name="T83" fmla="*/ 9 h 1547"/>
                  <a:gd name="T84" fmla="*/ 774 w 1548"/>
                  <a:gd name="T85" fmla="*/ 0 h 15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48" h="1547">
                    <a:moveTo>
                      <a:pt x="774" y="0"/>
                    </a:moveTo>
                    <a:lnTo>
                      <a:pt x="814" y="1"/>
                    </a:lnTo>
                    <a:lnTo>
                      <a:pt x="853" y="4"/>
                    </a:lnTo>
                    <a:lnTo>
                      <a:pt x="892" y="9"/>
                    </a:lnTo>
                    <a:lnTo>
                      <a:pt x="930" y="16"/>
                    </a:lnTo>
                    <a:lnTo>
                      <a:pt x="967" y="25"/>
                    </a:lnTo>
                    <a:lnTo>
                      <a:pt x="1004" y="35"/>
                    </a:lnTo>
                    <a:lnTo>
                      <a:pt x="1040" y="47"/>
                    </a:lnTo>
                    <a:lnTo>
                      <a:pt x="1076" y="61"/>
                    </a:lnTo>
                    <a:lnTo>
                      <a:pt x="1110" y="76"/>
                    </a:lnTo>
                    <a:lnTo>
                      <a:pt x="1143" y="93"/>
                    </a:lnTo>
                    <a:lnTo>
                      <a:pt x="1176" y="112"/>
                    </a:lnTo>
                    <a:lnTo>
                      <a:pt x="1207" y="132"/>
                    </a:lnTo>
                    <a:lnTo>
                      <a:pt x="1238" y="154"/>
                    </a:lnTo>
                    <a:lnTo>
                      <a:pt x="1266" y="177"/>
                    </a:lnTo>
                    <a:lnTo>
                      <a:pt x="1295" y="202"/>
                    </a:lnTo>
                    <a:lnTo>
                      <a:pt x="1321" y="227"/>
                    </a:lnTo>
                    <a:lnTo>
                      <a:pt x="1347" y="254"/>
                    </a:lnTo>
                    <a:lnTo>
                      <a:pt x="1371" y="281"/>
                    </a:lnTo>
                    <a:lnTo>
                      <a:pt x="1394" y="311"/>
                    </a:lnTo>
                    <a:lnTo>
                      <a:pt x="1415" y="341"/>
                    </a:lnTo>
                    <a:lnTo>
                      <a:pt x="1436" y="373"/>
                    </a:lnTo>
                    <a:lnTo>
                      <a:pt x="1454" y="405"/>
                    </a:lnTo>
                    <a:lnTo>
                      <a:pt x="1471" y="439"/>
                    </a:lnTo>
                    <a:lnTo>
                      <a:pt x="1487" y="473"/>
                    </a:lnTo>
                    <a:lnTo>
                      <a:pt x="1501" y="507"/>
                    </a:lnTo>
                    <a:lnTo>
                      <a:pt x="1514" y="544"/>
                    </a:lnTo>
                    <a:lnTo>
                      <a:pt x="1524" y="580"/>
                    </a:lnTo>
                    <a:lnTo>
                      <a:pt x="1532" y="618"/>
                    </a:lnTo>
                    <a:lnTo>
                      <a:pt x="1539" y="655"/>
                    </a:lnTo>
                    <a:lnTo>
                      <a:pt x="1544" y="694"/>
                    </a:lnTo>
                    <a:lnTo>
                      <a:pt x="1547" y="734"/>
                    </a:lnTo>
                    <a:lnTo>
                      <a:pt x="1548" y="774"/>
                    </a:lnTo>
                    <a:lnTo>
                      <a:pt x="1547" y="814"/>
                    </a:lnTo>
                    <a:lnTo>
                      <a:pt x="1544" y="853"/>
                    </a:lnTo>
                    <a:lnTo>
                      <a:pt x="1539" y="891"/>
                    </a:lnTo>
                    <a:lnTo>
                      <a:pt x="1532" y="929"/>
                    </a:lnTo>
                    <a:lnTo>
                      <a:pt x="1524" y="967"/>
                    </a:lnTo>
                    <a:lnTo>
                      <a:pt x="1514" y="1003"/>
                    </a:lnTo>
                    <a:lnTo>
                      <a:pt x="1501" y="1040"/>
                    </a:lnTo>
                    <a:lnTo>
                      <a:pt x="1487" y="1075"/>
                    </a:lnTo>
                    <a:lnTo>
                      <a:pt x="1471" y="1109"/>
                    </a:lnTo>
                    <a:lnTo>
                      <a:pt x="1454" y="1142"/>
                    </a:lnTo>
                    <a:lnTo>
                      <a:pt x="1436" y="1174"/>
                    </a:lnTo>
                    <a:lnTo>
                      <a:pt x="1415" y="1206"/>
                    </a:lnTo>
                    <a:lnTo>
                      <a:pt x="1394" y="1237"/>
                    </a:lnTo>
                    <a:lnTo>
                      <a:pt x="1371" y="1265"/>
                    </a:lnTo>
                    <a:lnTo>
                      <a:pt x="1347" y="1294"/>
                    </a:lnTo>
                    <a:lnTo>
                      <a:pt x="1321" y="1320"/>
                    </a:lnTo>
                    <a:lnTo>
                      <a:pt x="1295" y="1346"/>
                    </a:lnTo>
                    <a:lnTo>
                      <a:pt x="1266" y="1370"/>
                    </a:lnTo>
                    <a:lnTo>
                      <a:pt x="1238" y="1393"/>
                    </a:lnTo>
                    <a:lnTo>
                      <a:pt x="1207" y="1415"/>
                    </a:lnTo>
                    <a:lnTo>
                      <a:pt x="1176" y="1435"/>
                    </a:lnTo>
                    <a:lnTo>
                      <a:pt x="1143" y="1453"/>
                    </a:lnTo>
                    <a:lnTo>
                      <a:pt x="1110" y="1470"/>
                    </a:lnTo>
                    <a:lnTo>
                      <a:pt x="1076" y="1486"/>
                    </a:lnTo>
                    <a:lnTo>
                      <a:pt x="1040" y="1500"/>
                    </a:lnTo>
                    <a:lnTo>
                      <a:pt x="1004" y="1513"/>
                    </a:lnTo>
                    <a:lnTo>
                      <a:pt x="967" y="1523"/>
                    </a:lnTo>
                    <a:lnTo>
                      <a:pt x="930" y="1531"/>
                    </a:lnTo>
                    <a:lnTo>
                      <a:pt x="892" y="1538"/>
                    </a:lnTo>
                    <a:lnTo>
                      <a:pt x="853" y="1543"/>
                    </a:lnTo>
                    <a:lnTo>
                      <a:pt x="814" y="1546"/>
                    </a:lnTo>
                    <a:lnTo>
                      <a:pt x="774" y="1547"/>
                    </a:lnTo>
                    <a:lnTo>
                      <a:pt x="735" y="1546"/>
                    </a:lnTo>
                    <a:lnTo>
                      <a:pt x="695" y="1543"/>
                    </a:lnTo>
                    <a:lnTo>
                      <a:pt x="656" y="1538"/>
                    </a:lnTo>
                    <a:lnTo>
                      <a:pt x="618" y="1531"/>
                    </a:lnTo>
                    <a:lnTo>
                      <a:pt x="581" y="1523"/>
                    </a:lnTo>
                    <a:lnTo>
                      <a:pt x="544" y="1513"/>
                    </a:lnTo>
                    <a:lnTo>
                      <a:pt x="509" y="1500"/>
                    </a:lnTo>
                    <a:lnTo>
                      <a:pt x="473" y="1486"/>
                    </a:lnTo>
                    <a:lnTo>
                      <a:pt x="439" y="1470"/>
                    </a:lnTo>
                    <a:lnTo>
                      <a:pt x="405" y="1453"/>
                    </a:lnTo>
                    <a:lnTo>
                      <a:pt x="373" y="1435"/>
                    </a:lnTo>
                    <a:lnTo>
                      <a:pt x="341" y="1415"/>
                    </a:lnTo>
                    <a:lnTo>
                      <a:pt x="311" y="1393"/>
                    </a:lnTo>
                    <a:lnTo>
                      <a:pt x="282" y="1370"/>
                    </a:lnTo>
                    <a:lnTo>
                      <a:pt x="254" y="1346"/>
                    </a:lnTo>
                    <a:lnTo>
                      <a:pt x="227" y="1320"/>
                    </a:lnTo>
                    <a:lnTo>
                      <a:pt x="202" y="1294"/>
                    </a:lnTo>
                    <a:lnTo>
                      <a:pt x="177" y="1265"/>
                    </a:lnTo>
                    <a:lnTo>
                      <a:pt x="154" y="1237"/>
                    </a:lnTo>
                    <a:lnTo>
                      <a:pt x="132" y="1206"/>
                    </a:lnTo>
                    <a:lnTo>
                      <a:pt x="113" y="1174"/>
                    </a:lnTo>
                    <a:lnTo>
                      <a:pt x="94" y="1142"/>
                    </a:lnTo>
                    <a:lnTo>
                      <a:pt x="76" y="1109"/>
                    </a:lnTo>
                    <a:lnTo>
                      <a:pt x="62" y="1075"/>
                    </a:lnTo>
                    <a:lnTo>
                      <a:pt x="48" y="1040"/>
                    </a:lnTo>
                    <a:lnTo>
                      <a:pt x="35" y="1003"/>
                    </a:lnTo>
                    <a:lnTo>
                      <a:pt x="25" y="967"/>
                    </a:lnTo>
                    <a:lnTo>
                      <a:pt x="16" y="929"/>
                    </a:lnTo>
                    <a:lnTo>
                      <a:pt x="9" y="891"/>
                    </a:lnTo>
                    <a:lnTo>
                      <a:pt x="5" y="853"/>
                    </a:lnTo>
                    <a:lnTo>
                      <a:pt x="1" y="814"/>
                    </a:lnTo>
                    <a:lnTo>
                      <a:pt x="0" y="774"/>
                    </a:lnTo>
                    <a:lnTo>
                      <a:pt x="1" y="734"/>
                    </a:lnTo>
                    <a:lnTo>
                      <a:pt x="5" y="694"/>
                    </a:lnTo>
                    <a:lnTo>
                      <a:pt x="9" y="655"/>
                    </a:lnTo>
                    <a:lnTo>
                      <a:pt x="16" y="618"/>
                    </a:lnTo>
                    <a:lnTo>
                      <a:pt x="25" y="580"/>
                    </a:lnTo>
                    <a:lnTo>
                      <a:pt x="35" y="544"/>
                    </a:lnTo>
                    <a:lnTo>
                      <a:pt x="48" y="507"/>
                    </a:lnTo>
                    <a:lnTo>
                      <a:pt x="62" y="473"/>
                    </a:lnTo>
                    <a:lnTo>
                      <a:pt x="76" y="439"/>
                    </a:lnTo>
                    <a:lnTo>
                      <a:pt x="94" y="405"/>
                    </a:lnTo>
                    <a:lnTo>
                      <a:pt x="113" y="373"/>
                    </a:lnTo>
                    <a:lnTo>
                      <a:pt x="132" y="341"/>
                    </a:lnTo>
                    <a:lnTo>
                      <a:pt x="154" y="311"/>
                    </a:lnTo>
                    <a:lnTo>
                      <a:pt x="177" y="281"/>
                    </a:lnTo>
                    <a:lnTo>
                      <a:pt x="202" y="254"/>
                    </a:lnTo>
                    <a:lnTo>
                      <a:pt x="227" y="227"/>
                    </a:lnTo>
                    <a:lnTo>
                      <a:pt x="254" y="202"/>
                    </a:lnTo>
                    <a:lnTo>
                      <a:pt x="282" y="177"/>
                    </a:lnTo>
                    <a:lnTo>
                      <a:pt x="311" y="154"/>
                    </a:lnTo>
                    <a:lnTo>
                      <a:pt x="341" y="132"/>
                    </a:lnTo>
                    <a:lnTo>
                      <a:pt x="373" y="112"/>
                    </a:lnTo>
                    <a:lnTo>
                      <a:pt x="405" y="93"/>
                    </a:lnTo>
                    <a:lnTo>
                      <a:pt x="439" y="76"/>
                    </a:lnTo>
                    <a:lnTo>
                      <a:pt x="473" y="61"/>
                    </a:lnTo>
                    <a:lnTo>
                      <a:pt x="509" y="47"/>
                    </a:lnTo>
                    <a:lnTo>
                      <a:pt x="544" y="35"/>
                    </a:lnTo>
                    <a:lnTo>
                      <a:pt x="581" y="25"/>
                    </a:lnTo>
                    <a:lnTo>
                      <a:pt x="618" y="16"/>
                    </a:lnTo>
                    <a:lnTo>
                      <a:pt x="656" y="9"/>
                    </a:lnTo>
                    <a:lnTo>
                      <a:pt x="695" y="4"/>
                    </a:lnTo>
                    <a:lnTo>
                      <a:pt x="735" y="1"/>
                    </a:lnTo>
                    <a:lnTo>
                      <a:pt x="774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4" name="Freeform 35"/>
              <p:cNvSpPr>
                <a:spLocks noEditPoints="1"/>
              </p:cNvSpPr>
              <p:nvPr/>
            </p:nvSpPr>
            <p:spPr bwMode="auto">
              <a:xfrm>
                <a:off x="6059071" y="5211540"/>
                <a:ext cx="137606" cy="137606"/>
              </a:xfrm>
              <a:custGeom>
                <a:avLst/>
                <a:gdLst>
                  <a:gd name="T0" fmla="*/ 470 w 608"/>
                  <a:gd name="T1" fmla="*/ 1 h 609"/>
                  <a:gd name="T2" fmla="*/ 514 w 608"/>
                  <a:gd name="T3" fmla="*/ 13 h 609"/>
                  <a:gd name="T4" fmla="*/ 552 w 608"/>
                  <a:gd name="T5" fmla="*/ 36 h 609"/>
                  <a:gd name="T6" fmla="*/ 563 w 608"/>
                  <a:gd name="T7" fmla="*/ 46 h 609"/>
                  <a:gd name="T8" fmla="*/ 589 w 608"/>
                  <a:gd name="T9" fmla="*/ 81 h 609"/>
                  <a:gd name="T10" fmla="*/ 604 w 608"/>
                  <a:gd name="T11" fmla="*/ 123 h 609"/>
                  <a:gd name="T12" fmla="*/ 608 w 608"/>
                  <a:gd name="T13" fmla="*/ 455 h 609"/>
                  <a:gd name="T14" fmla="*/ 601 w 608"/>
                  <a:gd name="T15" fmla="*/ 501 h 609"/>
                  <a:gd name="T16" fmla="*/ 581 w 608"/>
                  <a:gd name="T17" fmla="*/ 541 h 609"/>
                  <a:gd name="T18" fmla="*/ 552 w 608"/>
                  <a:gd name="T19" fmla="*/ 574 h 609"/>
                  <a:gd name="T20" fmla="*/ 514 w 608"/>
                  <a:gd name="T21" fmla="*/ 597 h 609"/>
                  <a:gd name="T22" fmla="*/ 470 w 608"/>
                  <a:gd name="T23" fmla="*/ 608 h 609"/>
                  <a:gd name="T24" fmla="*/ 138 w 608"/>
                  <a:gd name="T25" fmla="*/ 608 h 609"/>
                  <a:gd name="T26" fmla="*/ 93 w 608"/>
                  <a:gd name="T27" fmla="*/ 597 h 609"/>
                  <a:gd name="T28" fmla="*/ 55 w 608"/>
                  <a:gd name="T29" fmla="*/ 574 h 609"/>
                  <a:gd name="T30" fmla="*/ 35 w 608"/>
                  <a:gd name="T31" fmla="*/ 553 h 609"/>
                  <a:gd name="T32" fmla="*/ 11 w 608"/>
                  <a:gd name="T33" fmla="*/ 514 h 609"/>
                  <a:gd name="T34" fmla="*/ 0 w 608"/>
                  <a:gd name="T35" fmla="*/ 471 h 609"/>
                  <a:gd name="T36" fmla="*/ 0 w 608"/>
                  <a:gd name="T37" fmla="*/ 138 h 609"/>
                  <a:gd name="T38" fmla="*/ 11 w 608"/>
                  <a:gd name="T39" fmla="*/ 95 h 609"/>
                  <a:gd name="T40" fmla="*/ 35 w 608"/>
                  <a:gd name="T41" fmla="*/ 57 h 609"/>
                  <a:gd name="T42" fmla="*/ 67 w 608"/>
                  <a:gd name="T43" fmla="*/ 28 h 609"/>
                  <a:gd name="T44" fmla="*/ 107 w 608"/>
                  <a:gd name="T45" fmla="*/ 8 h 609"/>
                  <a:gd name="T46" fmla="*/ 152 w 608"/>
                  <a:gd name="T47" fmla="*/ 0 h 609"/>
                  <a:gd name="T48" fmla="*/ 143 w 608"/>
                  <a:gd name="T49" fmla="*/ 61 h 609"/>
                  <a:gd name="T50" fmla="*/ 116 w 608"/>
                  <a:gd name="T51" fmla="*/ 68 h 609"/>
                  <a:gd name="T52" fmla="*/ 93 w 608"/>
                  <a:gd name="T53" fmla="*/ 81 h 609"/>
                  <a:gd name="T54" fmla="*/ 75 w 608"/>
                  <a:gd name="T55" fmla="*/ 102 h 609"/>
                  <a:gd name="T56" fmla="*/ 62 w 608"/>
                  <a:gd name="T57" fmla="*/ 127 h 609"/>
                  <a:gd name="T58" fmla="*/ 58 w 608"/>
                  <a:gd name="T59" fmla="*/ 154 h 609"/>
                  <a:gd name="T60" fmla="*/ 60 w 608"/>
                  <a:gd name="T61" fmla="*/ 475 h 609"/>
                  <a:gd name="T62" fmla="*/ 69 w 608"/>
                  <a:gd name="T63" fmla="*/ 501 h 609"/>
                  <a:gd name="T64" fmla="*/ 86 w 608"/>
                  <a:gd name="T65" fmla="*/ 522 h 609"/>
                  <a:gd name="T66" fmla="*/ 108 w 608"/>
                  <a:gd name="T67" fmla="*/ 538 h 609"/>
                  <a:gd name="T68" fmla="*/ 134 w 608"/>
                  <a:gd name="T69" fmla="*/ 547 h 609"/>
                  <a:gd name="T70" fmla="*/ 454 w 608"/>
                  <a:gd name="T71" fmla="*/ 550 h 609"/>
                  <a:gd name="T72" fmla="*/ 482 w 608"/>
                  <a:gd name="T73" fmla="*/ 545 h 609"/>
                  <a:gd name="T74" fmla="*/ 507 w 608"/>
                  <a:gd name="T75" fmla="*/ 534 h 609"/>
                  <a:gd name="T76" fmla="*/ 527 w 608"/>
                  <a:gd name="T77" fmla="*/ 516 h 609"/>
                  <a:gd name="T78" fmla="*/ 541 w 608"/>
                  <a:gd name="T79" fmla="*/ 492 h 609"/>
                  <a:gd name="T80" fmla="*/ 548 w 608"/>
                  <a:gd name="T81" fmla="*/ 465 h 609"/>
                  <a:gd name="T82" fmla="*/ 548 w 608"/>
                  <a:gd name="T83" fmla="*/ 145 h 609"/>
                  <a:gd name="T84" fmla="*/ 541 w 608"/>
                  <a:gd name="T85" fmla="*/ 118 h 609"/>
                  <a:gd name="T86" fmla="*/ 527 w 608"/>
                  <a:gd name="T87" fmla="*/ 94 h 609"/>
                  <a:gd name="T88" fmla="*/ 514 w 608"/>
                  <a:gd name="T89" fmla="*/ 81 h 609"/>
                  <a:gd name="T90" fmla="*/ 491 w 608"/>
                  <a:gd name="T91" fmla="*/ 68 h 609"/>
                  <a:gd name="T92" fmla="*/ 464 w 608"/>
                  <a:gd name="T93" fmla="*/ 61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08" h="609">
                    <a:moveTo>
                      <a:pt x="152" y="0"/>
                    </a:moveTo>
                    <a:lnTo>
                      <a:pt x="454" y="0"/>
                    </a:lnTo>
                    <a:lnTo>
                      <a:pt x="470" y="1"/>
                    </a:lnTo>
                    <a:lnTo>
                      <a:pt x="484" y="4"/>
                    </a:lnTo>
                    <a:lnTo>
                      <a:pt x="499" y="8"/>
                    </a:lnTo>
                    <a:lnTo>
                      <a:pt x="514" y="13"/>
                    </a:lnTo>
                    <a:lnTo>
                      <a:pt x="527" y="20"/>
                    </a:lnTo>
                    <a:lnTo>
                      <a:pt x="539" y="28"/>
                    </a:lnTo>
                    <a:lnTo>
                      <a:pt x="552" y="36"/>
                    </a:lnTo>
                    <a:lnTo>
                      <a:pt x="562" y="46"/>
                    </a:lnTo>
                    <a:lnTo>
                      <a:pt x="562" y="46"/>
                    </a:lnTo>
                    <a:lnTo>
                      <a:pt x="563" y="46"/>
                    </a:lnTo>
                    <a:lnTo>
                      <a:pt x="572" y="57"/>
                    </a:lnTo>
                    <a:lnTo>
                      <a:pt x="581" y="69"/>
                    </a:lnTo>
                    <a:lnTo>
                      <a:pt x="589" y="81"/>
                    </a:lnTo>
                    <a:lnTo>
                      <a:pt x="595" y="95"/>
                    </a:lnTo>
                    <a:lnTo>
                      <a:pt x="601" y="109"/>
                    </a:lnTo>
                    <a:lnTo>
                      <a:pt x="604" y="123"/>
                    </a:lnTo>
                    <a:lnTo>
                      <a:pt x="606" y="138"/>
                    </a:lnTo>
                    <a:lnTo>
                      <a:pt x="608" y="154"/>
                    </a:lnTo>
                    <a:lnTo>
                      <a:pt x="608" y="455"/>
                    </a:lnTo>
                    <a:lnTo>
                      <a:pt x="606" y="471"/>
                    </a:lnTo>
                    <a:lnTo>
                      <a:pt x="604" y="486"/>
                    </a:lnTo>
                    <a:lnTo>
                      <a:pt x="601" y="501"/>
                    </a:lnTo>
                    <a:lnTo>
                      <a:pt x="595" y="514"/>
                    </a:lnTo>
                    <a:lnTo>
                      <a:pt x="589" y="528"/>
                    </a:lnTo>
                    <a:lnTo>
                      <a:pt x="581" y="541"/>
                    </a:lnTo>
                    <a:lnTo>
                      <a:pt x="572" y="553"/>
                    </a:lnTo>
                    <a:lnTo>
                      <a:pt x="563" y="563"/>
                    </a:lnTo>
                    <a:lnTo>
                      <a:pt x="552" y="574"/>
                    </a:lnTo>
                    <a:lnTo>
                      <a:pt x="540" y="583"/>
                    </a:lnTo>
                    <a:lnTo>
                      <a:pt x="527" y="590"/>
                    </a:lnTo>
                    <a:lnTo>
                      <a:pt x="514" y="597"/>
                    </a:lnTo>
                    <a:lnTo>
                      <a:pt x="499" y="602"/>
                    </a:lnTo>
                    <a:lnTo>
                      <a:pt x="484" y="606"/>
                    </a:lnTo>
                    <a:lnTo>
                      <a:pt x="470" y="608"/>
                    </a:lnTo>
                    <a:lnTo>
                      <a:pt x="454" y="609"/>
                    </a:lnTo>
                    <a:lnTo>
                      <a:pt x="152" y="609"/>
                    </a:lnTo>
                    <a:lnTo>
                      <a:pt x="138" y="608"/>
                    </a:lnTo>
                    <a:lnTo>
                      <a:pt x="122" y="606"/>
                    </a:lnTo>
                    <a:lnTo>
                      <a:pt x="108" y="602"/>
                    </a:lnTo>
                    <a:lnTo>
                      <a:pt x="93" y="597"/>
                    </a:lnTo>
                    <a:lnTo>
                      <a:pt x="79" y="590"/>
                    </a:lnTo>
                    <a:lnTo>
                      <a:pt x="67" y="583"/>
                    </a:lnTo>
                    <a:lnTo>
                      <a:pt x="55" y="574"/>
                    </a:lnTo>
                    <a:lnTo>
                      <a:pt x="44" y="563"/>
                    </a:lnTo>
                    <a:lnTo>
                      <a:pt x="44" y="563"/>
                    </a:lnTo>
                    <a:lnTo>
                      <a:pt x="35" y="553"/>
                    </a:lnTo>
                    <a:lnTo>
                      <a:pt x="26" y="541"/>
                    </a:lnTo>
                    <a:lnTo>
                      <a:pt x="18" y="528"/>
                    </a:lnTo>
                    <a:lnTo>
                      <a:pt x="11" y="514"/>
                    </a:lnTo>
                    <a:lnTo>
                      <a:pt x="6" y="501"/>
                    </a:lnTo>
                    <a:lnTo>
                      <a:pt x="2" y="486"/>
                    </a:lnTo>
                    <a:lnTo>
                      <a:pt x="0" y="471"/>
                    </a:lnTo>
                    <a:lnTo>
                      <a:pt x="0" y="455"/>
                    </a:lnTo>
                    <a:lnTo>
                      <a:pt x="0" y="154"/>
                    </a:lnTo>
                    <a:lnTo>
                      <a:pt x="0" y="138"/>
                    </a:lnTo>
                    <a:lnTo>
                      <a:pt x="2" y="123"/>
                    </a:lnTo>
                    <a:lnTo>
                      <a:pt x="6" y="109"/>
                    </a:lnTo>
                    <a:lnTo>
                      <a:pt x="11" y="95"/>
                    </a:lnTo>
                    <a:lnTo>
                      <a:pt x="18" y="81"/>
                    </a:lnTo>
                    <a:lnTo>
                      <a:pt x="26" y="69"/>
                    </a:lnTo>
                    <a:lnTo>
                      <a:pt x="35" y="57"/>
                    </a:lnTo>
                    <a:lnTo>
                      <a:pt x="44" y="46"/>
                    </a:lnTo>
                    <a:lnTo>
                      <a:pt x="55" y="36"/>
                    </a:lnTo>
                    <a:lnTo>
                      <a:pt x="67" y="28"/>
                    </a:lnTo>
                    <a:lnTo>
                      <a:pt x="79" y="20"/>
                    </a:lnTo>
                    <a:lnTo>
                      <a:pt x="93" y="13"/>
                    </a:lnTo>
                    <a:lnTo>
                      <a:pt x="107" y="8"/>
                    </a:lnTo>
                    <a:lnTo>
                      <a:pt x="122" y="4"/>
                    </a:lnTo>
                    <a:lnTo>
                      <a:pt x="138" y="1"/>
                    </a:lnTo>
                    <a:lnTo>
                      <a:pt x="152" y="0"/>
                    </a:lnTo>
                    <a:close/>
                    <a:moveTo>
                      <a:pt x="454" y="60"/>
                    </a:moveTo>
                    <a:lnTo>
                      <a:pt x="152" y="60"/>
                    </a:lnTo>
                    <a:lnTo>
                      <a:pt x="143" y="61"/>
                    </a:lnTo>
                    <a:lnTo>
                      <a:pt x="134" y="62"/>
                    </a:lnTo>
                    <a:lnTo>
                      <a:pt x="125" y="64"/>
                    </a:lnTo>
                    <a:lnTo>
                      <a:pt x="116" y="68"/>
                    </a:lnTo>
                    <a:lnTo>
                      <a:pt x="108" y="71"/>
                    </a:lnTo>
                    <a:lnTo>
                      <a:pt x="100" y="76"/>
                    </a:lnTo>
                    <a:lnTo>
                      <a:pt x="93" y="81"/>
                    </a:lnTo>
                    <a:lnTo>
                      <a:pt x="86" y="88"/>
                    </a:lnTo>
                    <a:lnTo>
                      <a:pt x="79" y="94"/>
                    </a:lnTo>
                    <a:lnTo>
                      <a:pt x="75" y="102"/>
                    </a:lnTo>
                    <a:lnTo>
                      <a:pt x="69" y="110"/>
                    </a:lnTo>
                    <a:lnTo>
                      <a:pt x="66" y="118"/>
                    </a:lnTo>
                    <a:lnTo>
                      <a:pt x="62" y="127"/>
                    </a:lnTo>
                    <a:lnTo>
                      <a:pt x="60" y="135"/>
                    </a:lnTo>
                    <a:lnTo>
                      <a:pt x="59" y="145"/>
                    </a:lnTo>
                    <a:lnTo>
                      <a:pt x="58" y="154"/>
                    </a:lnTo>
                    <a:lnTo>
                      <a:pt x="58" y="455"/>
                    </a:lnTo>
                    <a:lnTo>
                      <a:pt x="59" y="465"/>
                    </a:lnTo>
                    <a:lnTo>
                      <a:pt x="60" y="475"/>
                    </a:lnTo>
                    <a:lnTo>
                      <a:pt x="62" y="484"/>
                    </a:lnTo>
                    <a:lnTo>
                      <a:pt x="66" y="492"/>
                    </a:lnTo>
                    <a:lnTo>
                      <a:pt x="69" y="501"/>
                    </a:lnTo>
                    <a:lnTo>
                      <a:pt x="75" y="509"/>
                    </a:lnTo>
                    <a:lnTo>
                      <a:pt x="79" y="516"/>
                    </a:lnTo>
                    <a:lnTo>
                      <a:pt x="86" y="522"/>
                    </a:lnTo>
                    <a:lnTo>
                      <a:pt x="93" y="528"/>
                    </a:lnTo>
                    <a:lnTo>
                      <a:pt x="100" y="534"/>
                    </a:lnTo>
                    <a:lnTo>
                      <a:pt x="108" y="538"/>
                    </a:lnTo>
                    <a:lnTo>
                      <a:pt x="116" y="543"/>
                    </a:lnTo>
                    <a:lnTo>
                      <a:pt x="125" y="545"/>
                    </a:lnTo>
                    <a:lnTo>
                      <a:pt x="134" y="547"/>
                    </a:lnTo>
                    <a:lnTo>
                      <a:pt x="143" y="550"/>
                    </a:lnTo>
                    <a:lnTo>
                      <a:pt x="152" y="550"/>
                    </a:lnTo>
                    <a:lnTo>
                      <a:pt x="454" y="550"/>
                    </a:lnTo>
                    <a:lnTo>
                      <a:pt x="464" y="550"/>
                    </a:lnTo>
                    <a:lnTo>
                      <a:pt x="473" y="547"/>
                    </a:lnTo>
                    <a:lnTo>
                      <a:pt x="482" y="545"/>
                    </a:lnTo>
                    <a:lnTo>
                      <a:pt x="491" y="543"/>
                    </a:lnTo>
                    <a:lnTo>
                      <a:pt x="499" y="538"/>
                    </a:lnTo>
                    <a:lnTo>
                      <a:pt x="507" y="534"/>
                    </a:lnTo>
                    <a:lnTo>
                      <a:pt x="514" y="528"/>
                    </a:lnTo>
                    <a:lnTo>
                      <a:pt x="521" y="522"/>
                    </a:lnTo>
                    <a:lnTo>
                      <a:pt x="527" y="516"/>
                    </a:lnTo>
                    <a:lnTo>
                      <a:pt x="532" y="508"/>
                    </a:lnTo>
                    <a:lnTo>
                      <a:pt x="537" y="501"/>
                    </a:lnTo>
                    <a:lnTo>
                      <a:pt x="541" y="492"/>
                    </a:lnTo>
                    <a:lnTo>
                      <a:pt x="545" y="484"/>
                    </a:lnTo>
                    <a:lnTo>
                      <a:pt x="547" y="475"/>
                    </a:lnTo>
                    <a:lnTo>
                      <a:pt x="548" y="465"/>
                    </a:lnTo>
                    <a:lnTo>
                      <a:pt x="548" y="455"/>
                    </a:lnTo>
                    <a:lnTo>
                      <a:pt x="548" y="154"/>
                    </a:lnTo>
                    <a:lnTo>
                      <a:pt x="548" y="145"/>
                    </a:lnTo>
                    <a:lnTo>
                      <a:pt x="547" y="135"/>
                    </a:lnTo>
                    <a:lnTo>
                      <a:pt x="545" y="126"/>
                    </a:lnTo>
                    <a:lnTo>
                      <a:pt x="541" y="118"/>
                    </a:lnTo>
                    <a:lnTo>
                      <a:pt x="537" y="110"/>
                    </a:lnTo>
                    <a:lnTo>
                      <a:pt x="532" y="102"/>
                    </a:lnTo>
                    <a:lnTo>
                      <a:pt x="527" y="94"/>
                    </a:lnTo>
                    <a:lnTo>
                      <a:pt x="521" y="88"/>
                    </a:lnTo>
                    <a:lnTo>
                      <a:pt x="521" y="87"/>
                    </a:lnTo>
                    <a:lnTo>
                      <a:pt x="514" y="81"/>
                    </a:lnTo>
                    <a:lnTo>
                      <a:pt x="507" y="76"/>
                    </a:lnTo>
                    <a:lnTo>
                      <a:pt x="499" y="71"/>
                    </a:lnTo>
                    <a:lnTo>
                      <a:pt x="491" y="68"/>
                    </a:lnTo>
                    <a:lnTo>
                      <a:pt x="482" y="64"/>
                    </a:lnTo>
                    <a:lnTo>
                      <a:pt x="473" y="62"/>
                    </a:lnTo>
                    <a:lnTo>
                      <a:pt x="464" y="61"/>
                    </a:lnTo>
                    <a:lnTo>
                      <a:pt x="454" y="60"/>
                    </a:lnTo>
                    <a:close/>
                  </a:path>
                </a:pathLst>
              </a:custGeom>
              <a:gradFill flip="none" rotWithShape="1">
                <a:gsLst>
                  <a:gs pos="46000">
                    <a:srgbClr val="FFFFFF"/>
                  </a:gs>
                  <a:gs pos="56000">
                    <a:schemeClr val="bg1">
                      <a:alpha val="45000"/>
                    </a:schemeClr>
                  </a:gs>
                  <a:gs pos="100000">
                    <a:srgbClr val="FFFFFF"/>
                  </a:gs>
                  <a:gs pos="0">
                    <a:schemeClr val="bg1">
                      <a:alpha val="97000"/>
                    </a:schemeClr>
                  </a:gs>
                </a:gsLst>
                <a:lin ang="189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5" name="Freeform 42"/>
              <p:cNvSpPr>
                <a:spLocks/>
              </p:cNvSpPr>
              <p:nvPr/>
            </p:nvSpPr>
            <p:spPr bwMode="auto">
              <a:xfrm>
                <a:off x="5940539" y="5287836"/>
                <a:ext cx="371944" cy="178479"/>
              </a:xfrm>
              <a:custGeom>
                <a:avLst/>
                <a:gdLst>
                  <a:gd name="T0" fmla="*/ 1635 w 1638"/>
                  <a:gd name="T1" fmla="*/ 43 h 786"/>
                  <a:gd name="T2" fmla="*/ 1625 w 1638"/>
                  <a:gd name="T3" fmla="*/ 122 h 786"/>
                  <a:gd name="T4" fmla="*/ 1605 w 1638"/>
                  <a:gd name="T5" fmla="*/ 199 h 786"/>
                  <a:gd name="T6" fmla="*/ 1580 w 1638"/>
                  <a:gd name="T7" fmla="*/ 273 h 786"/>
                  <a:gd name="T8" fmla="*/ 1547 w 1638"/>
                  <a:gd name="T9" fmla="*/ 344 h 786"/>
                  <a:gd name="T10" fmla="*/ 1508 w 1638"/>
                  <a:gd name="T11" fmla="*/ 410 h 786"/>
                  <a:gd name="T12" fmla="*/ 1464 w 1638"/>
                  <a:gd name="T13" fmla="*/ 473 h 786"/>
                  <a:gd name="T14" fmla="*/ 1414 w 1638"/>
                  <a:gd name="T15" fmla="*/ 531 h 786"/>
                  <a:gd name="T16" fmla="*/ 1359 w 1638"/>
                  <a:gd name="T17" fmla="*/ 584 h 786"/>
                  <a:gd name="T18" fmla="*/ 1298 w 1638"/>
                  <a:gd name="T19" fmla="*/ 631 h 786"/>
                  <a:gd name="T20" fmla="*/ 1235 w 1638"/>
                  <a:gd name="T21" fmla="*/ 674 h 786"/>
                  <a:gd name="T22" fmla="*/ 1166 w 1638"/>
                  <a:gd name="T23" fmla="*/ 710 h 786"/>
                  <a:gd name="T24" fmla="*/ 1094 w 1638"/>
                  <a:gd name="T25" fmla="*/ 740 h 786"/>
                  <a:gd name="T26" fmla="*/ 1019 w 1638"/>
                  <a:gd name="T27" fmla="*/ 763 h 786"/>
                  <a:gd name="T28" fmla="*/ 940 w 1638"/>
                  <a:gd name="T29" fmla="*/ 777 h 786"/>
                  <a:gd name="T30" fmla="*/ 861 w 1638"/>
                  <a:gd name="T31" fmla="*/ 785 h 786"/>
                  <a:gd name="T32" fmla="*/ 778 w 1638"/>
                  <a:gd name="T33" fmla="*/ 785 h 786"/>
                  <a:gd name="T34" fmla="*/ 697 w 1638"/>
                  <a:gd name="T35" fmla="*/ 777 h 786"/>
                  <a:gd name="T36" fmla="*/ 619 w 1638"/>
                  <a:gd name="T37" fmla="*/ 763 h 786"/>
                  <a:gd name="T38" fmla="*/ 543 w 1638"/>
                  <a:gd name="T39" fmla="*/ 740 h 786"/>
                  <a:gd name="T40" fmla="*/ 472 w 1638"/>
                  <a:gd name="T41" fmla="*/ 710 h 786"/>
                  <a:gd name="T42" fmla="*/ 403 w 1638"/>
                  <a:gd name="T43" fmla="*/ 674 h 786"/>
                  <a:gd name="T44" fmla="*/ 338 w 1638"/>
                  <a:gd name="T45" fmla="*/ 631 h 786"/>
                  <a:gd name="T46" fmla="*/ 279 w 1638"/>
                  <a:gd name="T47" fmla="*/ 584 h 786"/>
                  <a:gd name="T48" fmla="*/ 223 w 1638"/>
                  <a:gd name="T49" fmla="*/ 530 h 786"/>
                  <a:gd name="T50" fmla="*/ 173 w 1638"/>
                  <a:gd name="T51" fmla="*/ 472 h 786"/>
                  <a:gd name="T52" fmla="*/ 128 w 1638"/>
                  <a:gd name="T53" fmla="*/ 409 h 786"/>
                  <a:gd name="T54" fmla="*/ 89 w 1638"/>
                  <a:gd name="T55" fmla="*/ 342 h 786"/>
                  <a:gd name="T56" fmla="*/ 58 w 1638"/>
                  <a:gd name="T57" fmla="*/ 271 h 786"/>
                  <a:gd name="T58" fmla="*/ 32 w 1638"/>
                  <a:gd name="T59" fmla="*/ 197 h 786"/>
                  <a:gd name="T60" fmla="*/ 14 w 1638"/>
                  <a:gd name="T61" fmla="*/ 120 h 786"/>
                  <a:gd name="T62" fmla="*/ 3 w 1638"/>
                  <a:gd name="T63" fmla="*/ 40 h 786"/>
                  <a:gd name="T64" fmla="*/ 48 w 1638"/>
                  <a:gd name="T65" fmla="*/ 6 h 786"/>
                  <a:gd name="T66" fmla="*/ 146 w 1638"/>
                  <a:gd name="T67" fmla="*/ 18 h 786"/>
                  <a:gd name="T68" fmla="*/ 246 w 1638"/>
                  <a:gd name="T69" fmla="*/ 28 h 786"/>
                  <a:gd name="T70" fmla="*/ 348 w 1638"/>
                  <a:gd name="T71" fmla="*/ 37 h 786"/>
                  <a:gd name="T72" fmla="*/ 452 w 1638"/>
                  <a:gd name="T73" fmla="*/ 44 h 786"/>
                  <a:gd name="T74" fmla="*/ 557 w 1638"/>
                  <a:gd name="T75" fmla="*/ 50 h 786"/>
                  <a:gd name="T76" fmla="*/ 664 w 1638"/>
                  <a:gd name="T77" fmla="*/ 53 h 786"/>
                  <a:gd name="T78" fmla="*/ 774 w 1638"/>
                  <a:gd name="T79" fmla="*/ 56 h 786"/>
                  <a:gd name="T80" fmla="*/ 882 w 1638"/>
                  <a:gd name="T81" fmla="*/ 56 h 786"/>
                  <a:gd name="T82" fmla="*/ 988 w 1638"/>
                  <a:gd name="T83" fmla="*/ 53 h 786"/>
                  <a:gd name="T84" fmla="*/ 1093 w 1638"/>
                  <a:gd name="T85" fmla="*/ 50 h 786"/>
                  <a:gd name="T86" fmla="*/ 1196 w 1638"/>
                  <a:gd name="T87" fmla="*/ 45 h 786"/>
                  <a:gd name="T88" fmla="*/ 1297 w 1638"/>
                  <a:gd name="T89" fmla="*/ 39 h 786"/>
                  <a:gd name="T90" fmla="*/ 1398 w 1638"/>
                  <a:gd name="T91" fmla="*/ 30 h 786"/>
                  <a:gd name="T92" fmla="*/ 1495 w 1638"/>
                  <a:gd name="T93" fmla="*/ 20 h 786"/>
                  <a:gd name="T94" fmla="*/ 1590 w 1638"/>
                  <a:gd name="T95" fmla="*/ 9 h 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638" h="786">
                    <a:moveTo>
                      <a:pt x="1638" y="2"/>
                    </a:moveTo>
                    <a:lnTo>
                      <a:pt x="1635" y="43"/>
                    </a:lnTo>
                    <a:lnTo>
                      <a:pt x="1630" y="83"/>
                    </a:lnTo>
                    <a:lnTo>
                      <a:pt x="1625" y="122"/>
                    </a:lnTo>
                    <a:lnTo>
                      <a:pt x="1616" y="161"/>
                    </a:lnTo>
                    <a:lnTo>
                      <a:pt x="1605" y="199"/>
                    </a:lnTo>
                    <a:lnTo>
                      <a:pt x="1594" y="237"/>
                    </a:lnTo>
                    <a:lnTo>
                      <a:pt x="1580" y="273"/>
                    </a:lnTo>
                    <a:lnTo>
                      <a:pt x="1564" y="309"/>
                    </a:lnTo>
                    <a:lnTo>
                      <a:pt x="1547" y="344"/>
                    </a:lnTo>
                    <a:lnTo>
                      <a:pt x="1529" y="377"/>
                    </a:lnTo>
                    <a:lnTo>
                      <a:pt x="1508" y="410"/>
                    </a:lnTo>
                    <a:lnTo>
                      <a:pt x="1488" y="442"/>
                    </a:lnTo>
                    <a:lnTo>
                      <a:pt x="1464" y="473"/>
                    </a:lnTo>
                    <a:lnTo>
                      <a:pt x="1440" y="503"/>
                    </a:lnTo>
                    <a:lnTo>
                      <a:pt x="1414" y="531"/>
                    </a:lnTo>
                    <a:lnTo>
                      <a:pt x="1387" y="558"/>
                    </a:lnTo>
                    <a:lnTo>
                      <a:pt x="1359" y="584"/>
                    </a:lnTo>
                    <a:lnTo>
                      <a:pt x="1329" y="609"/>
                    </a:lnTo>
                    <a:lnTo>
                      <a:pt x="1298" y="631"/>
                    </a:lnTo>
                    <a:lnTo>
                      <a:pt x="1268" y="654"/>
                    </a:lnTo>
                    <a:lnTo>
                      <a:pt x="1235" y="674"/>
                    </a:lnTo>
                    <a:lnTo>
                      <a:pt x="1200" y="693"/>
                    </a:lnTo>
                    <a:lnTo>
                      <a:pt x="1166" y="710"/>
                    </a:lnTo>
                    <a:lnTo>
                      <a:pt x="1131" y="726"/>
                    </a:lnTo>
                    <a:lnTo>
                      <a:pt x="1094" y="740"/>
                    </a:lnTo>
                    <a:lnTo>
                      <a:pt x="1057" y="752"/>
                    </a:lnTo>
                    <a:lnTo>
                      <a:pt x="1019" y="763"/>
                    </a:lnTo>
                    <a:lnTo>
                      <a:pt x="980" y="771"/>
                    </a:lnTo>
                    <a:lnTo>
                      <a:pt x="940" y="777"/>
                    </a:lnTo>
                    <a:lnTo>
                      <a:pt x="900" y="783"/>
                    </a:lnTo>
                    <a:lnTo>
                      <a:pt x="861" y="785"/>
                    </a:lnTo>
                    <a:lnTo>
                      <a:pt x="819" y="786"/>
                    </a:lnTo>
                    <a:lnTo>
                      <a:pt x="778" y="785"/>
                    </a:lnTo>
                    <a:lnTo>
                      <a:pt x="737" y="783"/>
                    </a:lnTo>
                    <a:lnTo>
                      <a:pt x="697" y="777"/>
                    </a:lnTo>
                    <a:lnTo>
                      <a:pt x="657" y="771"/>
                    </a:lnTo>
                    <a:lnTo>
                      <a:pt x="619" y="763"/>
                    </a:lnTo>
                    <a:lnTo>
                      <a:pt x="581" y="752"/>
                    </a:lnTo>
                    <a:lnTo>
                      <a:pt x="543" y="740"/>
                    </a:lnTo>
                    <a:lnTo>
                      <a:pt x="507" y="725"/>
                    </a:lnTo>
                    <a:lnTo>
                      <a:pt x="472" y="710"/>
                    </a:lnTo>
                    <a:lnTo>
                      <a:pt x="436" y="693"/>
                    </a:lnTo>
                    <a:lnTo>
                      <a:pt x="403" y="674"/>
                    </a:lnTo>
                    <a:lnTo>
                      <a:pt x="370" y="653"/>
                    </a:lnTo>
                    <a:lnTo>
                      <a:pt x="338" y="631"/>
                    </a:lnTo>
                    <a:lnTo>
                      <a:pt x="308" y="607"/>
                    </a:lnTo>
                    <a:lnTo>
                      <a:pt x="279" y="584"/>
                    </a:lnTo>
                    <a:lnTo>
                      <a:pt x="250" y="557"/>
                    </a:lnTo>
                    <a:lnTo>
                      <a:pt x="223" y="530"/>
                    </a:lnTo>
                    <a:lnTo>
                      <a:pt x="198" y="501"/>
                    </a:lnTo>
                    <a:lnTo>
                      <a:pt x="173" y="472"/>
                    </a:lnTo>
                    <a:lnTo>
                      <a:pt x="150" y="441"/>
                    </a:lnTo>
                    <a:lnTo>
                      <a:pt x="128" y="409"/>
                    </a:lnTo>
                    <a:lnTo>
                      <a:pt x="109" y="376"/>
                    </a:lnTo>
                    <a:lnTo>
                      <a:pt x="89" y="342"/>
                    </a:lnTo>
                    <a:lnTo>
                      <a:pt x="73" y="308"/>
                    </a:lnTo>
                    <a:lnTo>
                      <a:pt x="58" y="271"/>
                    </a:lnTo>
                    <a:lnTo>
                      <a:pt x="44" y="235"/>
                    </a:lnTo>
                    <a:lnTo>
                      <a:pt x="32" y="197"/>
                    </a:lnTo>
                    <a:lnTo>
                      <a:pt x="22" y="159"/>
                    </a:lnTo>
                    <a:lnTo>
                      <a:pt x="14" y="120"/>
                    </a:lnTo>
                    <a:lnTo>
                      <a:pt x="7" y="81"/>
                    </a:lnTo>
                    <a:lnTo>
                      <a:pt x="3" y="40"/>
                    </a:lnTo>
                    <a:lnTo>
                      <a:pt x="0" y="0"/>
                    </a:lnTo>
                    <a:lnTo>
                      <a:pt x="48" y="6"/>
                    </a:lnTo>
                    <a:lnTo>
                      <a:pt x="96" y="12"/>
                    </a:lnTo>
                    <a:lnTo>
                      <a:pt x="146" y="18"/>
                    </a:lnTo>
                    <a:lnTo>
                      <a:pt x="196" y="24"/>
                    </a:lnTo>
                    <a:lnTo>
                      <a:pt x="246" y="28"/>
                    </a:lnTo>
                    <a:lnTo>
                      <a:pt x="297" y="33"/>
                    </a:lnTo>
                    <a:lnTo>
                      <a:pt x="348" y="37"/>
                    </a:lnTo>
                    <a:lnTo>
                      <a:pt x="400" y="41"/>
                    </a:lnTo>
                    <a:lnTo>
                      <a:pt x="452" y="44"/>
                    </a:lnTo>
                    <a:lnTo>
                      <a:pt x="505" y="48"/>
                    </a:lnTo>
                    <a:lnTo>
                      <a:pt x="557" y="50"/>
                    </a:lnTo>
                    <a:lnTo>
                      <a:pt x="611" y="52"/>
                    </a:lnTo>
                    <a:lnTo>
                      <a:pt x="664" y="53"/>
                    </a:lnTo>
                    <a:lnTo>
                      <a:pt x="719" y="55"/>
                    </a:lnTo>
                    <a:lnTo>
                      <a:pt x="774" y="56"/>
                    </a:lnTo>
                    <a:lnTo>
                      <a:pt x="829" y="56"/>
                    </a:lnTo>
                    <a:lnTo>
                      <a:pt x="882" y="56"/>
                    </a:lnTo>
                    <a:lnTo>
                      <a:pt x="936" y="55"/>
                    </a:lnTo>
                    <a:lnTo>
                      <a:pt x="988" y="53"/>
                    </a:lnTo>
                    <a:lnTo>
                      <a:pt x="1041" y="52"/>
                    </a:lnTo>
                    <a:lnTo>
                      <a:pt x="1093" y="50"/>
                    </a:lnTo>
                    <a:lnTo>
                      <a:pt x="1145" y="48"/>
                    </a:lnTo>
                    <a:lnTo>
                      <a:pt x="1196" y="45"/>
                    </a:lnTo>
                    <a:lnTo>
                      <a:pt x="1247" y="42"/>
                    </a:lnTo>
                    <a:lnTo>
                      <a:pt x="1297" y="39"/>
                    </a:lnTo>
                    <a:lnTo>
                      <a:pt x="1348" y="34"/>
                    </a:lnTo>
                    <a:lnTo>
                      <a:pt x="1398" y="30"/>
                    </a:lnTo>
                    <a:lnTo>
                      <a:pt x="1447" y="25"/>
                    </a:lnTo>
                    <a:lnTo>
                      <a:pt x="1495" y="20"/>
                    </a:lnTo>
                    <a:lnTo>
                      <a:pt x="1544" y="15"/>
                    </a:lnTo>
                    <a:lnTo>
                      <a:pt x="1590" y="9"/>
                    </a:lnTo>
                    <a:lnTo>
                      <a:pt x="1638" y="2"/>
                    </a:ln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alpha val="45000"/>
                    </a:schemeClr>
                  </a:gs>
                  <a:gs pos="0">
                    <a:schemeClr val="bg1">
                      <a:alpha val="20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56" name="Freeform 43"/>
            <p:cNvSpPr>
              <a:spLocks/>
            </p:cNvSpPr>
            <p:nvPr/>
          </p:nvSpPr>
          <p:spPr bwMode="auto">
            <a:xfrm>
              <a:off x="6484378" y="417446"/>
              <a:ext cx="2215278" cy="4990087"/>
            </a:xfrm>
            <a:custGeom>
              <a:avLst/>
              <a:gdLst>
                <a:gd name="T0" fmla="*/ 0 w 6402"/>
                <a:gd name="T1" fmla="*/ 0 h 14419"/>
                <a:gd name="T2" fmla="*/ 5706 w 6402"/>
                <a:gd name="T3" fmla="*/ 0 h 14419"/>
                <a:gd name="T4" fmla="*/ 5742 w 6402"/>
                <a:gd name="T5" fmla="*/ 1 h 14419"/>
                <a:gd name="T6" fmla="*/ 5777 w 6402"/>
                <a:gd name="T7" fmla="*/ 4 h 14419"/>
                <a:gd name="T8" fmla="*/ 5811 w 6402"/>
                <a:gd name="T9" fmla="*/ 9 h 14419"/>
                <a:gd name="T10" fmla="*/ 5846 w 6402"/>
                <a:gd name="T11" fmla="*/ 14 h 14419"/>
                <a:gd name="T12" fmla="*/ 5880 w 6402"/>
                <a:gd name="T13" fmla="*/ 22 h 14419"/>
                <a:gd name="T14" fmla="*/ 5913 w 6402"/>
                <a:gd name="T15" fmla="*/ 32 h 14419"/>
                <a:gd name="T16" fmla="*/ 5945 w 6402"/>
                <a:gd name="T17" fmla="*/ 43 h 14419"/>
                <a:gd name="T18" fmla="*/ 5976 w 6402"/>
                <a:gd name="T19" fmla="*/ 56 h 14419"/>
                <a:gd name="T20" fmla="*/ 6007 w 6402"/>
                <a:gd name="T21" fmla="*/ 69 h 14419"/>
                <a:gd name="T22" fmla="*/ 6037 w 6402"/>
                <a:gd name="T23" fmla="*/ 84 h 14419"/>
                <a:gd name="T24" fmla="*/ 6066 w 6402"/>
                <a:gd name="T25" fmla="*/ 101 h 14419"/>
                <a:gd name="T26" fmla="*/ 6094 w 6402"/>
                <a:gd name="T27" fmla="*/ 119 h 14419"/>
                <a:gd name="T28" fmla="*/ 6122 w 6402"/>
                <a:gd name="T29" fmla="*/ 139 h 14419"/>
                <a:gd name="T30" fmla="*/ 6148 w 6402"/>
                <a:gd name="T31" fmla="*/ 160 h 14419"/>
                <a:gd name="T32" fmla="*/ 6174 w 6402"/>
                <a:gd name="T33" fmla="*/ 182 h 14419"/>
                <a:gd name="T34" fmla="*/ 6197 w 6402"/>
                <a:gd name="T35" fmla="*/ 205 h 14419"/>
                <a:gd name="T36" fmla="*/ 6220 w 6402"/>
                <a:gd name="T37" fmla="*/ 228 h 14419"/>
                <a:gd name="T38" fmla="*/ 6242 w 6402"/>
                <a:gd name="T39" fmla="*/ 254 h 14419"/>
                <a:gd name="T40" fmla="*/ 6263 w 6402"/>
                <a:gd name="T41" fmla="*/ 280 h 14419"/>
                <a:gd name="T42" fmla="*/ 6283 w 6402"/>
                <a:gd name="T43" fmla="*/ 308 h 14419"/>
                <a:gd name="T44" fmla="*/ 6301 w 6402"/>
                <a:gd name="T45" fmla="*/ 336 h 14419"/>
                <a:gd name="T46" fmla="*/ 6318 w 6402"/>
                <a:gd name="T47" fmla="*/ 365 h 14419"/>
                <a:gd name="T48" fmla="*/ 6333 w 6402"/>
                <a:gd name="T49" fmla="*/ 395 h 14419"/>
                <a:gd name="T50" fmla="*/ 6348 w 6402"/>
                <a:gd name="T51" fmla="*/ 426 h 14419"/>
                <a:gd name="T52" fmla="*/ 6359 w 6402"/>
                <a:gd name="T53" fmla="*/ 457 h 14419"/>
                <a:gd name="T54" fmla="*/ 6371 w 6402"/>
                <a:gd name="T55" fmla="*/ 489 h 14419"/>
                <a:gd name="T56" fmla="*/ 6380 w 6402"/>
                <a:gd name="T57" fmla="*/ 523 h 14419"/>
                <a:gd name="T58" fmla="*/ 6388 w 6402"/>
                <a:gd name="T59" fmla="*/ 557 h 14419"/>
                <a:gd name="T60" fmla="*/ 6394 w 6402"/>
                <a:gd name="T61" fmla="*/ 591 h 14419"/>
                <a:gd name="T62" fmla="*/ 6398 w 6402"/>
                <a:gd name="T63" fmla="*/ 626 h 14419"/>
                <a:gd name="T64" fmla="*/ 6401 w 6402"/>
                <a:gd name="T65" fmla="*/ 661 h 14419"/>
                <a:gd name="T66" fmla="*/ 6402 w 6402"/>
                <a:gd name="T67" fmla="*/ 696 h 14419"/>
                <a:gd name="T68" fmla="*/ 6402 w 6402"/>
                <a:gd name="T69" fmla="*/ 14419 h 14419"/>
                <a:gd name="T70" fmla="*/ 0 w 6402"/>
                <a:gd name="T71" fmla="*/ 0 h 14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402" h="14419">
                  <a:moveTo>
                    <a:pt x="0" y="0"/>
                  </a:moveTo>
                  <a:lnTo>
                    <a:pt x="5706" y="0"/>
                  </a:lnTo>
                  <a:lnTo>
                    <a:pt x="5742" y="1"/>
                  </a:lnTo>
                  <a:lnTo>
                    <a:pt x="5777" y="4"/>
                  </a:lnTo>
                  <a:lnTo>
                    <a:pt x="5811" y="9"/>
                  </a:lnTo>
                  <a:lnTo>
                    <a:pt x="5846" y="14"/>
                  </a:lnTo>
                  <a:lnTo>
                    <a:pt x="5880" y="22"/>
                  </a:lnTo>
                  <a:lnTo>
                    <a:pt x="5913" y="32"/>
                  </a:lnTo>
                  <a:lnTo>
                    <a:pt x="5945" y="43"/>
                  </a:lnTo>
                  <a:lnTo>
                    <a:pt x="5976" y="56"/>
                  </a:lnTo>
                  <a:lnTo>
                    <a:pt x="6007" y="69"/>
                  </a:lnTo>
                  <a:lnTo>
                    <a:pt x="6037" y="84"/>
                  </a:lnTo>
                  <a:lnTo>
                    <a:pt x="6066" y="101"/>
                  </a:lnTo>
                  <a:lnTo>
                    <a:pt x="6094" y="119"/>
                  </a:lnTo>
                  <a:lnTo>
                    <a:pt x="6122" y="139"/>
                  </a:lnTo>
                  <a:lnTo>
                    <a:pt x="6148" y="160"/>
                  </a:lnTo>
                  <a:lnTo>
                    <a:pt x="6174" y="182"/>
                  </a:lnTo>
                  <a:lnTo>
                    <a:pt x="6197" y="205"/>
                  </a:lnTo>
                  <a:lnTo>
                    <a:pt x="6220" y="228"/>
                  </a:lnTo>
                  <a:lnTo>
                    <a:pt x="6242" y="254"/>
                  </a:lnTo>
                  <a:lnTo>
                    <a:pt x="6263" y="280"/>
                  </a:lnTo>
                  <a:lnTo>
                    <a:pt x="6283" y="308"/>
                  </a:lnTo>
                  <a:lnTo>
                    <a:pt x="6301" y="336"/>
                  </a:lnTo>
                  <a:lnTo>
                    <a:pt x="6318" y="365"/>
                  </a:lnTo>
                  <a:lnTo>
                    <a:pt x="6333" y="395"/>
                  </a:lnTo>
                  <a:lnTo>
                    <a:pt x="6348" y="426"/>
                  </a:lnTo>
                  <a:lnTo>
                    <a:pt x="6359" y="457"/>
                  </a:lnTo>
                  <a:lnTo>
                    <a:pt x="6371" y="489"/>
                  </a:lnTo>
                  <a:lnTo>
                    <a:pt x="6380" y="523"/>
                  </a:lnTo>
                  <a:lnTo>
                    <a:pt x="6388" y="557"/>
                  </a:lnTo>
                  <a:lnTo>
                    <a:pt x="6394" y="591"/>
                  </a:lnTo>
                  <a:lnTo>
                    <a:pt x="6398" y="626"/>
                  </a:lnTo>
                  <a:lnTo>
                    <a:pt x="6401" y="661"/>
                  </a:lnTo>
                  <a:lnTo>
                    <a:pt x="6402" y="696"/>
                  </a:lnTo>
                  <a:lnTo>
                    <a:pt x="6402" y="14419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65000">
                  <a:schemeClr val="bg1">
                    <a:alpha val="0"/>
                  </a:schemeClr>
                </a:gs>
                <a:gs pos="0">
                  <a:schemeClr val="bg1">
                    <a:alpha val="5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57" name="Group 456"/>
            <p:cNvGrpSpPr/>
            <p:nvPr/>
          </p:nvGrpSpPr>
          <p:grpSpPr>
            <a:xfrm>
              <a:off x="6717883" y="652670"/>
              <a:ext cx="82967" cy="81537"/>
              <a:chOff x="9879841" y="1499440"/>
              <a:chExt cx="79021" cy="77659"/>
            </a:xfrm>
          </p:grpSpPr>
          <p:sp>
            <p:nvSpPr>
              <p:cNvPr id="458" name="Freeform 29"/>
              <p:cNvSpPr>
                <a:spLocks/>
              </p:cNvSpPr>
              <p:nvPr/>
            </p:nvSpPr>
            <p:spPr bwMode="auto">
              <a:xfrm>
                <a:off x="9879841" y="1499440"/>
                <a:ext cx="79021" cy="77659"/>
              </a:xfrm>
              <a:custGeom>
                <a:avLst/>
                <a:gdLst>
                  <a:gd name="T0" fmla="*/ 189 w 345"/>
                  <a:gd name="T1" fmla="*/ 1 h 344"/>
                  <a:gd name="T2" fmla="*/ 224 w 345"/>
                  <a:gd name="T3" fmla="*/ 8 h 344"/>
                  <a:gd name="T4" fmla="*/ 254 w 345"/>
                  <a:gd name="T5" fmla="*/ 21 h 344"/>
                  <a:gd name="T6" fmla="*/ 282 w 345"/>
                  <a:gd name="T7" fmla="*/ 39 h 344"/>
                  <a:gd name="T8" fmla="*/ 305 w 345"/>
                  <a:gd name="T9" fmla="*/ 63 h 344"/>
                  <a:gd name="T10" fmla="*/ 324 w 345"/>
                  <a:gd name="T11" fmla="*/ 90 h 344"/>
                  <a:gd name="T12" fmla="*/ 337 w 345"/>
                  <a:gd name="T13" fmla="*/ 121 h 344"/>
                  <a:gd name="T14" fmla="*/ 343 w 345"/>
                  <a:gd name="T15" fmla="*/ 154 h 344"/>
                  <a:gd name="T16" fmla="*/ 343 w 345"/>
                  <a:gd name="T17" fmla="*/ 189 h 344"/>
                  <a:gd name="T18" fmla="*/ 337 w 345"/>
                  <a:gd name="T19" fmla="*/ 224 h 344"/>
                  <a:gd name="T20" fmla="*/ 324 w 345"/>
                  <a:gd name="T21" fmla="*/ 254 h 344"/>
                  <a:gd name="T22" fmla="*/ 305 w 345"/>
                  <a:gd name="T23" fmla="*/ 282 h 344"/>
                  <a:gd name="T24" fmla="*/ 282 w 345"/>
                  <a:gd name="T25" fmla="*/ 304 h 344"/>
                  <a:gd name="T26" fmla="*/ 254 w 345"/>
                  <a:gd name="T27" fmla="*/ 324 h 344"/>
                  <a:gd name="T28" fmla="*/ 224 w 345"/>
                  <a:gd name="T29" fmla="*/ 336 h 344"/>
                  <a:gd name="T30" fmla="*/ 189 w 345"/>
                  <a:gd name="T31" fmla="*/ 343 h 344"/>
                  <a:gd name="T32" fmla="*/ 155 w 345"/>
                  <a:gd name="T33" fmla="*/ 343 h 344"/>
                  <a:gd name="T34" fmla="*/ 121 w 345"/>
                  <a:gd name="T35" fmla="*/ 336 h 344"/>
                  <a:gd name="T36" fmla="*/ 90 w 345"/>
                  <a:gd name="T37" fmla="*/ 324 h 344"/>
                  <a:gd name="T38" fmla="*/ 63 w 345"/>
                  <a:gd name="T39" fmla="*/ 304 h 344"/>
                  <a:gd name="T40" fmla="*/ 39 w 345"/>
                  <a:gd name="T41" fmla="*/ 282 h 344"/>
                  <a:gd name="T42" fmla="*/ 21 w 345"/>
                  <a:gd name="T43" fmla="*/ 254 h 344"/>
                  <a:gd name="T44" fmla="*/ 8 w 345"/>
                  <a:gd name="T45" fmla="*/ 224 h 344"/>
                  <a:gd name="T46" fmla="*/ 1 w 345"/>
                  <a:gd name="T47" fmla="*/ 189 h 344"/>
                  <a:gd name="T48" fmla="*/ 1 w 345"/>
                  <a:gd name="T49" fmla="*/ 154 h 344"/>
                  <a:gd name="T50" fmla="*/ 8 w 345"/>
                  <a:gd name="T51" fmla="*/ 121 h 344"/>
                  <a:gd name="T52" fmla="*/ 21 w 345"/>
                  <a:gd name="T53" fmla="*/ 90 h 344"/>
                  <a:gd name="T54" fmla="*/ 39 w 345"/>
                  <a:gd name="T55" fmla="*/ 63 h 344"/>
                  <a:gd name="T56" fmla="*/ 63 w 345"/>
                  <a:gd name="T57" fmla="*/ 39 h 344"/>
                  <a:gd name="T58" fmla="*/ 90 w 345"/>
                  <a:gd name="T59" fmla="*/ 21 h 344"/>
                  <a:gd name="T60" fmla="*/ 121 w 345"/>
                  <a:gd name="T61" fmla="*/ 8 h 344"/>
                  <a:gd name="T62" fmla="*/ 155 w 345"/>
                  <a:gd name="T63" fmla="*/ 1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45" h="344">
                    <a:moveTo>
                      <a:pt x="172" y="0"/>
                    </a:moveTo>
                    <a:lnTo>
                      <a:pt x="189" y="1"/>
                    </a:lnTo>
                    <a:lnTo>
                      <a:pt x="207" y="3"/>
                    </a:lnTo>
                    <a:lnTo>
                      <a:pt x="224" y="8"/>
                    </a:lnTo>
                    <a:lnTo>
                      <a:pt x="240" y="14"/>
                    </a:lnTo>
                    <a:lnTo>
                      <a:pt x="254" y="21"/>
                    </a:lnTo>
                    <a:lnTo>
                      <a:pt x="268" y="30"/>
                    </a:lnTo>
                    <a:lnTo>
                      <a:pt x="282" y="39"/>
                    </a:lnTo>
                    <a:lnTo>
                      <a:pt x="294" y="50"/>
                    </a:lnTo>
                    <a:lnTo>
                      <a:pt x="305" y="63"/>
                    </a:lnTo>
                    <a:lnTo>
                      <a:pt x="315" y="75"/>
                    </a:lnTo>
                    <a:lnTo>
                      <a:pt x="324" y="90"/>
                    </a:lnTo>
                    <a:lnTo>
                      <a:pt x="331" y="105"/>
                    </a:lnTo>
                    <a:lnTo>
                      <a:pt x="337" y="121"/>
                    </a:lnTo>
                    <a:lnTo>
                      <a:pt x="341" y="137"/>
                    </a:lnTo>
                    <a:lnTo>
                      <a:pt x="343" y="154"/>
                    </a:lnTo>
                    <a:lnTo>
                      <a:pt x="345" y="172"/>
                    </a:lnTo>
                    <a:lnTo>
                      <a:pt x="343" y="189"/>
                    </a:lnTo>
                    <a:lnTo>
                      <a:pt x="341" y="206"/>
                    </a:lnTo>
                    <a:lnTo>
                      <a:pt x="337" y="224"/>
                    </a:lnTo>
                    <a:lnTo>
                      <a:pt x="331" y="239"/>
                    </a:lnTo>
                    <a:lnTo>
                      <a:pt x="324" y="254"/>
                    </a:lnTo>
                    <a:lnTo>
                      <a:pt x="315" y="268"/>
                    </a:lnTo>
                    <a:lnTo>
                      <a:pt x="305" y="282"/>
                    </a:lnTo>
                    <a:lnTo>
                      <a:pt x="294" y="294"/>
                    </a:lnTo>
                    <a:lnTo>
                      <a:pt x="282" y="304"/>
                    </a:lnTo>
                    <a:lnTo>
                      <a:pt x="268" y="315"/>
                    </a:lnTo>
                    <a:lnTo>
                      <a:pt x="254" y="324"/>
                    </a:lnTo>
                    <a:lnTo>
                      <a:pt x="240" y="331"/>
                    </a:lnTo>
                    <a:lnTo>
                      <a:pt x="224" y="336"/>
                    </a:lnTo>
                    <a:lnTo>
                      <a:pt x="207" y="341"/>
                    </a:lnTo>
                    <a:lnTo>
                      <a:pt x="189" y="343"/>
                    </a:lnTo>
                    <a:lnTo>
                      <a:pt x="172" y="344"/>
                    </a:lnTo>
                    <a:lnTo>
                      <a:pt x="155" y="343"/>
                    </a:lnTo>
                    <a:lnTo>
                      <a:pt x="138" y="341"/>
                    </a:lnTo>
                    <a:lnTo>
                      <a:pt x="121" y="336"/>
                    </a:lnTo>
                    <a:lnTo>
                      <a:pt x="105" y="331"/>
                    </a:lnTo>
                    <a:lnTo>
                      <a:pt x="90" y="324"/>
                    </a:lnTo>
                    <a:lnTo>
                      <a:pt x="76" y="315"/>
                    </a:lnTo>
                    <a:lnTo>
                      <a:pt x="63" y="304"/>
                    </a:lnTo>
                    <a:lnTo>
                      <a:pt x="50" y="294"/>
                    </a:lnTo>
                    <a:lnTo>
                      <a:pt x="39" y="282"/>
                    </a:lnTo>
                    <a:lnTo>
                      <a:pt x="30" y="268"/>
                    </a:lnTo>
                    <a:lnTo>
                      <a:pt x="21" y="254"/>
                    </a:lnTo>
                    <a:lnTo>
                      <a:pt x="14" y="239"/>
                    </a:lnTo>
                    <a:lnTo>
                      <a:pt x="8" y="224"/>
                    </a:lnTo>
                    <a:lnTo>
                      <a:pt x="3" y="206"/>
                    </a:lnTo>
                    <a:lnTo>
                      <a:pt x="1" y="189"/>
                    </a:lnTo>
                    <a:lnTo>
                      <a:pt x="0" y="172"/>
                    </a:lnTo>
                    <a:lnTo>
                      <a:pt x="1" y="154"/>
                    </a:lnTo>
                    <a:lnTo>
                      <a:pt x="3" y="137"/>
                    </a:lnTo>
                    <a:lnTo>
                      <a:pt x="8" y="121"/>
                    </a:lnTo>
                    <a:lnTo>
                      <a:pt x="14" y="105"/>
                    </a:lnTo>
                    <a:lnTo>
                      <a:pt x="21" y="90"/>
                    </a:lnTo>
                    <a:lnTo>
                      <a:pt x="30" y="75"/>
                    </a:lnTo>
                    <a:lnTo>
                      <a:pt x="39" y="63"/>
                    </a:lnTo>
                    <a:lnTo>
                      <a:pt x="50" y="50"/>
                    </a:lnTo>
                    <a:lnTo>
                      <a:pt x="63" y="39"/>
                    </a:lnTo>
                    <a:lnTo>
                      <a:pt x="76" y="30"/>
                    </a:lnTo>
                    <a:lnTo>
                      <a:pt x="90" y="21"/>
                    </a:lnTo>
                    <a:lnTo>
                      <a:pt x="105" y="14"/>
                    </a:lnTo>
                    <a:lnTo>
                      <a:pt x="121" y="8"/>
                    </a:lnTo>
                    <a:lnTo>
                      <a:pt x="138" y="3"/>
                    </a:lnTo>
                    <a:lnTo>
                      <a:pt x="155" y="1"/>
                    </a:lnTo>
                    <a:lnTo>
                      <a:pt x="172" y="0"/>
                    </a:lnTo>
                    <a:close/>
                  </a:path>
                </a:pathLst>
              </a:custGeom>
              <a:gradFill flip="none" rotWithShape="1">
                <a:gsLst>
                  <a:gs pos="65000">
                    <a:schemeClr val="tx1">
                      <a:lumMod val="75000"/>
                      <a:lumOff val="25000"/>
                    </a:schemeClr>
                  </a:gs>
                  <a:gs pos="0">
                    <a:schemeClr val="tx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9" name="Freeform 30"/>
              <p:cNvSpPr>
                <a:spLocks/>
              </p:cNvSpPr>
              <p:nvPr/>
            </p:nvSpPr>
            <p:spPr bwMode="auto">
              <a:xfrm>
                <a:off x="9900297" y="1518512"/>
                <a:ext cx="38148" cy="38148"/>
              </a:xfrm>
              <a:custGeom>
                <a:avLst/>
                <a:gdLst>
                  <a:gd name="T0" fmla="*/ 93 w 169"/>
                  <a:gd name="T1" fmla="*/ 0 h 169"/>
                  <a:gd name="T2" fmla="*/ 109 w 169"/>
                  <a:gd name="T3" fmla="*/ 3 h 169"/>
                  <a:gd name="T4" fmla="*/ 124 w 169"/>
                  <a:gd name="T5" fmla="*/ 10 h 169"/>
                  <a:gd name="T6" fmla="*/ 138 w 169"/>
                  <a:gd name="T7" fmla="*/ 19 h 169"/>
                  <a:gd name="T8" fmla="*/ 149 w 169"/>
                  <a:gd name="T9" fmla="*/ 31 h 169"/>
                  <a:gd name="T10" fmla="*/ 158 w 169"/>
                  <a:gd name="T11" fmla="*/ 43 h 169"/>
                  <a:gd name="T12" fmla="*/ 165 w 169"/>
                  <a:gd name="T13" fmla="*/ 59 h 169"/>
                  <a:gd name="T14" fmla="*/ 169 w 169"/>
                  <a:gd name="T15" fmla="*/ 75 h 169"/>
                  <a:gd name="T16" fmla="*/ 169 w 169"/>
                  <a:gd name="T17" fmla="*/ 92 h 169"/>
                  <a:gd name="T18" fmla="*/ 165 w 169"/>
                  <a:gd name="T19" fmla="*/ 109 h 169"/>
                  <a:gd name="T20" fmla="*/ 158 w 169"/>
                  <a:gd name="T21" fmla="*/ 124 h 169"/>
                  <a:gd name="T22" fmla="*/ 149 w 169"/>
                  <a:gd name="T23" fmla="*/ 138 h 169"/>
                  <a:gd name="T24" fmla="*/ 138 w 169"/>
                  <a:gd name="T25" fmla="*/ 149 h 169"/>
                  <a:gd name="T26" fmla="*/ 124 w 169"/>
                  <a:gd name="T27" fmla="*/ 158 h 169"/>
                  <a:gd name="T28" fmla="*/ 109 w 169"/>
                  <a:gd name="T29" fmla="*/ 165 h 169"/>
                  <a:gd name="T30" fmla="*/ 93 w 169"/>
                  <a:gd name="T31" fmla="*/ 169 h 169"/>
                  <a:gd name="T32" fmla="*/ 75 w 169"/>
                  <a:gd name="T33" fmla="*/ 169 h 169"/>
                  <a:gd name="T34" fmla="*/ 59 w 169"/>
                  <a:gd name="T35" fmla="*/ 165 h 169"/>
                  <a:gd name="T36" fmla="*/ 44 w 169"/>
                  <a:gd name="T37" fmla="*/ 158 h 169"/>
                  <a:gd name="T38" fmla="*/ 31 w 169"/>
                  <a:gd name="T39" fmla="*/ 149 h 169"/>
                  <a:gd name="T40" fmla="*/ 19 w 169"/>
                  <a:gd name="T41" fmla="*/ 138 h 169"/>
                  <a:gd name="T42" fmla="*/ 10 w 169"/>
                  <a:gd name="T43" fmla="*/ 124 h 169"/>
                  <a:gd name="T44" fmla="*/ 3 w 169"/>
                  <a:gd name="T45" fmla="*/ 109 h 169"/>
                  <a:gd name="T46" fmla="*/ 0 w 169"/>
                  <a:gd name="T47" fmla="*/ 92 h 169"/>
                  <a:gd name="T48" fmla="*/ 0 w 169"/>
                  <a:gd name="T49" fmla="*/ 75 h 169"/>
                  <a:gd name="T50" fmla="*/ 3 w 169"/>
                  <a:gd name="T51" fmla="*/ 59 h 169"/>
                  <a:gd name="T52" fmla="*/ 10 w 169"/>
                  <a:gd name="T53" fmla="*/ 43 h 169"/>
                  <a:gd name="T54" fmla="*/ 19 w 169"/>
                  <a:gd name="T55" fmla="*/ 31 h 169"/>
                  <a:gd name="T56" fmla="*/ 31 w 169"/>
                  <a:gd name="T57" fmla="*/ 19 h 169"/>
                  <a:gd name="T58" fmla="*/ 44 w 169"/>
                  <a:gd name="T59" fmla="*/ 10 h 169"/>
                  <a:gd name="T60" fmla="*/ 59 w 169"/>
                  <a:gd name="T61" fmla="*/ 3 h 169"/>
                  <a:gd name="T62" fmla="*/ 75 w 169"/>
                  <a:gd name="T63" fmla="*/ 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9" h="169">
                    <a:moveTo>
                      <a:pt x="84" y="0"/>
                    </a:moveTo>
                    <a:lnTo>
                      <a:pt x="93" y="0"/>
                    </a:lnTo>
                    <a:lnTo>
                      <a:pt x="101" y="1"/>
                    </a:lnTo>
                    <a:lnTo>
                      <a:pt x="109" y="3"/>
                    </a:lnTo>
                    <a:lnTo>
                      <a:pt x="117" y="6"/>
                    </a:lnTo>
                    <a:lnTo>
                      <a:pt x="124" y="10"/>
                    </a:lnTo>
                    <a:lnTo>
                      <a:pt x="132" y="14"/>
                    </a:lnTo>
                    <a:lnTo>
                      <a:pt x="138" y="19"/>
                    </a:lnTo>
                    <a:lnTo>
                      <a:pt x="145" y="24"/>
                    </a:lnTo>
                    <a:lnTo>
                      <a:pt x="149" y="31"/>
                    </a:lnTo>
                    <a:lnTo>
                      <a:pt x="155" y="36"/>
                    </a:lnTo>
                    <a:lnTo>
                      <a:pt x="158" y="43"/>
                    </a:lnTo>
                    <a:lnTo>
                      <a:pt x="162" y="51"/>
                    </a:lnTo>
                    <a:lnTo>
                      <a:pt x="165" y="59"/>
                    </a:lnTo>
                    <a:lnTo>
                      <a:pt x="168" y="67"/>
                    </a:lnTo>
                    <a:lnTo>
                      <a:pt x="169" y="75"/>
                    </a:lnTo>
                    <a:lnTo>
                      <a:pt x="169" y="84"/>
                    </a:lnTo>
                    <a:lnTo>
                      <a:pt x="169" y="92"/>
                    </a:lnTo>
                    <a:lnTo>
                      <a:pt x="168" y="101"/>
                    </a:lnTo>
                    <a:lnTo>
                      <a:pt x="165" y="109"/>
                    </a:lnTo>
                    <a:lnTo>
                      <a:pt x="162" y="117"/>
                    </a:lnTo>
                    <a:lnTo>
                      <a:pt x="158" y="124"/>
                    </a:lnTo>
                    <a:lnTo>
                      <a:pt x="155" y="131"/>
                    </a:lnTo>
                    <a:lnTo>
                      <a:pt x="149" y="138"/>
                    </a:lnTo>
                    <a:lnTo>
                      <a:pt x="145" y="143"/>
                    </a:lnTo>
                    <a:lnTo>
                      <a:pt x="138" y="149"/>
                    </a:lnTo>
                    <a:lnTo>
                      <a:pt x="132" y="155"/>
                    </a:lnTo>
                    <a:lnTo>
                      <a:pt x="124" y="158"/>
                    </a:lnTo>
                    <a:lnTo>
                      <a:pt x="117" y="162"/>
                    </a:lnTo>
                    <a:lnTo>
                      <a:pt x="109" y="165"/>
                    </a:lnTo>
                    <a:lnTo>
                      <a:pt x="101" y="167"/>
                    </a:lnTo>
                    <a:lnTo>
                      <a:pt x="93" y="169"/>
                    </a:lnTo>
                    <a:lnTo>
                      <a:pt x="84" y="169"/>
                    </a:lnTo>
                    <a:lnTo>
                      <a:pt x="75" y="169"/>
                    </a:lnTo>
                    <a:lnTo>
                      <a:pt x="67" y="167"/>
                    </a:lnTo>
                    <a:lnTo>
                      <a:pt x="59" y="165"/>
                    </a:lnTo>
                    <a:lnTo>
                      <a:pt x="51" y="162"/>
                    </a:lnTo>
                    <a:lnTo>
                      <a:pt x="44" y="158"/>
                    </a:lnTo>
                    <a:lnTo>
                      <a:pt x="36" y="155"/>
                    </a:lnTo>
                    <a:lnTo>
                      <a:pt x="31" y="149"/>
                    </a:lnTo>
                    <a:lnTo>
                      <a:pt x="24" y="143"/>
                    </a:lnTo>
                    <a:lnTo>
                      <a:pt x="19" y="138"/>
                    </a:lnTo>
                    <a:lnTo>
                      <a:pt x="14" y="131"/>
                    </a:lnTo>
                    <a:lnTo>
                      <a:pt x="10" y="124"/>
                    </a:lnTo>
                    <a:lnTo>
                      <a:pt x="6" y="117"/>
                    </a:lnTo>
                    <a:lnTo>
                      <a:pt x="3" y="109"/>
                    </a:lnTo>
                    <a:lnTo>
                      <a:pt x="1" y="101"/>
                    </a:lnTo>
                    <a:lnTo>
                      <a:pt x="0" y="92"/>
                    </a:lnTo>
                    <a:lnTo>
                      <a:pt x="0" y="84"/>
                    </a:lnTo>
                    <a:lnTo>
                      <a:pt x="0" y="75"/>
                    </a:lnTo>
                    <a:lnTo>
                      <a:pt x="1" y="67"/>
                    </a:lnTo>
                    <a:lnTo>
                      <a:pt x="3" y="59"/>
                    </a:lnTo>
                    <a:lnTo>
                      <a:pt x="6" y="51"/>
                    </a:lnTo>
                    <a:lnTo>
                      <a:pt x="10" y="43"/>
                    </a:lnTo>
                    <a:lnTo>
                      <a:pt x="14" y="36"/>
                    </a:lnTo>
                    <a:lnTo>
                      <a:pt x="19" y="31"/>
                    </a:lnTo>
                    <a:lnTo>
                      <a:pt x="24" y="24"/>
                    </a:lnTo>
                    <a:lnTo>
                      <a:pt x="31" y="19"/>
                    </a:lnTo>
                    <a:lnTo>
                      <a:pt x="36" y="14"/>
                    </a:lnTo>
                    <a:lnTo>
                      <a:pt x="44" y="10"/>
                    </a:lnTo>
                    <a:lnTo>
                      <a:pt x="51" y="6"/>
                    </a:lnTo>
                    <a:lnTo>
                      <a:pt x="59" y="3"/>
                    </a:lnTo>
                    <a:lnTo>
                      <a:pt x="67" y="1"/>
                    </a:lnTo>
                    <a:lnTo>
                      <a:pt x="75" y="0"/>
                    </a:lnTo>
                    <a:lnTo>
                      <a:pt x="84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B0F0"/>
                  </a:gs>
                  <a:gs pos="74000">
                    <a:srgbClr val="00206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0" name="Freeform 31"/>
              <p:cNvSpPr>
                <a:spLocks/>
              </p:cNvSpPr>
              <p:nvPr/>
            </p:nvSpPr>
            <p:spPr bwMode="auto">
              <a:xfrm>
                <a:off x="9905741" y="1533501"/>
                <a:ext cx="10899" cy="10899"/>
              </a:xfrm>
              <a:custGeom>
                <a:avLst/>
                <a:gdLst>
                  <a:gd name="T0" fmla="*/ 23 w 46"/>
                  <a:gd name="T1" fmla="*/ 0 h 47"/>
                  <a:gd name="T2" fmla="*/ 27 w 46"/>
                  <a:gd name="T3" fmla="*/ 1 h 47"/>
                  <a:gd name="T4" fmla="*/ 32 w 46"/>
                  <a:gd name="T5" fmla="*/ 2 h 47"/>
                  <a:gd name="T6" fmla="*/ 35 w 46"/>
                  <a:gd name="T7" fmla="*/ 5 h 47"/>
                  <a:gd name="T8" fmla="*/ 39 w 46"/>
                  <a:gd name="T9" fmla="*/ 7 h 47"/>
                  <a:gd name="T10" fmla="*/ 42 w 46"/>
                  <a:gd name="T11" fmla="*/ 10 h 47"/>
                  <a:gd name="T12" fmla="*/ 45 w 46"/>
                  <a:gd name="T13" fmla="*/ 15 h 47"/>
                  <a:gd name="T14" fmla="*/ 46 w 46"/>
                  <a:gd name="T15" fmla="*/ 18 h 47"/>
                  <a:gd name="T16" fmla="*/ 46 w 46"/>
                  <a:gd name="T17" fmla="*/ 24 h 47"/>
                  <a:gd name="T18" fmla="*/ 46 w 46"/>
                  <a:gd name="T19" fmla="*/ 28 h 47"/>
                  <a:gd name="T20" fmla="*/ 45 w 46"/>
                  <a:gd name="T21" fmla="*/ 32 h 47"/>
                  <a:gd name="T22" fmla="*/ 42 w 46"/>
                  <a:gd name="T23" fmla="*/ 36 h 47"/>
                  <a:gd name="T24" fmla="*/ 39 w 46"/>
                  <a:gd name="T25" fmla="*/ 40 h 47"/>
                  <a:gd name="T26" fmla="*/ 35 w 46"/>
                  <a:gd name="T27" fmla="*/ 42 h 47"/>
                  <a:gd name="T28" fmla="*/ 32 w 46"/>
                  <a:gd name="T29" fmla="*/ 44 h 47"/>
                  <a:gd name="T30" fmla="*/ 27 w 46"/>
                  <a:gd name="T31" fmla="*/ 46 h 47"/>
                  <a:gd name="T32" fmla="*/ 23 w 46"/>
                  <a:gd name="T33" fmla="*/ 47 h 47"/>
                  <a:gd name="T34" fmla="*/ 18 w 46"/>
                  <a:gd name="T35" fmla="*/ 46 h 47"/>
                  <a:gd name="T36" fmla="*/ 14 w 46"/>
                  <a:gd name="T37" fmla="*/ 44 h 47"/>
                  <a:gd name="T38" fmla="*/ 10 w 46"/>
                  <a:gd name="T39" fmla="*/ 42 h 47"/>
                  <a:gd name="T40" fmla="*/ 7 w 46"/>
                  <a:gd name="T41" fmla="*/ 40 h 47"/>
                  <a:gd name="T42" fmla="*/ 4 w 46"/>
                  <a:gd name="T43" fmla="*/ 36 h 47"/>
                  <a:gd name="T44" fmla="*/ 1 w 46"/>
                  <a:gd name="T45" fmla="*/ 32 h 47"/>
                  <a:gd name="T46" fmla="*/ 0 w 46"/>
                  <a:gd name="T47" fmla="*/ 28 h 47"/>
                  <a:gd name="T48" fmla="*/ 0 w 46"/>
                  <a:gd name="T49" fmla="*/ 24 h 47"/>
                  <a:gd name="T50" fmla="*/ 0 w 46"/>
                  <a:gd name="T51" fmla="*/ 18 h 47"/>
                  <a:gd name="T52" fmla="*/ 1 w 46"/>
                  <a:gd name="T53" fmla="*/ 15 h 47"/>
                  <a:gd name="T54" fmla="*/ 4 w 46"/>
                  <a:gd name="T55" fmla="*/ 10 h 47"/>
                  <a:gd name="T56" fmla="*/ 7 w 46"/>
                  <a:gd name="T57" fmla="*/ 7 h 47"/>
                  <a:gd name="T58" fmla="*/ 10 w 46"/>
                  <a:gd name="T59" fmla="*/ 5 h 47"/>
                  <a:gd name="T60" fmla="*/ 14 w 46"/>
                  <a:gd name="T61" fmla="*/ 2 h 47"/>
                  <a:gd name="T62" fmla="*/ 18 w 46"/>
                  <a:gd name="T63" fmla="*/ 1 h 47"/>
                  <a:gd name="T64" fmla="*/ 23 w 46"/>
                  <a:gd name="T6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47">
                    <a:moveTo>
                      <a:pt x="23" y="0"/>
                    </a:moveTo>
                    <a:lnTo>
                      <a:pt x="27" y="1"/>
                    </a:lnTo>
                    <a:lnTo>
                      <a:pt x="32" y="2"/>
                    </a:lnTo>
                    <a:lnTo>
                      <a:pt x="35" y="5"/>
                    </a:lnTo>
                    <a:lnTo>
                      <a:pt x="39" y="7"/>
                    </a:lnTo>
                    <a:lnTo>
                      <a:pt x="42" y="10"/>
                    </a:lnTo>
                    <a:lnTo>
                      <a:pt x="45" y="15"/>
                    </a:lnTo>
                    <a:lnTo>
                      <a:pt x="46" y="18"/>
                    </a:lnTo>
                    <a:lnTo>
                      <a:pt x="46" y="24"/>
                    </a:lnTo>
                    <a:lnTo>
                      <a:pt x="46" y="28"/>
                    </a:lnTo>
                    <a:lnTo>
                      <a:pt x="45" y="32"/>
                    </a:lnTo>
                    <a:lnTo>
                      <a:pt x="42" y="36"/>
                    </a:lnTo>
                    <a:lnTo>
                      <a:pt x="39" y="40"/>
                    </a:lnTo>
                    <a:lnTo>
                      <a:pt x="35" y="42"/>
                    </a:lnTo>
                    <a:lnTo>
                      <a:pt x="32" y="44"/>
                    </a:lnTo>
                    <a:lnTo>
                      <a:pt x="27" y="46"/>
                    </a:lnTo>
                    <a:lnTo>
                      <a:pt x="23" y="47"/>
                    </a:lnTo>
                    <a:lnTo>
                      <a:pt x="18" y="46"/>
                    </a:lnTo>
                    <a:lnTo>
                      <a:pt x="14" y="44"/>
                    </a:lnTo>
                    <a:lnTo>
                      <a:pt x="10" y="42"/>
                    </a:lnTo>
                    <a:lnTo>
                      <a:pt x="7" y="40"/>
                    </a:lnTo>
                    <a:lnTo>
                      <a:pt x="4" y="36"/>
                    </a:lnTo>
                    <a:lnTo>
                      <a:pt x="1" y="32"/>
                    </a:lnTo>
                    <a:lnTo>
                      <a:pt x="0" y="28"/>
                    </a:lnTo>
                    <a:lnTo>
                      <a:pt x="0" y="24"/>
                    </a:lnTo>
                    <a:lnTo>
                      <a:pt x="0" y="18"/>
                    </a:lnTo>
                    <a:lnTo>
                      <a:pt x="1" y="15"/>
                    </a:lnTo>
                    <a:lnTo>
                      <a:pt x="4" y="10"/>
                    </a:lnTo>
                    <a:lnTo>
                      <a:pt x="7" y="7"/>
                    </a:lnTo>
                    <a:lnTo>
                      <a:pt x="10" y="5"/>
                    </a:lnTo>
                    <a:lnTo>
                      <a:pt x="14" y="2"/>
                    </a:lnTo>
                    <a:lnTo>
                      <a:pt x="18" y="1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E6E7E8">
                  <a:alpha val="5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" name="Freeform 32"/>
              <p:cNvSpPr>
                <a:spLocks/>
              </p:cNvSpPr>
              <p:nvPr/>
            </p:nvSpPr>
            <p:spPr bwMode="auto">
              <a:xfrm>
                <a:off x="9923624" y="1528073"/>
                <a:ext cx="6813" cy="6813"/>
              </a:xfrm>
              <a:custGeom>
                <a:avLst/>
                <a:gdLst>
                  <a:gd name="T0" fmla="*/ 15 w 30"/>
                  <a:gd name="T1" fmla="*/ 0 h 31"/>
                  <a:gd name="T2" fmla="*/ 18 w 30"/>
                  <a:gd name="T3" fmla="*/ 0 h 31"/>
                  <a:gd name="T4" fmla="*/ 20 w 30"/>
                  <a:gd name="T5" fmla="*/ 1 h 31"/>
                  <a:gd name="T6" fmla="*/ 24 w 30"/>
                  <a:gd name="T7" fmla="*/ 2 h 31"/>
                  <a:gd name="T8" fmla="*/ 26 w 30"/>
                  <a:gd name="T9" fmla="*/ 4 h 31"/>
                  <a:gd name="T10" fmla="*/ 27 w 30"/>
                  <a:gd name="T11" fmla="*/ 7 h 31"/>
                  <a:gd name="T12" fmla="*/ 29 w 30"/>
                  <a:gd name="T13" fmla="*/ 9 h 31"/>
                  <a:gd name="T14" fmla="*/ 29 w 30"/>
                  <a:gd name="T15" fmla="*/ 11 h 31"/>
                  <a:gd name="T16" fmla="*/ 30 w 30"/>
                  <a:gd name="T17" fmla="*/ 15 h 31"/>
                  <a:gd name="T18" fmla="*/ 29 w 30"/>
                  <a:gd name="T19" fmla="*/ 18 h 31"/>
                  <a:gd name="T20" fmla="*/ 29 w 30"/>
                  <a:gd name="T21" fmla="*/ 20 h 31"/>
                  <a:gd name="T22" fmla="*/ 27 w 30"/>
                  <a:gd name="T23" fmla="*/ 24 h 31"/>
                  <a:gd name="T24" fmla="*/ 26 w 30"/>
                  <a:gd name="T25" fmla="*/ 26 h 31"/>
                  <a:gd name="T26" fmla="*/ 24 w 30"/>
                  <a:gd name="T27" fmla="*/ 27 h 31"/>
                  <a:gd name="T28" fmla="*/ 20 w 30"/>
                  <a:gd name="T29" fmla="*/ 28 h 31"/>
                  <a:gd name="T30" fmla="*/ 18 w 30"/>
                  <a:gd name="T31" fmla="*/ 30 h 31"/>
                  <a:gd name="T32" fmla="*/ 15 w 30"/>
                  <a:gd name="T33" fmla="*/ 31 h 31"/>
                  <a:gd name="T34" fmla="*/ 11 w 30"/>
                  <a:gd name="T35" fmla="*/ 30 h 31"/>
                  <a:gd name="T36" fmla="*/ 9 w 30"/>
                  <a:gd name="T37" fmla="*/ 28 h 31"/>
                  <a:gd name="T38" fmla="*/ 7 w 30"/>
                  <a:gd name="T39" fmla="*/ 27 h 31"/>
                  <a:gd name="T40" fmla="*/ 4 w 30"/>
                  <a:gd name="T41" fmla="*/ 26 h 31"/>
                  <a:gd name="T42" fmla="*/ 2 w 30"/>
                  <a:gd name="T43" fmla="*/ 24 h 31"/>
                  <a:gd name="T44" fmla="*/ 1 w 30"/>
                  <a:gd name="T45" fmla="*/ 20 h 31"/>
                  <a:gd name="T46" fmla="*/ 0 w 30"/>
                  <a:gd name="T47" fmla="*/ 18 h 31"/>
                  <a:gd name="T48" fmla="*/ 0 w 30"/>
                  <a:gd name="T49" fmla="*/ 15 h 31"/>
                  <a:gd name="T50" fmla="*/ 0 w 30"/>
                  <a:gd name="T51" fmla="*/ 11 h 31"/>
                  <a:gd name="T52" fmla="*/ 1 w 30"/>
                  <a:gd name="T53" fmla="*/ 9 h 31"/>
                  <a:gd name="T54" fmla="*/ 2 w 30"/>
                  <a:gd name="T55" fmla="*/ 7 h 31"/>
                  <a:gd name="T56" fmla="*/ 4 w 30"/>
                  <a:gd name="T57" fmla="*/ 4 h 31"/>
                  <a:gd name="T58" fmla="*/ 7 w 30"/>
                  <a:gd name="T59" fmla="*/ 2 h 31"/>
                  <a:gd name="T60" fmla="*/ 9 w 30"/>
                  <a:gd name="T61" fmla="*/ 1 h 31"/>
                  <a:gd name="T62" fmla="*/ 11 w 30"/>
                  <a:gd name="T63" fmla="*/ 0 h 31"/>
                  <a:gd name="T64" fmla="*/ 15 w 30"/>
                  <a:gd name="T65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1">
                    <a:moveTo>
                      <a:pt x="15" y="0"/>
                    </a:moveTo>
                    <a:lnTo>
                      <a:pt x="18" y="0"/>
                    </a:lnTo>
                    <a:lnTo>
                      <a:pt x="20" y="1"/>
                    </a:lnTo>
                    <a:lnTo>
                      <a:pt x="24" y="2"/>
                    </a:lnTo>
                    <a:lnTo>
                      <a:pt x="26" y="4"/>
                    </a:lnTo>
                    <a:lnTo>
                      <a:pt x="27" y="7"/>
                    </a:lnTo>
                    <a:lnTo>
                      <a:pt x="29" y="9"/>
                    </a:lnTo>
                    <a:lnTo>
                      <a:pt x="29" y="11"/>
                    </a:lnTo>
                    <a:lnTo>
                      <a:pt x="30" y="15"/>
                    </a:lnTo>
                    <a:lnTo>
                      <a:pt x="29" y="18"/>
                    </a:lnTo>
                    <a:lnTo>
                      <a:pt x="29" y="20"/>
                    </a:lnTo>
                    <a:lnTo>
                      <a:pt x="27" y="24"/>
                    </a:lnTo>
                    <a:lnTo>
                      <a:pt x="26" y="26"/>
                    </a:lnTo>
                    <a:lnTo>
                      <a:pt x="24" y="27"/>
                    </a:lnTo>
                    <a:lnTo>
                      <a:pt x="20" y="28"/>
                    </a:lnTo>
                    <a:lnTo>
                      <a:pt x="18" y="30"/>
                    </a:lnTo>
                    <a:lnTo>
                      <a:pt x="15" y="31"/>
                    </a:lnTo>
                    <a:lnTo>
                      <a:pt x="11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6"/>
                    </a:lnTo>
                    <a:lnTo>
                      <a:pt x="2" y="24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4" y="4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E6E7E8">
                  <a:alpha val="5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21" name="Group 1120"/>
          <p:cNvGrpSpPr/>
          <p:nvPr/>
        </p:nvGrpSpPr>
        <p:grpSpPr>
          <a:xfrm>
            <a:off x="5236564" y="2337597"/>
            <a:ext cx="4775361" cy="2638451"/>
            <a:chOff x="4977431" y="388818"/>
            <a:chExt cx="3734769" cy="2063510"/>
          </a:xfrm>
        </p:grpSpPr>
        <p:grpSp>
          <p:nvGrpSpPr>
            <p:cNvPr id="1122" name="Group 1121"/>
            <p:cNvGrpSpPr/>
            <p:nvPr/>
          </p:nvGrpSpPr>
          <p:grpSpPr>
            <a:xfrm>
              <a:off x="4977431" y="388818"/>
              <a:ext cx="3734769" cy="601302"/>
              <a:chOff x="4962684" y="388818"/>
              <a:chExt cx="3734769" cy="601302"/>
            </a:xfrm>
          </p:grpSpPr>
          <p:grpSp>
            <p:nvGrpSpPr>
              <p:cNvPr id="1143" name="Group 1142"/>
              <p:cNvGrpSpPr/>
              <p:nvPr/>
            </p:nvGrpSpPr>
            <p:grpSpPr>
              <a:xfrm>
                <a:off x="5664182" y="451790"/>
                <a:ext cx="3033271" cy="432361"/>
                <a:chOff x="5664182" y="427449"/>
                <a:chExt cx="3033271" cy="432361"/>
              </a:xfrm>
            </p:grpSpPr>
            <p:sp>
              <p:nvSpPr>
                <p:cNvPr id="1149" name="TextBox 1148"/>
                <p:cNvSpPr txBox="1"/>
                <p:nvPr/>
              </p:nvSpPr>
              <p:spPr>
                <a:xfrm>
                  <a:off x="5664182" y="595030"/>
                  <a:ext cx="3033271" cy="26478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dirty="0"/>
                    <a:t>Lorem </a:t>
                  </a:r>
                  <a:r>
                    <a:rPr lang="en-US" sz="1100" dirty="0" err="1"/>
                    <a:t>Ipsum</a:t>
                  </a:r>
                  <a:r>
                    <a:rPr lang="en-US" sz="1100" dirty="0"/>
                    <a:t> is simply dummy text of the printing and typesetting industry. </a:t>
                  </a:r>
                </a:p>
              </p:txBody>
            </p:sp>
            <p:sp>
              <p:nvSpPr>
                <p:cNvPr id="1150" name="TextBox 1149"/>
                <p:cNvSpPr txBox="1"/>
                <p:nvPr/>
              </p:nvSpPr>
              <p:spPr>
                <a:xfrm>
                  <a:off x="5664182" y="427449"/>
                  <a:ext cx="3033271" cy="13239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b="1" dirty="0">
                      <a:solidFill>
                        <a:srgbClr val="C85660"/>
                      </a:solidFill>
                    </a:rPr>
                    <a:t>LOREM IPSUM</a:t>
                  </a:r>
                </a:p>
              </p:txBody>
            </p:sp>
          </p:grpSp>
          <p:grpSp>
            <p:nvGrpSpPr>
              <p:cNvPr id="1144" name="Group 1143"/>
              <p:cNvGrpSpPr/>
              <p:nvPr/>
            </p:nvGrpSpPr>
            <p:grpSpPr>
              <a:xfrm>
                <a:off x="4962684" y="388818"/>
                <a:ext cx="601302" cy="601302"/>
                <a:chOff x="4962684" y="388818"/>
                <a:chExt cx="601302" cy="601302"/>
              </a:xfrm>
            </p:grpSpPr>
            <p:grpSp>
              <p:nvGrpSpPr>
                <p:cNvPr id="1145" name="Group 1144"/>
                <p:cNvGrpSpPr/>
                <p:nvPr/>
              </p:nvGrpSpPr>
              <p:grpSpPr>
                <a:xfrm>
                  <a:off x="4962684" y="388818"/>
                  <a:ext cx="601302" cy="601302"/>
                  <a:chOff x="4925804" y="576032"/>
                  <a:chExt cx="601302" cy="601302"/>
                </a:xfrm>
              </p:grpSpPr>
              <p:sp>
                <p:nvSpPr>
                  <p:cNvPr id="1147" name="Oval 1146"/>
                  <p:cNvSpPr/>
                  <p:nvPr/>
                </p:nvSpPr>
                <p:spPr>
                  <a:xfrm>
                    <a:off x="4925804" y="576032"/>
                    <a:ext cx="601302" cy="60130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148" name="Oval 1147"/>
                  <p:cNvSpPr/>
                  <p:nvPr/>
                </p:nvSpPr>
                <p:spPr>
                  <a:xfrm>
                    <a:off x="4977983" y="628211"/>
                    <a:ext cx="496943" cy="496943"/>
                  </a:xfrm>
                  <a:prstGeom prst="ellipse">
                    <a:avLst/>
                  </a:prstGeom>
                  <a:solidFill>
                    <a:srgbClr val="C85660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</p:grpSp>
            <p:sp>
              <p:nvSpPr>
                <p:cNvPr id="1146" name="TextBox 1145"/>
                <p:cNvSpPr txBox="1"/>
                <p:nvPr/>
              </p:nvSpPr>
              <p:spPr>
                <a:xfrm>
                  <a:off x="5074096" y="566359"/>
                  <a:ext cx="378479" cy="24071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chemeClr val="bg1"/>
                      </a:solidFill>
                    </a:rPr>
                    <a:t>57%</a:t>
                  </a:r>
                </a:p>
              </p:txBody>
            </p:sp>
          </p:grpSp>
        </p:grpSp>
        <p:grpSp>
          <p:nvGrpSpPr>
            <p:cNvPr id="1123" name="Group 1122"/>
            <p:cNvGrpSpPr/>
            <p:nvPr/>
          </p:nvGrpSpPr>
          <p:grpSpPr>
            <a:xfrm>
              <a:off x="4977431" y="1119922"/>
              <a:ext cx="3734769" cy="601302"/>
              <a:chOff x="4962684" y="388818"/>
              <a:chExt cx="3734769" cy="601302"/>
            </a:xfrm>
          </p:grpSpPr>
          <p:grpSp>
            <p:nvGrpSpPr>
              <p:cNvPr id="1135" name="Group 1134"/>
              <p:cNvGrpSpPr/>
              <p:nvPr/>
            </p:nvGrpSpPr>
            <p:grpSpPr>
              <a:xfrm>
                <a:off x="5664182" y="451790"/>
                <a:ext cx="3033271" cy="432361"/>
                <a:chOff x="5664182" y="427449"/>
                <a:chExt cx="3033271" cy="432361"/>
              </a:xfrm>
            </p:grpSpPr>
            <p:sp>
              <p:nvSpPr>
                <p:cNvPr id="1141" name="TextBox 1140"/>
                <p:cNvSpPr txBox="1"/>
                <p:nvPr/>
              </p:nvSpPr>
              <p:spPr>
                <a:xfrm>
                  <a:off x="5664182" y="595030"/>
                  <a:ext cx="3033271" cy="26478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dirty="0"/>
                    <a:t>Lorem </a:t>
                  </a:r>
                  <a:r>
                    <a:rPr lang="en-US" sz="1100" dirty="0" err="1"/>
                    <a:t>Ipsum</a:t>
                  </a:r>
                  <a:r>
                    <a:rPr lang="en-US" sz="1100" dirty="0"/>
                    <a:t> is simply dummy text of the printing and typesetting industry. </a:t>
                  </a:r>
                </a:p>
              </p:txBody>
            </p:sp>
            <p:sp>
              <p:nvSpPr>
                <p:cNvPr id="1142" name="TextBox 1141"/>
                <p:cNvSpPr txBox="1"/>
                <p:nvPr/>
              </p:nvSpPr>
              <p:spPr>
                <a:xfrm>
                  <a:off x="5664182" y="427449"/>
                  <a:ext cx="3033271" cy="13239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b="1" dirty="0">
                      <a:solidFill>
                        <a:srgbClr val="FFAF25"/>
                      </a:solidFill>
                    </a:rPr>
                    <a:t>LOREM IPSUM</a:t>
                  </a:r>
                </a:p>
              </p:txBody>
            </p:sp>
          </p:grpSp>
          <p:grpSp>
            <p:nvGrpSpPr>
              <p:cNvPr id="1136" name="Group 1135"/>
              <p:cNvGrpSpPr/>
              <p:nvPr/>
            </p:nvGrpSpPr>
            <p:grpSpPr>
              <a:xfrm>
                <a:off x="4962684" y="388818"/>
                <a:ext cx="601302" cy="601302"/>
                <a:chOff x="4962684" y="388818"/>
                <a:chExt cx="601302" cy="601302"/>
              </a:xfrm>
            </p:grpSpPr>
            <p:grpSp>
              <p:nvGrpSpPr>
                <p:cNvPr id="1137" name="Group 1136"/>
                <p:cNvGrpSpPr/>
                <p:nvPr/>
              </p:nvGrpSpPr>
              <p:grpSpPr>
                <a:xfrm>
                  <a:off x="4962684" y="388818"/>
                  <a:ext cx="601302" cy="601302"/>
                  <a:chOff x="4925804" y="576032"/>
                  <a:chExt cx="601302" cy="601302"/>
                </a:xfrm>
              </p:grpSpPr>
              <p:sp>
                <p:nvSpPr>
                  <p:cNvPr id="1139" name="Oval 1138"/>
                  <p:cNvSpPr/>
                  <p:nvPr/>
                </p:nvSpPr>
                <p:spPr>
                  <a:xfrm>
                    <a:off x="4925804" y="576032"/>
                    <a:ext cx="601302" cy="60130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140" name="Oval 1139"/>
                  <p:cNvSpPr/>
                  <p:nvPr/>
                </p:nvSpPr>
                <p:spPr>
                  <a:xfrm>
                    <a:off x="4977983" y="628211"/>
                    <a:ext cx="496943" cy="496943"/>
                  </a:xfrm>
                  <a:prstGeom prst="ellipse">
                    <a:avLst/>
                  </a:prstGeom>
                  <a:solidFill>
                    <a:srgbClr val="FFAF25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</p:grpSp>
            <p:sp>
              <p:nvSpPr>
                <p:cNvPr id="1138" name="TextBox 1137"/>
                <p:cNvSpPr txBox="1"/>
                <p:nvPr/>
              </p:nvSpPr>
              <p:spPr>
                <a:xfrm>
                  <a:off x="5074096" y="566359"/>
                  <a:ext cx="378479" cy="24071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chemeClr val="bg1"/>
                      </a:solidFill>
                    </a:rPr>
                    <a:t>25%</a:t>
                  </a:r>
                </a:p>
              </p:txBody>
            </p:sp>
          </p:grpSp>
        </p:grpSp>
        <p:grpSp>
          <p:nvGrpSpPr>
            <p:cNvPr id="1124" name="Group 1123"/>
            <p:cNvGrpSpPr/>
            <p:nvPr/>
          </p:nvGrpSpPr>
          <p:grpSpPr>
            <a:xfrm>
              <a:off x="4977431" y="1851026"/>
              <a:ext cx="3734769" cy="601302"/>
              <a:chOff x="4962684" y="388818"/>
              <a:chExt cx="3734769" cy="601302"/>
            </a:xfrm>
          </p:grpSpPr>
          <p:grpSp>
            <p:nvGrpSpPr>
              <p:cNvPr id="1127" name="Group 1126"/>
              <p:cNvGrpSpPr/>
              <p:nvPr/>
            </p:nvGrpSpPr>
            <p:grpSpPr>
              <a:xfrm>
                <a:off x="5664182" y="451790"/>
                <a:ext cx="3033271" cy="432361"/>
                <a:chOff x="5664182" y="427449"/>
                <a:chExt cx="3033271" cy="432361"/>
              </a:xfrm>
            </p:grpSpPr>
            <p:sp>
              <p:nvSpPr>
                <p:cNvPr id="1133" name="TextBox 1132"/>
                <p:cNvSpPr txBox="1"/>
                <p:nvPr/>
              </p:nvSpPr>
              <p:spPr>
                <a:xfrm>
                  <a:off x="5664182" y="595030"/>
                  <a:ext cx="3033271" cy="26478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dirty="0"/>
                    <a:t>Lorem </a:t>
                  </a:r>
                  <a:r>
                    <a:rPr lang="en-US" sz="1100" dirty="0" err="1"/>
                    <a:t>Ipsum</a:t>
                  </a:r>
                  <a:r>
                    <a:rPr lang="en-US" sz="1100" dirty="0"/>
                    <a:t> is simply dummy text of the printing and typesetting industry. </a:t>
                  </a:r>
                </a:p>
              </p:txBody>
            </p:sp>
            <p:sp>
              <p:nvSpPr>
                <p:cNvPr id="1134" name="TextBox 1133"/>
                <p:cNvSpPr txBox="1"/>
                <p:nvPr/>
              </p:nvSpPr>
              <p:spPr>
                <a:xfrm>
                  <a:off x="5664182" y="427449"/>
                  <a:ext cx="3033271" cy="13239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b="1" dirty="0">
                      <a:solidFill>
                        <a:srgbClr val="635C5F"/>
                      </a:solidFill>
                    </a:rPr>
                    <a:t>LOREM IPSUM</a:t>
                  </a:r>
                </a:p>
              </p:txBody>
            </p:sp>
          </p:grpSp>
          <p:grpSp>
            <p:nvGrpSpPr>
              <p:cNvPr id="1128" name="Group 1127"/>
              <p:cNvGrpSpPr/>
              <p:nvPr/>
            </p:nvGrpSpPr>
            <p:grpSpPr>
              <a:xfrm>
                <a:off x="4962684" y="388818"/>
                <a:ext cx="601302" cy="601302"/>
                <a:chOff x="4962684" y="388818"/>
                <a:chExt cx="601302" cy="601302"/>
              </a:xfrm>
            </p:grpSpPr>
            <p:grpSp>
              <p:nvGrpSpPr>
                <p:cNvPr id="1129" name="Group 1128"/>
                <p:cNvGrpSpPr/>
                <p:nvPr/>
              </p:nvGrpSpPr>
              <p:grpSpPr>
                <a:xfrm>
                  <a:off x="4962684" y="388818"/>
                  <a:ext cx="601302" cy="601302"/>
                  <a:chOff x="4925804" y="576032"/>
                  <a:chExt cx="601302" cy="601302"/>
                </a:xfrm>
              </p:grpSpPr>
              <p:sp>
                <p:nvSpPr>
                  <p:cNvPr id="1131" name="Oval 1130"/>
                  <p:cNvSpPr/>
                  <p:nvPr/>
                </p:nvSpPr>
                <p:spPr>
                  <a:xfrm>
                    <a:off x="4925804" y="576032"/>
                    <a:ext cx="601302" cy="60130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132" name="Oval 1131"/>
                  <p:cNvSpPr/>
                  <p:nvPr/>
                </p:nvSpPr>
                <p:spPr>
                  <a:xfrm>
                    <a:off x="4977983" y="628211"/>
                    <a:ext cx="496943" cy="496943"/>
                  </a:xfrm>
                  <a:prstGeom prst="ellipse">
                    <a:avLst/>
                  </a:prstGeom>
                  <a:solidFill>
                    <a:srgbClr val="635C5F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</p:grpSp>
            <p:sp>
              <p:nvSpPr>
                <p:cNvPr id="1130" name="TextBox 1129"/>
                <p:cNvSpPr txBox="1"/>
                <p:nvPr/>
              </p:nvSpPr>
              <p:spPr>
                <a:xfrm>
                  <a:off x="5074096" y="566359"/>
                  <a:ext cx="378479" cy="24071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chemeClr val="bg1"/>
                      </a:solidFill>
                    </a:rPr>
                    <a:t>14%</a:t>
                  </a:r>
                </a:p>
              </p:txBody>
            </p:sp>
          </p:grpSp>
        </p:grpSp>
        <p:cxnSp>
          <p:nvCxnSpPr>
            <p:cNvPr id="1125" name="Straight Connector 1124"/>
            <p:cNvCxnSpPr/>
            <p:nvPr/>
          </p:nvCxnSpPr>
          <p:spPr>
            <a:xfrm flipH="1">
              <a:off x="5014863" y="1055021"/>
              <a:ext cx="3697337" cy="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6" name="Straight Connector 1125"/>
            <p:cNvCxnSpPr/>
            <p:nvPr/>
          </p:nvCxnSpPr>
          <p:spPr>
            <a:xfrm flipH="1">
              <a:off x="5014863" y="1786125"/>
              <a:ext cx="3697337" cy="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52" name="TextBox 1151"/>
          <p:cNvSpPr txBox="1"/>
          <p:nvPr/>
        </p:nvSpPr>
        <p:spPr>
          <a:xfrm>
            <a:off x="5260495" y="5168403"/>
            <a:ext cx="4727499" cy="461665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 err="1"/>
              <a:t>Lorem</a:t>
            </a:r>
            <a:r>
              <a:rPr lang="en-US" sz="1000" dirty="0"/>
              <a:t> </a:t>
            </a:r>
            <a:r>
              <a:rPr lang="en-US" sz="1000" dirty="0" err="1"/>
              <a:t>Ipsum</a:t>
            </a:r>
            <a:r>
              <a:rPr lang="en-US" sz="1000" dirty="0"/>
              <a:t> is simply dummy text of the printing and typesetting industry. </a:t>
            </a:r>
            <a:r>
              <a:rPr lang="en-US" sz="1000" dirty="0" err="1"/>
              <a:t>Lorem</a:t>
            </a:r>
            <a:r>
              <a:rPr lang="en-US" sz="1000" dirty="0"/>
              <a:t> </a:t>
            </a:r>
            <a:r>
              <a:rPr lang="en-US" sz="1000" dirty="0" err="1"/>
              <a:t>Ipsum</a:t>
            </a:r>
            <a:r>
              <a:rPr lang="en-US" sz="1000" dirty="0"/>
              <a:t> has been the industry's standard dummy text ever since the 1500s, when an unknown printer took a galley of type and scrambled it to make a type specimen book.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E66BB16-8EE1-CC36-5E63-B1865BEA8CB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44" t="12897" r="21015" b="3385"/>
          <a:stretch/>
        </p:blipFill>
        <p:spPr>
          <a:xfrm>
            <a:off x="2742899" y="1706462"/>
            <a:ext cx="7535911" cy="445880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C01A417-303E-520E-F855-7DF43A2B03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89" y="243867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362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1000">
        <p:comb/>
      </p:transition>
    </mc:Choice>
    <mc:Fallback>
      <p:transition spd="slow" advClick="0" advTm="1000">
        <p:comb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" name="Rectangle 1119"/>
          <p:cNvSpPr/>
          <p:nvPr/>
        </p:nvSpPr>
        <p:spPr>
          <a:xfrm>
            <a:off x="0" y="1547729"/>
            <a:ext cx="12192000" cy="4360333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C1C6-BBC3-402C-9E94-AB07C99168D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1597626" y="739312"/>
            <a:ext cx="10120897" cy="1411669"/>
          </a:xfrm>
        </p:spPr>
        <p:txBody>
          <a:bodyPr/>
          <a:lstStyle/>
          <a:p>
            <a:r>
              <a:rPr lang="id-ID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Buka link berikut : </a:t>
            </a:r>
            <a:r>
              <a:rPr lang="id-ID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https://www.taylorfrancis.com/search?subject=SCAR&amp;sortBy=relevance&amp;key=&amp;isLicensed=true</a:t>
            </a:r>
            <a:endParaRPr lang="id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27" name="Rectangle 1026"/>
          <p:cNvSpPr/>
          <p:nvPr/>
        </p:nvSpPr>
        <p:spPr>
          <a:xfrm>
            <a:off x="4254500" y="-863600"/>
            <a:ext cx="596900" cy="596900"/>
          </a:xfrm>
          <a:prstGeom prst="rect">
            <a:avLst/>
          </a:prstGeom>
          <a:solidFill>
            <a:srgbClr val="C856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5026025" y="-863600"/>
            <a:ext cx="596900" cy="596900"/>
          </a:xfrm>
          <a:prstGeom prst="rect">
            <a:avLst/>
          </a:prstGeom>
          <a:solidFill>
            <a:srgbClr val="FFAF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5797550" y="-863600"/>
            <a:ext cx="596900" cy="596900"/>
          </a:xfrm>
          <a:prstGeom prst="rect">
            <a:avLst/>
          </a:prstGeom>
          <a:solidFill>
            <a:srgbClr val="635C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6" name="Group 445"/>
          <p:cNvGrpSpPr/>
          <p:nvPr/>
        </p:nvGrpSpPr>
        <p:grpSpPr>
          <a:xfrm rot="16200000">
            <a:off x="4216206" y="-763927"/>
            <a:ext cx="4899072" cy="9376115"/>
            <a:chOff x="4800600" y="381113"/>
            <a:chExt cx="3936427" cy="5854813"/>
          </a:xfrm>
          <a:effectLst>
            <a:reflection blurRad="6350" stA="20000" endPos="35000" dir="5400000" sy="-100000" algn="bl" rotWithShape="0"/>
          </a:effectLst>
        </p:grpSpPr>
        <p:sp>
          <p:nvSpPr>
            <p:cNvPr id="447" name="Freeform 37"/>
            <p:cNvSpPr>
              <a:spLocks/>
            </p:cNvSpPr>
            <p:nvPr/>
          </p:nvSpPr>
          <p:spPr bwMode="auto">
            <a:xfrm>
              <a:off x="4800600" y="381113"/>
              <a:ext cx="3936427" cy="5854813"/>
            </a:xfrm>
            <a:custGeom>
              <a:avLst/>
              <a:gdLst>
                <a:gd name="T0" fmla="*/ 10613 w 11375"/>
                <a:gd name="T1" fmla="*/ 2 h 16921"/>
                <a:gd name="T2" fmla="*/ 10732 w 11375"/>
                <a:gd name="T3" fmla="*/ 17 h 16921"/>
                <a:gd name="T4" fmla="*/ 10846 w 11375"/>
                <a:gd name="T5" fmla="*/ 50 h 16921"/>
                <a:gd name="T6" fmla="*/ 10953 w 11375"/>
                <a:gd name="T7" fmla="*/ 98 h 16921"/>
                <a:gd name="T8" fmla="*/ 11052 w 11375"/>
                <a:gd name="T9" fmla="*/ 160 h 16921"/>
                <a:gd name="T10" fmla="*/ 11139 w 11375"/>
                <a:gd name="T11" fmla="*/ 237 h 16921"/>
                <a:gd name="T12" fmla="*/ 11215 w 11375"/>
                <a:gd name="T13" fmla="*/ 324 h 16921"/>
                <a:gd name="T14" fmla="*/ 11278 w 11375"/>
                <a:gd name="T15" fmla="*/ 422 h 16921"/>
                <a:gd name="T16" fmla="*/ 11326 w 11375"/>
                <a:gd name="T17" fmla="*/ 529 h 16921"/>
                <a:gd name="T18" fmla="*/ 11358 w 11375"/>
                <a:gd name="T19" fmla="*/ 643 h 16921"/>
                <a:gd name="T20" fmla="*/ 11374 w 11375"/>
                <a:gd name="T21" fmla="*/ 763 h 16921"/>
                <a:gd name="T22" fmla="*/ 11374 w 11375"/>
                <a:gd name="T23" fmla="*/ 16158 h 16921"/>
                <a:gd name="T24" fmla="*/ 11358 w 11375"/>
                <a:gd name="T25" fmla="*/ 16278 h 16921"/>
                <a:gd name="T26" fmla="*/ 11326 w 11375"/>
                <a:gd name="T27" fmla="*/ 16392 h 16921"/>
                <a:gd name="T28" fmla="*/ 11278 w 11375"/>
                <a:gd name="T29" fmla="*/ 16499 h 16921"/>
                <a:gd name="T30" fmla="*/ 11215 w 11375"/>
                <a:gd name="T31" fmla="*/ 16598 h 16921"/>
                <a:gd name="T32" fmla="*/ 11139 w 11375"/>
                <a:gd name="T33" fmla="*/ 16685 h 16921"/>
                <a:gd name="T34" fmla="*/ 11052 w 11375"/>
                <a:gd name="T35" fmla="*/ 16761 h 16921"/>
                <a:gd name="T36" fmla="*/ 10953 w 11375"/>
                <a:gd name="T37" fmla="*/ 16824 h 16921"/>
                <a:gd name="T38" fmla="*/ 10846 w 11375"/>
                <a:gd name="T39" fmla="*/ 16872 h 16921"/>
                <a:gd name="T40" fmla="*/ 10732 w 11375"/>
                <a:gd name="T41" fmla="*/ 16904 h 16921"/>
                <a:gd name="T42" fmla="*/ 10613 w 11375"/>
                <a:gd name="T43" fmla="*/ 16920 h 16921"/>
                <a:gd name="T44" fmla="*/ 762 w 11375"/>
                <a:gd name="T45" fmla="*/ 16920 h 16921"/>
                <a:gd name="T46" fmla="*/ 643 w 11375"/>
                <a:gd name="T47" fmla="*/ 16904 h 16921"/>
                <a:gd name="T48" fmla="*/ 528 w 11375"/>
                <a:gd name="T49" fmla="*/ 16872 h 16921"/>
                <a:gd name="T50" fmla="*/ 422 w 11375"/>
                <a:gd name="T51" fmla="*/ 16824 h 16921"/>
                <a:gd name="T52" fmla="*/ 323 w 11375"/>
                <a:gd name="T53" fmla="*/ 16761 h 16921"/>
                <a:gd name="T54" fmla="*/ 236 w 11375"/>
                <a:gd name="T55" fmla="*/ 16685 h 16921"/>
                <a:gd name="T56" fmla="*/ 161 w 11375"/>
                <a:gd name="T57" fmla="*/ 16598 h 16921"/>
                <a:gd name="T58" fmla="*/ 97 w 11375"/>
                <a:gd name="T59" fmla="*/ 16499 h 16921"/>
                <a:gd name="T60" fmla="*/ 49 w 11375"/>
                <a:gd name="T61" fmla="*/ 16392 h 16921"/>
                <a:gd name="T62" fmla="*/ 17 w 11375"/>
                <a:gd name="T63" fmla="*/ 16278 h 16921"/>
                <a:gd name="T64" fmla="*/ 1 w 11375"/>
                <a:gd name="T65" fmla="*/ 16158 h 16921"/>
                <a:gd name="T66" fmla="*/ 1 w 11375"/>
                <a:gd name="T67" fmla="*/ 763 h 16921"/>
                <a:gd name="T68" fmla="*/ 17 w 11375"/>
                <a:gd name="T69" fmla="*/ 643 h 16921"/>
                <a:gd name="T70" fmla="*/ 49 w 11375"/>
                <a:gd name="T71" fmla="*/ 529 h 16921"/>
                <a:gd name="T72" fmla="*/ 97 w 11375"/>
                <a:gd name="T73" fmla="*/ 422 h 16921"/>
                <a:gd name="T74" fmla="*/ 161 w 11375"/>
                <a:gd name="T75" fmla="*/ 324 h 16921"/>
                <a:gd name="T76" fmla="*/ 236 w 11375"/>
                <a:gd name="T77" fmla="*/ 237 h 16921"/>
                <a:gd name="T78" fmla="*/ 323 w 11375"/>
                <a:gd name="T79" fmla="*/ 160 h 16921"/>
                <a:gd name="T80" fmla="*/ 422 w 11375"/>
                <a:gd name="T81" fmla="*/ 98 h 16921"/>
                <a:gd name="T82" fmla="*/ 528 w 11375"/>
                <a:gd name="T83" fmla="*/ 50 h 16921"/>
                <a:gd name="T84" fmla="*/ 643 w 11375"/>
                <a:gd name="T85" fmla="*/ 17 h 16921"/>
                <a:gd name="T86" fmla="*/ 762 w 11375"/>
                <a:gd name="T87" fmla="*/ 2 h 16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375" h="16921">
                  <a:moveTo>
                    <a:pt x="804" y="0"/>
                  </a:moveTo>
                  <a:lnTo>
                    <a:pt x="10571" y="0"/>
                  </a:lnTo>
                  <a:lnTo>
                    <a:pt x="10613" y="2"/>
                  </a:lnTo>
                  <a:lnTo>
                    <a:pt x="10653" y="4"/>
                  </a:lnTo>
                  <a:lnTo>
                    <a:pt x="10693" y="9"/>
                  </a:lnTo>
                  <a:lnTo>
                    <a:pt x="10732" y="17"/>
                  </a:lnTo>
                  <a:lnTo>
                    <a:pt x="10771" y="26"/>
                  </a:lnTo>
                  <a:lnTo>
                    <a:pt x="10810" y="37"/>
                  </a:lnTo>
                  <a:lnTo>
                    <a:pt x="10846" y="50"/>
                  </a:lnTo>
                  <a:lnTo>
                    <a:pt x="10883" y="64"/>
                  </a:lnTo>
                  <a:lnTo>
                    <a:pt x="10919" y="79"/>
                  </a:lnTo>
                  <a:lnTo>
                    <a:pt x="10953" y="98"/>
                  </a:lnTo>
                  <a:lnTo>
                    <a:pt x="10987" y="117"/>
                  </a:lnTo>
                  <a:lnTo>
                    <a:pt x="11019" y="138"/>
                  </a:lnTo>
                  <a:lnTo>
                    <a:pt x="11052" y="160"/>
                  </a:lnTo>
                  <a:lnTo>
                    <a:pt x="11081" y="185"/>
                  </a:lnTo>
                  <a:lnTo>
                    <a:pt x="11111" y="209"/>
                  </a:lnTo>
                  <a:lnTo>
                    <a:pt x="11139" y="237"/>
                  </a:lnTo>
                  <a:lnTo>
                    <a:pt x="11166" y="264"/>
                  </a:lnTo>
                  <a:lnTo>
                    <a:pt x="11191" y="294"/>
                  </a:lnTo>
                  <a:lnTo>
                    <a:pt x="11215" y="324"/>
                  </a:lnTo>
                  <a:lnTo>
                    <a:pt x="11237" y="356"/>
                  </a:lnTo>
                  <a:lnTo>
                    <a:pt x="11258" y="389"/>
                  </a:lnTo>
                  <a:lnTo>
                    <a:pt x="11278" y="422"/>
                  </a:lnTo>
                  <a:lnTo>
                    <a:pt x="11296" y="456"/>
                  </a:lnTo>
                  <a:lnTo>
                    <a:pt x="11311" y="493"/>
                  </a:lnTo>
                  <a:lnTo>
                    <a:pt x="11326" y="529"/>
                  </a:lnTo>
                  <a:lnTo>
                    <a:pt x="11339" y="565"/>
                  </a:lnTo>
                  <a:lnTo>
                    <a:pt x="11349" y="604"/>
                  </a:lnTo>
                  <a:lnTo>
                    <a:pt x="11358" y="643"/>
                  </a:lnTo>
                  <a:lnTo>
                    <a:pt x="11366" y="682"/>
                  </a:lnTo>
                  <a:lnTo>
                    <a:pt x="11371" y="722"/>
                  </a:lnTo>
                  <a:lnTo>
                    <a:pt x="11374" y="763"/>
                  </a:lnTo>
                  <a:lnTo>
                    <a:pt x="11375" y="804"/>
                  </a:lnTo>
                  <a:lnTo>
                    <a:pt x="11375" y="16117"/>
                  </a:lnTo>
                  <a:lnTo>
                    <a:pt x="11374" y="16158"/>
                  </a:lnTo>
                  <a:lnTo>
                    <a:pt x="11371" y="16199"/>
                  </a:lnTo>
                  <a:lnTo>
                    <a:pt x="11366" y="16239"/>
                  </a:lnTo>
                  <a:lnTo>
                    <a:pt x="11358" y="16278"/>
                  </a:lnTo>
                  <a:lnTo>
                    <a:pt x="11349" y="16317"/>
                  </a:lnTo>
                  <a:lnTo>
                    <a:pt x="11339" y="16356"/>
                  </a:lnTo>
                  <a:lnTo>
                    <a:pt x="11326" y="16392"/>
                  </a:lnTo>
                  <a:lnTo>
                    <a:pt x="11311" y="16429"/>
                  </a:lnTo>
                  <a:lnTo>
                    <a:pt x="11296" y="16465"/>
                  </a:lnTo>
                  <a:lnTo>
                    <a:pt x="11278" y="16499"/>
                  </a:lnTo>
                  <a:lnTo>
                    <a:pt x="11258" y="16533"/>
                  </a:lnTo>
                  <a:lnTo>
                    <a:pt x="11237" y="16565"/>
                  </a:lnTo>
                  <a:lnTo>
                    <a:pt x="11215" y="16598"/>
                  </a:lnTo>
                  <a:lnTo>
                    <a:pt x="11191" y="16627"/>
                  </a:lnTo>
                  <a:lnTo>
                    <a:pt x="11166" y="16657"/>
                  </a:lnTo>
                  <a:lnTo>
                    <a:pt x="11139" y="16685"/>
                  </a:lnTo>
                  <a:lnTo>
                    <a:pt x="11111" y="16712"/>
                  </a:lnTo>
                  <a:lnTo>
                    <a:pt x="11081" y="16737"/>
                  </a:lnTo>
                  <a:lnTo>
                    <a:pt x="11052" y="16761"/>
                  </a:lnTo>
                  <a:lnTo>
                    <a:pt x="11019" y="16783"/>
                  </a:lnTo>
                  <a:lnTo>
                    <a:pt x="10987" y="16804"/>
                  </a:lnTo>
                  <a:lnTo>
                    <a:pt x="10953" y="16824"/>
                  </a:lnTo>
                  <a:lnTo>
                    <a:pt x="10919" y="16842"/>
                  </a:lnTo>
                  <a:lnTo>
                    <a:pt x="10883" y="16857"/>
                  </a:lnTo>
                  <a:lnTo>
                    <a:pt x="10846" y="16872"/>
                  </a:lnTo>
                  <a:lnTo>
                    <a:pt x="10810" y="16885"/>
                  </a:lnTo>
                  <a:lnTo>
                    <a:pt x="10771" y="16895"/>
                  </a:lnTo>
                  <a:lnTo>
                    <a:pt x="10732" y="16904"/>
                  </a:lnTo>
                  <a:lnTo>
                    <a:pt x="10693" y="16912"/>
                  </a:lnTo>
                  <a:lnTo>
                    <a:pt x="10653" y="16917"/>
                  </a:lnTo>
                  <a:lnTo>
                    <a:pt x="10613" y="16920"/>
                  </a:lnTo>
                  <a:lnTo>
                    <a:pt x="10571" y="16921"/>
                  </a:lnTo>
                  <a:lnTo>
                    <a:pt x="804" y="16921"/>
                  </a:lnTo>
                  <a:lnTo>
                    <a:pt x="762" y="16920"/>
                  </a:lnTo>
                  <a:lnTo>
                    <a:pt x="722" y="16917"/>
                  </a:lnTo>
                  <a:lnTo>
                    <a:pt x="682" y="16912"/>
                  </a:lnTo>
                  <a:lnTo>
                    <a:pt x="643" y="16904"/>
                  </a:lnTo>
                  <a:lnTo>
                    <a:pt x="604" y="16895"/>
                  </a:lnTo>
                  <a:lnTo>
                    <a:pt x="566" y="16885"/>
                  </a:lnTo>
                  <a:lnTo>
                    <a:pt x="528" y="16872"/>
                  </a:lnTo>
                  <a:lnTo>
                    <a:pt x="492" y="16857"/>
                  </a:lnTo>
                  <a:lnTo>
                    <a:pt x="456" y="16842"/>
                  </a:lnTo>
                  <a:lnTo>
                    <a:pt x="422" y="16824"/>
                  </a:lnTo>
                  <a:lnTo>
                    <a:pt x="388" y="16804"/>
                  </a:lnTo>
                  <a:lnTo>
                    <a:pt x="356" y="16783"/>
                  </a:lnTo>
                  <a:lnTo>
                    <a:pt x="323" y="16761"/>
                  </a:lnTo>
                  <a:lnTo>
                    <a:pt x="293" y="16737"/>
                  </a:lnTo>
                  <a:lnTo>
                    <a:pt x="265" y="16712"/>
                  </a:lnTo>
                  <a:lnTo>
                    <a:pt x="236" y="16685"/>
                  </a:lnTo>
                  <a:lnTo>
                    <a:pt x="209" y="16657"/>
                  </a:lnTo>
                  <a:lnTo>
                    <a:pt x="184" y="16627"/>
                  </a:lnTo>
                  <a:lnTo>
                    <a:pt x="161" y="16598"/>
                  </a:lnTo>
                  <a:lnTo>
                    <a:pt x="137" y="16565"/>
                  </a:lnTo>
                  <a:lnTo>
                    <a:pt x="117" y="16533"/>
                  </a:lnTo>
                  <a:lnTo>
                    <a:pt x="97" y="16499"/>
                  </a:lnTo>
                  <a:lnTo>
                    <a:pt x="79" y="16465"/>
                  </a:lnTo>
                  <a:lnTo>
                    <a:pt x="63" y="16429"/>
                  </a:lnTo>
                  <a:lnTo>
                    <a:pt x="49" y="16392"/>
                  </a:lnTo>
                  <a:lnTo>
                    <a:pt x="36" y="16356"/>
                  </a:lnTo>
                  <a:lnTo>
                    <a:pt x="26" y="16317"/>
                  </a:lnTo>
                  <a:lnTo>
                    <a:pt x="17" y="16278"/>
                  </a:lnTo>
                  <a:lnTo>
                    <a:pt x="9" y="16239"/>
                  </a:lnTo>
                  <a:lnTo>
                    <a:pt x="4" y="16199"/>
                  </a:lnTo>
                  <a:lnTo>
                    <a:pt x="1" y="16158"/>
                  </a:lnTo>
                  <a:lnTo>
                    <a:pt x="0" y="16117"/>
                  </a:lnTo>
                  <a:lnTo>
                    <a:pt x="0" y="804"/>
                  </a:lnTo>
                  <a:lnTo>
                    <a:pt x="1" y="763"/>
                  </a:lnTo>
                  <a:lnTo>
                    <a:pt x="4" y="722"/>
                  </a:lnTo>
                  <a:lnTo>
                    <a:pt x="9" y="682"/>
                  </a:lnTo>
                  <a:lnTo>
                    <a:pt x="17" y="643"/>
                  </a:lnTo>
                  <a:lnTo>
                    <a:pt x="26" y="604"/>
                  </a:lnTo>
                  <a:lnTo>
                    <a:pt x="36" y="565"/>
                  </a:lnTo>
                  <a:lnTo>
                    <a:pt x="49" y="529"/>
                  </a:lnTo>
                  <a:lnTo>
                    <a:pt x="63" y="493"/>
                  </a:lnTo>
                  <a:lnTo>
                    <a:pt x="79" y="456"/>
                  </a:lnTo>
                  <a:lnTo>
                    <a:pt x="97" y="422"/>
                  </a:lnTo>
                  <a:lnTo>
                    <a:pt x="117" y="389"/>
                  </a:lnTo>
                  <a:lnTo>
                    <a:pt x="137" y="356"/>
                  </a:lnTo>
                  <a:lnTo>
                    <a:pt x="161" y="324"/>
                  </a:lnTo>
                  <a:lnTo>
                    <a:pt x="184" y="294"/>
                  </a:lnTo>
                  <a:lnTo>
                    <a:pt x="209" y="264"/>
                  </a:lnTo>
                  <a:lnTo>
                    <a:pt x="236" y="237"/>
                  </a:lnTo>
                  <a:lnTo>
                    <a:pt x="265" y="209"/>
                  </a:lnTo>
                  <a:lnTo>
                    <a:pt x="293" y="185"/>
                  </a:lnTo>
                  <a:lnTo>
                    <a:pt x="323" y="160"/>
                  </a:lnTo>
                  <a:lnTo>
                    <a:pt x="356" y="138"/>
                  </a:lnTo>
                  <a:lnTo>
                    <a:pt x="388" y="117"/>
                  </a:lnTo>
                  <a:lnTo>
                    <a:pt x="422" y="98"/>
                  </a:lnTo>
                  <a:lnTo>
                    <a:pt x="456" y="79"/>
                  </a:lnTo>
                  <a:lnTo>
                    <a:pt x="492" y="64"/>
                  </a:lnTo>
                  <a:lnTo>
                    <a:pt x="528" y="50"/>
                  </a:lnTo>
                  <a:lnTo>
                    <a:pt x="566" y="37"/>
                  </a:lnTo>
                  <a:lnTo>
                    <a:pt x="604" y="26"/>
                  </a:lnTo>
                  <a:lnTo>
                    <a:pt x="643" y="17"/>
                  </a:lnTo>
                  <a:lnTo>
                    <a:pt x="682" y="9"/>
                  </a:lnTo>
                  <a:lnTo>
                    <a:pt x="722" y="4"/>
                  </a:lnTo>
                  <a:lnTo>
                    <a:pt x="762" y="2"/>
                  </a:lnTo>
                  <a:lnTo>
                    <a:pt x="804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8" name="Freeform 38"/>
            <p:cNvSpPr>
              <a:spLocks/>
            </p:cNvSpPr>
            <p:nvPr/>
          </p:nvSpPr>
          <p:spPr bwMode="auto">
            <a:xfrm>
              <a:off x="8501381" y="5052506"/>
              <a:ext cx="235646" cy="1088954"/>
            </a:xfrm>
            <a:custGeom>
              <a:avLst/>
              <a:gdLst>
                <a:gd name="T0" fmla="*/ 681 w 681"/>
                <a:gd name="T1" fmla="*/ 552 h 3146"/>
                <a:gd name="T2" fmla="*/ 681 w 681"/>
                <a:gd name="T3" fmla="*/ 2616 h 3146"/>
                <a:gd name="T4" fmla="*/ 680 w 681"/>
                <a:gd name="T5" fmla="*/ 2654 h 3146"/>
                <a:gd name="T6" fmla="*/ 677 w 681"/>
                <a:gd name="T7" fmla="*/ 2691 h 3146"/>
                <a:gd name="T8" fmla="*/ 673 w 681"/>
                <a:gd name="T9" fmla="*/ 2728 h 3146"/>
                <a:gd name="T10" fmla="*/ 667 w 681"/>
                <a:gd name="T11" fmla="*/ 2764 h 3146"/>
                <a:gd name="T12" fmla="*/ 659 w 681"/>
                <a:gd name="T13" fmla="*/ 2800 h 3146"/>
                <a:gd name="T14" fmla="*/ 650 w 681"/>
                <a:gd name="T15" fmla="*/ 2835 h 3146"/>
                <a:gd name="T16" fmla="*/ 639 w 681"/>
                <a:gd name="T17" fmla="*/ 2871 h 3146"/>
                <a:gd name="T18" fmla="*/ 628 w 681"/>
                <a:gd name="T19" fmla="*/ 2904 h 3146"/>
                <a:gd name="T20" fmla="*/ 613 w 681"/>
                <a:gd name="T21" fmla="*/ 2937 h 3146"/>
                <a:gd name="T22" fmla="*/ 598 w 681"/>
                <a:gd name="T23" fmla="*/ 2969 h 3146"/>
                <a:gd name="T24" fmla="*/ 582 w 681"/>
                <a:gd name="T25" fmla="*/ 3002 h 3146"/>
                <a:gd name="T26" fmla="*/ 564 w 681"/>
                <a:gd name="T27" fmla="*/ 3033 h 3146"/>
                <a:gd name="T28" fmla="*/ 545 w 681"/>
                <a:gd name="T29" fmla="*/ 3063 h 3146"/>
                <a:gd name="T30" fmla="*/ 524 w 681"/>
                <a:gd name="T31" fmla="*/ 3091 h 3146"/>
                <a:gd name="T32" fmla="*/ 503 w 681"/>
                <a:gd name="T33" fmla="*/ 3120 h 3146"/>
                <a:gd name="T34" fmla="*/ 480 w 681"/>
                <a:gd name="T35" fmla="*/ 3146 h 3146"/>
                <a:gd name="T36" fmla="*/ 60 w 681"/>
                <a:gd name="T37" fmla="*/ 2735 h 3146"/>
                <a:gd name="T38" fmla="*/ 0 w 681"/>
                <a:gd name="T39" fmla="*/ 0 h 3146"/>
                <a:gd name="T40" fmla="*/ 681 w 681"/>
                <a:gd name="T41" fmla="*/ 552 h 3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81" h="3146">
                  <a:moveTo>
                    <a:pt x="681" y="552"/>
                  </a:moveTo>
                  <a:lnTo>
                    <a:pt x="681" y="2616"/>
                  </a:lnTo>
                  <a:lnTo>
                    <a:pt x="680" y="2654"/>
                  </a:lnTo>
                  <a:lnTo>
                    <a:pt x="677" y="2691"/>
                  </a:lnTo>
                  <a:lnTo>
                    <a:pt x="673" y="2728"/>
                  </a:lnTo>
                  <a:lnTo>
                    <a:pt x="667" y="2764"/>
                  </a:lnTo>
                  <a:lnTo>
                    <a:pt x="659" y="2800"/>
                  </a:lnTo>
                  <a:lnTo>
                    <a:pt x="650" y="2835"/>
                  </a:lnTo>
                  <a:lnTo>
                    <a:pt x="639" y="2871"/>
                  </a:lnTo>
                  <a:lnTo>
                    <a:pt x="628" y="2904"/>
                  </a:lnTo>
                  <a:lnTo>
                    <a:pt x="613" y="2937"/>
                  </a:lnTo>
                  <a:lnTo>
                    <a:pt x="598" y="2969"/>
                  </a:lnTo>
                  <a:lnTo>
                    <a:pt x="582" y="3002"/>
                  </a:lnTo>
                  <a:lnTo>
                    <a:pt x="564" y="3033"/>
                  </a:lnTo>
                  <a:lnTo>
                    <a:pt x="545" y="3063"/>
                  </a:lnTo>
                  <a:lnTo>
                    <a:pt x="524" y="3091"/>
                  </a:lnTo>
                  <a:lnTo>
                    <a:pt x="503" y="3120"/>
                  </a:lnTo>
                  <a:lnTo>
                    <a:pt x="480" y="3146"/>
                  </a:lnTo>
                  <a:lnTo>
                    <a:pt x="60" y="2735"/>
                  </a:lnTo>
                  <a:lnTo>
                    <a:pt x="0" y="0"/>
                  </a:lnTo>
                  <a:lnTo>
                    <a:pt x="681" y="552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83000">
                  <a:schemeClr val="bg1">
                    <a:alpha val="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9" name="Freeform 39"/>
            <p:cNvSpPr>
              <a:spLocks/>
            </p:cNvSpPr>
            <p:nvPr/>
          </p:nvSpPr>
          <p:spPr bwMode="auto">
            <a:xfrm>
              <a:off x="4800600" y="5052506"/>
              <a:ext cx="250179" cy="1096220"/>
            </a:xfrm>
            <a:custGeom>
              <a:avLst/>
              <a:gdLst>
                <a:gd name="T0" fmla="*/ 221 w 723"/>
                <a:gd name="T1" fmla="*/ 3168 h 3168"/>
                <a:gd name="T2" fmla="*/ 196 w 723"/>
                <a:gd name="T3" fmla="*/ 3141 h 3168"/>
                <a:gd name="T4" fmla="*/ 172 w 723"/>
                <a:gd name="T5" fmla="*/ 3112 h 3168"/>
                <a:gd name="T6" fmla="*/ 150 w 723"/>
                <a:gd name="T7" fmla="*/ 3082 h 3168"/>
                <a:gd name="T8" fmla="*/ 128 w 723"/>
                <a:gd name="T9" fmla="*/ 3051 h 3168"/>
                <a:gd name="T10" fmla="*/ 109 w 723"/>
                <a:gd name="T11" fmla="*/ 3019 h 3168"/>
                <a:gd name="T12" fmla="*/ 91 w 723"/>
                <a:gd name="T13" fmla="*/ 2986 h 3168"/>
                <a:gd name="T14" fmla="*/ 74 w 723"/>
                <a:gd name="T15" fmla="*/ 2952 h 3168"/>
                <a:gd name="T16" fmla="*/ 59 w 723"/>
                <a:gd name="T17" fmla="*/ 2919 h 3168"/>
                <a:gd name="T18" fmla="*/ 45 w 723"/>
                <a:gd name="T19" fmla="*/ 2882 h 3168"/>
                <a:gd name="T20" fmla="*/ 33 w 723"/>
                <a:gd name="T21" fmla="*/ 2846 h 3168"/>
                <a:gd name="T22" fmla="*/ 23 w 723"/>
                <a:gd name="T23" fmla="*/ 2809 h 3168"/>
                <a:gd name="T24" fmla="*/ 15 w 723"/>
                <a:gd name="T25" fmla="*/ 2772 h 3168"/>
                <a:gd name="T26" fmla="*/ 9 w 723"/>
                <a:gd name="T27" fmla="*/ 2734 h 3168"/>
                <a:gd name="T28" fmla="*/ 4 w 723"/>
                <a:gd name="T29" fmla="*/ 2695 h 3168"/>
                <a:gd name="T30" fmla="*/ 1 w 723"/>
                <a:gd name="T31" fmla="*/ 2656 h 3168"/>
                <a:gd name="T32" fmla="*/ 0 w 723"/>
                <a:gd name="T33" fmla="*/ 2616 h 3168"/>
                <a:gd name="T34" fmla="*/ 0 w 723"/>
                <a:gd name="T35" fmla="*/ 587 h 3168"/>
                <a:gd name="T36" fmla="*/ 723 w 723"/>
                <a:gd name="T37" fmla="*/ 0 h 3168"/>
                <a:gd name="T38" fmla="*/ 663 w 723"/>
                <a:gd name="T39" fmla="*/ 2735 h 3168"/>
                <a:gd name="T40" fmla="*/ 221 w 723"/>
                <a:gd name="T41" fmla="*/ 3168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23" h="3168">
                  <a:moveTo>
                    <a:pt x="221" y="3168"/>
                  </a:moveTo>
                  <a:lnTo>
                    <a:pt x="196" y="3141"/>
                  </a:lnTo>
                  <a:lnTo>
                    <a:pt x="172" y="3112"/>
                  </a:lnTo>
                  <a:lnTo>
                    <a:pt x="150" y="3082"/>
                  </a:lnTo>
                  <a:lnTo>
                    <a:pt x="128" y="3051"/>
                  </a:lnTo>
                  <a:lnTo>
                    <a:pt x="109" y="3019"/>
                  </a:lnTo>
                  <a:lnTo>
                    <a:pt x="91" y="2986"/>
                  </a:lnTo>
                  <a:lnTo>
                    <a:pt x="74" y="2952"/>
                  </a:lnTo>
                  <a:lnTo>
                    <a:pt x="59" y="2919"/>
                  </a:lnTo>
                  <a:lnTo>
                    <a:pt x="45" y="2882"/>
                  </a:lnTo>
                  <a:lnTo>
                    <a:pt x="33" y="2846"/>
                  </a:lnTo>
                  <a:lnTo>
                    <a:pt x="23" y="2809"/>
                  </a:lnTo>
                  <a:lnTo>
                    <a:pt x="15" y="2772"/>
                  </a:lnTo>
                  <a:lnTo>
                    <a:pt x="9" y="2734"/>
                  </a:lnTo>
                  <a:lnTo>
                    <a:pt x="4" y="2695"/>
                  </a:lnTo>
                  <a:lnTo>
                    <a:pt x="1" y="2656"/>
                  </a:lnTo>
                  <a:lnTo>
                    <a:pt x="0" y="2616"/>
                  </a:lnTo>
                  <a:lnTo>
                    <a:pt x="0" y="587"/>
                  </a:lnTo>
                  <a:lnTo>
                    <a:pt x="723" y="0"/>
                  </a:lnTo>
                  <a:lnTo>
                    <a:pt x="663" y="2735"/>
                  </a:lnTo>
                  <a:lnTo>
                    <a:pt x="221" y="316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83000">
                  <a:schemeClr val="bg1">
                    <a:alpha val="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" name="Freeform 40"/>
            <p:cNvSpPr>
              <a:spLocks/>
            </p:cNvSpPr>
            <p:nvPr/>
          </p:nvSpPr>
          <p:spPr bwMode="auto">
            <a:xfrm>
              <a:off x="7442532" y="381113"/>
              <a:ext cx="1263353" cy="224227"/>
            </a:xfrm>
            <a:custGeom>
              <a:avLst/>
              <a:gdLst>
                <a:gd name="T0" fmla="*/ 1004 w 3650"/>
                <a:gd name="T1" fmla="*/ 0 h 648"/>
                <a:gd name="T2" fmla="*/ 2937 w 3650"/>
                <a:gd name="T3" fmla="*/ 0 h 648"/>
                <a:gd name="T4" fmla="*/ 2966 w 3650"/>
                <a:gd name="T5" fmla="*/ 0 h 648"/>
                <a:gd name="T6" fmla="*/ 2994 w 3650"/>
                <a:gd name="T7" fmla="*/ 3 h 648"/>
                <a:gd name="T8" fmla="*/ 3023 w 3650"/>
                <a:gd name="T9" fmla="*/ 5 h 648"/>
                <a:gd name="T10" fmla="*/ 3051 w 3650"/>
                <a:gd name="T11" fmla="*/ 8 h 648"/>
                <a:gd name="T12" fmla="*/ 3079 w 3650"/>
                <a:gd name="T13" fmla="*/ 13 h 648"/>
                <a:gd name="T14" fmla="*/ 3106 w 3650"/>
                <a:gd name="T15" fmla="*/ 18 h 648"/>
                <a:gd name="T16" fmla="*/ 3133 w 3650"/>
                <a:gd name="T17" fmla="*/ 25 h 648"/>
                <a:gd name="T18" fmla="*/ 3160 w 3650"/>
                <a:gd name="T19" fmla="*/ 31 h 648"/>
                <a:gd name="T20" fmla="*/ 3186 w 3650"/>
                <a:gd name="T21" fmla="*/ 40 h 648"/>
                <a:gd name="T22" fmla="*/ 3212 w 3650"/>
                <a:gd name="T23" fmla="*/ 50 h 648"/>
                <a:gd name="T24" fmla="*/ 3238 w 3650"/>
                <a:gd name="T25" fmla="*/ 59 h 648"/>
                <a:gd name="T26" fmla="*/ 3263 w 3650"/>
                <a:gd name="T27" fmla="*/ 69 h 648"/>
                <a:gd name="T28" fmla="*/ 3288 w 3650"/>
                <a:gd name="T29" fmla="*/ 81 h 648"/>
                <a:gd name="T30" fmla="*/ 3312 w 3650"/>
                <a:gd name="T31" fmla="*/ 94 h 648"/>
                <a:gd name="T32" fmla="*/ 3336 w 3650"/>
                <a:gd name="T33" fmla="*/ 107 h 648"/>
                <a:gd name="T34" fmla="*/ 3359 w 3650"/>
                <a:gd name="T35" fmla="*/ 121 h 648"/>
                <a:gd name="T36" fmla="*/ 3381 w 3650"/>
                <a:gd name="T37" fmla="*/ 135 h 648"/>
                <a:gd name="T38" fmla="*/ 3405 w 3650"/>
                <a:gd name="T39" fmla="*/ 151 h 648"/>
                <a:gd name="T40" fmla="*/ 3425 w 3650"/>
                <a:gd name="T41" fmla="*/ 166 h 648"/>
                <a:gd name="T42" fmla="*/ 3447 w 3650"/>
                <a:gd name="T43" fmla="*/ 183 h 648"/>
                <a:gd name="T44" fmla="*/ 3467 w 3650"/>
                <a:gd name="T45" fmla="*/ 202 h 648"/>
                <a:gd name="T46" fmla="*/ 3488 w 3650"/>
                <a:gd name="T47" fmla="*/ 220 h 648"/>
                <a:gd name="T48" fmla="*/ 3507 w 3650"/>
                <a:gd name="T49" fmla="*/ 238 h 648"/>
                <a:gd name="T50" fmla="*/ 3525 w 3650"/>
                <a:gd name="T51" fmla="*/ 257 h 648"/>
                <a:gd name="T52" fmla="*/ 3544 w 3650"/>
                <a:gd name="T53" fmla="*/ 278 h 648"/>
                <a:gd name="T54" fmla="*/ 3560 w 3650"/>
                <a:gd name="T55" fmla="*/ 299 h 648"/>
                <a:gd name="T56" fmla="*/ 3577 w 3650"/>
                <a:gd name="T57" fmla="*/ 320 h 648"/>
                <a:gd name="T58" fmla="*/ 3593 w 3650"/>
                <a:gd name="T59" fmla="*/ 342 h 648"/>
                <a:gd name="T60" fmla="*/ 3609 w 3650"/>
                <a:gd name="T61" fmla="*/ 364 h 648"/>
                <a:gd name="T62" fmla="*/ 3623 w 3650"/>
                <a:gd name="T63" fmla="*/ 387 h 648"/>
                <a:gd name="T64" fmla="*/ 3637 w 3650"/>
                <a:gd name="T65" fmla="*/ 411 h 648"/>
                <a:gd name="T66" fmla="*/ 3650 w 3650"/>
                <a:gd name="T67" fmla="*/ 434 h 648"/>
                <a:gd name="T68" fmla="*/ 3468 w 3650"/>
                <a:gd name="T69" fmla="*/ 612 h 648"/>
                <a:gd name="T70" fmla="*/ 0 w 3650"/>
                <a:gd name="T71" fmla="*/ 648 h 648"/>
                <a:gd name="T72" fmla="*/ 1004 w 3650"/>
                <a:gd name="T73" fmla="*/ 0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50" h="648">
                  <a:moveTo>
                    <a:pt x="1004" y="0"/>
                  </a:moveTo>
                  <a:lnTo>
                    <a:pt x="2937" y="0"/>
                  </a:lnTo>
                  <a:lnTo>
                    <a:pt x="2966" y="0"/>
                  </a:lnTo>
                  <a:lnTo>
                    <a:pt x="2994" y="3"/>
                  </a:lnTo>
                  <a:lnTo>
                    <a:pt x="3023" y="5"/>
                  </a:lnTo>
                  <a:lnTo>
                    <a:pt x="3051" y="8"/>
                  </a:lnTo>
                  <a:lnTo>
                    <a:pt x="3079" y="13"/>
                  </a:lnTo>
                  <a:lnTo>
                    <a:pt x="3106" y="18"/>
                  </a:lnTo>
                  <a:lnTo>
                    <a:pt x="3133" y="25"/>
                  </a:lnTo>
                  <a:lnTo>
                    <a:pt x="3160" y="31"/>
                  </a:lnTo>
                  <a:lnTo>
                    <a:pt x="3186" y="40"/>
                  </a:lnTo>
                  <a:lnTo>
                    <a:pt x="3212" y="50"/>
                  </a:lnTo>
                  <a:lnTo>
                    <a:pt x="3238" y="59"/>
                  </a:lnTo>
                  <a:lnTo>
                    <a:pt x="3263" y="69"/>
                  </a:lnTo>
                  <a:lnTo>
                    <a:pt x="3288" y="81"/>
                  </a:lnTo>
                  <a:lnTo>
                    <a:pt x="3312" y="94"/>
                  </a:lnTo>
                  <a:lnTo>
                    <a:pt x="3336" y="107"/>
                  </a:lnTo>
                  <a:lnTo>
                    <a:pt x="3359" y="121"/>
                  </a:lnTo>
                  <a:lnTo>
                    <a:pt x="3381" y="135"/>
                  </a:lnTo>
                  <a:lnTo>
                    <a:pt x="3405" y="151"/>
                  </a:lnTo>
                  <a:lnTo>
                    <a:pt x="3425" y="166"/>
                  </a:lnTo>
                  <a:lnTo>
                    <a:pt x="3447" y="183"/>
                  </a:lnTo>
                  <a:lnTo>
                    <a:pt x="3467" y="202"/>
                  </a:lnTo>
                  <a:lnTo>
                    <a:pt x="3488" y="220"/>
                  </a:lnTo>
                  <a:lnTo>
                    <a:pt x="3507" y="238"/>
                  </a:lnTo>
                  <a:lnTo>
                    <a:pt x="3525" y="257"/>
                  </a:lnTo>
                  <a:lnTo>
                    <a:pt x="3544" y="278"/>
                  </a:lnTo>
                  <a:lnTo>
                    <a:pt x="3560" y="299"/>
                  </a:lnTo>
                  <a:lnTo>
                    <a:pt x="3577" y="320"/>
                  </a:lnTo>
                  <a:lnTo>
                    <a:pt x="3593" y="342"/>
                  </a:lnTo>
                  <a:lnTo>
                    <a:pt x="3609" y="364"/>
                  </a:lnTo>
                  <a:lnTo>
                    <a:pt x="3623" y="387"/>
                  </a:lnTo>
                  <a:lnTo>
                    <a:pt x="3637" y="411"/>
                  </a:lnTo>
                  <a:lnTo>
                    <a:pt x="3650" y="434"/>
                  </a:lnTo>
                  <a:lnTo>
                    <a:pt x="3468" y="612"/>
                  </a:lnTo>
                  <a:lnTo>
                    <a:pt x="0" y="648"/>
                  </a:lnTo>
                  <a:lnTo>
                    <a:pt x="100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83000">
                  <a:schemeClr val="bg1">
                    <a:alpha val="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1" name="Freeform 41"/>
            <p:cNvSpPr>
              <a:spLocks/>
            </p:cNvSpPr>
            <p:nvPr/>
          </p:nvSpPr>
          <p:spPr bwMode="auto">
            <a:xfrm>
              <a:off x="4800600" y="463122"/>
              <a:ext cx="237722" cy="1271657"/>
            </a:xfrm>
            <a:custGeom>
              <a:avLst/>
              <a:gdLst>
                <a:gd name="T0" fmla="*/ 0 w 687"/>
                <a:gd name="T1" fmla="*/ 2550 h 3674"/>
                <a:gd name="T2" fmla="*/ 0 w 687"/>
                <a:gd name="T3" fmla="*/ 565 h 3674"/>
                <a:gd name="T4" fmla="*/ 1 w 687"/>
                <a:gd name="T5" fmla="*/ 524 h 3674"/>
                <a:gd name="T6" fmla="*/ 4 w 687"/>
                <a:gd name="T7" fmla="*/ 483 h 3674"/>
                <a:gd name="T8" fmla="*/ 9 w 687"/>
                <a:gd name="T9" fmla="*/ 445 h 3674"/>
                <a:gd name="T10" fmla="*/ 17 w 687"/>
                <a:gd name="T11" fmla="*/ 404 h 3674"/>
                <a:gd name="T12" fmla="*/ 26 w 687"/>
                <a:gd name="T13" fmla="*/ 367 h 3674"/>
                <a:gd name="T14" fmla="*/ 36 w 687"/>
                <a:gd name="T15" fmla="*/ 329 h 3674"/>
                <a:gd name="T16" fmla="*/ 48 w 687"/>
                <a:gd name="T17" fmla="*/ 291 h 3674"/>
                <a:gd name="T18" fmla="*/ 62 w 687"/>
                <a:gd name="T19" fmla="*/ 255 h 3674"/>
                <a:gd name="T20" fmla="*/ 79 w 687"/>
                <a:gd name="T21" fmla="*/ 220 h 3674"/>
                <a:gd name="T22" fmla="*/ 96 w 687"/>
                <a:gd name="T23" fmla="*/ 185 h 3674"/>
                <a:gd name="T24" fmla="*/ 115 w 687"/>
                <a:gd name="T25" fmla="*/ 151 h 3674"/>
                <a:gd name="T26" fmla="*/ 136 w 687"/>
                <a:gd name="T27" fmla="*/ 118 h 3674"/>
                <a:gd name="T28" fmla="*/ 158 w 687"/>
                <a:gd name="T29" fmla="*/ 87 h 3674"/>
                <a:gd name="T30" fmla="*/ 182 w 687"/>
                <a:gd name="T31" fmla="*/ 57 h 3674"/>
                <a:gd name="T32" fmla="*/ 208 w 687"/>
                <a:gd name="T33" fmla="*/ 28 h 3674"/>
                <a:gd name="T34" fmla="*/ 234 w 687"/>
                <a:gd name="T35" fmla="*/ 0 h 3674"/>
                <a:gd name="T36" fmla="*/ 615 w 687"/>
                <a:gd name="T37" fmla="*/ 373 h 3674"/>
                <a:gd name="T38" fmla="*/ 687 w 687"/>
                <a:gd name="T39" fmla="*/ 3674 h 3674"/>
                <a:gd name="T40" fmla="*/ 0 w 687"/>
                <a:gd name="T41" fmla="*/ 2550 h 3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87" h="3674">
                  <a:moveTo>
                    <a:pt x="0" y="2550"/>
                  </a:moveTo>
                  <a:lnTo>
                    <a:pt x="0" y="565"/>
                  </a:lnTo>
                  <a:lnTo>
                    <a:pt x="1" y="524"/>
                  </a:lnTo>
                  <a:lnTo>
                    <a:pt x="4" y="483"/>
                  </a:lnTo>
                  <a:lnTo>
                    <a:pt x="9" y="445"/>
                  </a:lnTo>
                  <a:lnTo>
                    <a:pt x="17" y="404"/>
                  </a:lnTo>
                  <a:lnTo>
                    <a:pt x="26" y="367"/>
                  </a:lnTo>
                  <a:lnTo>
                    <a:pt x="36" y="329"/>
                  </a:lnTo>
                  <a:lnTo>
                    <a:pt x="48" y="291"/>
                  </a:lnTo>
                  <a:lnTo>
                    <a:pt x="62" y="255"/>
                  </a:lnTo>
                  <a:lnTo>
                    <a:pt x="79" y="220"/>
                  </a:lnTo>
                  <a:lnTo>
                    <a:pt x="96" y="185"/>
                  </a:lnTo>
                  <a:lnTo>
                    <a:pt x="115" y="151"/>
                  </a:lnTo>
                  <a:lnTo>
                    <a:pt x="136" y="118"/>
                  </a:lnTo>
                  <a:lnTo>
                    <a:pt x="158" y="87"/>
                  </a:lnTo>
                  <a:lnTo>
                    <a:pt x="182" y="57"/>
                  </a:lnTo>
                  <a:lnTo>
                    <a:pt x="208" y="28"/>
                  </a:lnTo>
                  <a:lnTo>
                    <a:pt x="234" y="0"/>
                  </a:lnTo>
                  <a:lnTo>
                    <a:pt x="615" y="373"/>
                  </a:lnTo>
                  <a:lnTo>
                    <a:pt x="687" y="3674"/>
                  </a:lnTo>
                  <a:lnTo>
                    <a:pt x="0" y="25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83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2" name="Freeform 42"/>
            <p:cNvSpPr>
              <a:spLocks/>
            </p:cNvSpPr>
            <p:nvPr/>
          </p:nvSpPr>
          <p:spPr bwMode="auto">
            <a:xfrm>
              <a:off x="4837971" y="417446"/>
              <a:ext cx="3861685" cy="5781109"/>
            </a:xfrm>
            <a:custGeom>
              <a:avLst/>
              <a:gdLst>
                <a:gd name="T0" fmla="*/ 10499 w 11159"/>
                <a:gd name="T1" fmla="*/ 1 h 16707"/>
                <a:gd name="T2" fmla="*/ 10603 w 11159"/>
                <a:gd name="T3" fmla="*/ 14 h 16707"/>
                <a:gd name="T4" fmla="*/ 10702 w 11159"/>
                <a:gd name="T5" fmla="*/ 43 h 16707"/>
                <a:gd name="T6" fmla="*/ 10794 w 11159"/>
                <a:gd name="T7" fmla="*/ 84 h 16707"/>
                <a:gd name="T8" fmla="*/ 10879 w 11159"/>
                <a:gd name="T9" fmla="*/ 139 h 16707"/>
                <a:gd name="T10" fmla="*/ 10954 w 11159"/>
                <a:gd name="T11" fmla="*/ 205 h 16707"/>
                <a:gd name="T12" fmla="*/ 11020 w 11159"/>
                <a:gd name="T13" fmla="*/ 280 h 16707"/>
                <a:gd name="T14" fmla="*/ 11075 w 11159"/>
                <a:gd name="T15" fmla="*/ 365 h 16707"/>
                <a:gd name="T16" fmla="*/ 11116 w 11159"/>
                <a:gd name="T17" fmla="*/ 457 h 16707"/>
                <a:gd name="T18" fmla="*/ 11145 w 11159"/>
                <a:gd name="T19" fmla="*/ 557 h 16707"/>
                <a:gd name="T20" fmla="*/ 11158 w 11159"/>
                <a:gd name="T21" fmla="*/ 661 h 16707"/>
                <a:gd name="T22" fmla="*/ 11158 w 11159"/>
                <a:gd name="T23" fmla="*/ 16046 h 16707"/>
                <a:gd name="T24" fmla="*/ 11145 w 11159"/>
                <a:gd name="T25" fmla="*/ 16150 h 16707"/>
                <a:gd name="T26" fmla="*/ 11116 w 11159"/>
                <a:gd name="T27" fmla="*/ 16249 h 16707"/>
                <a:gd name="T28" fmla="*/ 11075 w 11159"/>
                <a:gd name="T29" fmla="*/ 16342 h 16707"/>
                <a:gd name="T30" fmla="*/ 11020 w 11159"/>
                <a:gd name="T31" fmla="*/ 16427 h 16707"/>
                <a:gd name="T32" fmla="*/ 10954 w 11159"/>
                <a:gd name="T33" fmla="*/ 16502 h 16707"/>
                <a:gd name="T34" fmla="*/ 10879 w 11159"/>
                <a:gd name="T35" fmla="*/ 16568 h 16707"/>
                <a:gd name="T36" fmla="*/ 10794 w 11159"/>
                <a:gd name="T37" fmla="*/ 16623 h 16707"/>
                <a:gd name="T38" fmla="*/ 10702 w 11159"/>
                <a:gd name="T39" fmla="*/ 16665 h 16707"/>
                <a:gd name="T40" fmla="*/ 10603 w 11159"/>
                <a:gd name="T41" fmla="*/ 16693 h 16707"/>
                <a:gd name="T42" fmla="*/ 10499 w 11159"/>
                <a:gd name="T43" fmla="*/ 16706 h 16707"/>
                <a:gd name="T44" fmla="*/ 661 w 11159"/>
                <a:gd name="T45" fmla="*/ 16706 h 16707"/>
                <a:gd name="T46" fmla="*/ 557 w 11159"/>
                <a:gd name="T47" fmla="*/ 16693 h 16707"/>
                <a:gd name="T48" fmla="*/ 457 w 11159"/>
                <a:gd name="T49" fmla="*/ 16665 h 16707"/>
                <a:gd name="T50" fmla="*/ 364 w 11159"/>
                <a:gd name="T51" fmla="*/ 16623 h 16707"/>
                <a:gd name="T52" fmla="*/ 280 w 11159"/>
                <a:gd name="T53" fmla="*/ 16568 h 16707"/>
                <a:gd name="T54" fmla="*/ 205 w 11159"/>
                <a:gd name="T55" fmla="*/ 16502 h 16707"/>
                <a:gd name="T56" fmla="*/ 138 w 11159"/>
                <a:gd name="T57" fmla="*/ 16427 h 16707"/>
                <a:gd name="T58" fmla="*/ 84 w 11159"/>
                <a:gd name="T59" fmla="*/ 16342 h 16707"/>
                <a:gd name="T60" fmla="*/ 42 w 11159"/>
                <a:gd name="T61" fmla="*/ 16249 h 16707"/>
                <a:gd name="T62" fmla="*/ 14 w 11159"/>
                <a:gd name="T63" fmla="*/ 16150 h 16707"/>
                <a:gd name="T64" fmla="*/ 1 w 11159"/>
                <a:gd name="T65" fmla="*/ 16046 h 16707"/>
                <a:gd name="T66" fmla="*/ 1 w 11159"/>
                <a:gd name="T67" fmla="*/ 661 h 16707"/>
                <a:gd name="T68" fmla="*/ 14 w 11159"/>
                <a:gd name="T69" fmla="*/ 557 h 16707"/>
                <a:gd name="T70" fmla="*/ 42 w 11159"/>
                <a:gd name="T71" fmla="*/ 457 h 16707"/>
                <a:gd name="T72" fmla="*/ 84 w 11159"/>
                <a:gd name="T73" fmla="*/ 365 h 16707"/>
                <a:gd name="T74" fmla="*/ 138 w 11159"/>
                <a:gd name="T75" fmla="*/ 280 h 16707"/>
                <a:gd name="T76" fmla="*/ 205 w 11159"/>
                <a:gd name="T77" fmla="*/ 205 h 16707"/>
                <a:gd name="T78" fmla="*/ 280 w 11159"/>
                <a:gd name="T79" fmla="*/ 139 h 16707"/>
                <a:gd name="T80" fmla="*/ 364 w 11159"/>
                <a:gd name="T81" fmla="*/ 84 h 16707"/>
                <a:gd name="T82" fmla="*/ 457 w 11159"/>
                <a:gd name="T83" fmla="*/ 43 h 16707"/>
                <a:gd name="T84" fmla="*/ 557 w 11159"/>
                <a:gd name="T85" fmla="*/ 14 h 16707"/>
                <a:gd name="T86" fmla="*/ 661 w 11159"/>
                <a:gd name="T87" fmla="*/ 1 h 167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159" h="16707">
                  <a:moveTo>
                    <a:pt x="696" y="0"/>
                  </a:moveTo>
                  <a:lnTo>
                    <a:pt x="10463" y="0"/>
                  </a:lnTo>
                  <a:lnTo>
                    <a:pt x="10499" y="1"/>
                  </a:lnTo>
                  <a:lnTo>
                    <a:pt x="10534" y="4"/>
                  </a:lnTo>
                  <a:lnTo>
                    <a:pt x="10568" y="9"/>
                  </a:lnTo>
                  <a:lnTo>
                    <a:pt x="10603" y="14"/>
                  </a:lnTo>
                  <a:lnTo>
                    <a:pt x="10637" y="22"/>
                  </a:lnTo>
                  <a:lnTo>
                    <a:pt x="10670" y="32"/>
                  </a:lnTo>
                  <a:lnTo>
                    <a:pt x="10702" y="43"/>
                  </a:lnTo>
                  <a:lnTo>
                    <a:pt x="10733" y="56"/>
                  </a:lnTo>
                  <a:lnTo>
                    <a:pt x="10764" y="69"/>
                  </a:lnTo>
                  <a:lnTo>
                    <a:pt x="10794" y="84"/>
                  </a:lnTo>
                  <a:lnTo>
                    <a:pt x="10823" y="101"/>
                  </a:lnTo>
                  <a:lnTo>
                    <a:pt x="10851" y="119"/>
                  </a:lnTo>
                  <a:lnTo>
                    <a:pt x="10879" y="139"/>
                  </a:lnTo>
                  <a:lnTo>
                    <a:pt x="10905" y="160"/>
                  </a:lnTo>
                  <a:lnTo>
                    <a:pt x="10931" y="182"/>
                  </a:lnTo>
                  <a:lnTo>
                    <a:pt x="10954" y="205"/>
                  </a:lnTo>
                  <a:lnTo>
                    <a:pt x="10977" y="228"/>
                  </a:lnTo>
                  <a:lnTo>
                    <a:pt x="10999" y="254"/>
                  </a:lnTo>
                  <a:lnTo>
                    <a:pt x="11020" y="280"/>
                  </a:lnTo>
                  <a:lnTo>
                    <a:pt x="11040" y="308"/>
                  </a:lnTo>
                  <a:lnTo>
                    <a:pt x="11058" y="336"/>
                  </a:lnTo>
                  <a:lnTo>
                    <a:pt x="11075" y="365"/>
                  </a:lnTo>
                  <a:lnTo>
                    <a:pt x="11090" y="395"/>
                  </a:lnTo>
                  <a:lnTo>
                    <a:pt x="11105" y="426"/>
                  </a:lnTo>
                  <a:lnTo>
                    <a:pt x="11116" y="457"/>
                  </a:lnTo>
                  <a:lnTo>
                    <a:pt x="11128" y="489"/>
                  </a:lnTo>
                  <a:lnTo>
                    <a:pt x="11137" y="523"/>
                  </a:lnTo>
                  <a:lnTo>
                    <a:pt x="11145" y="557"/>
                  </a:lnTo>
                  <a:lnTo>
                    <a:pt x="11151" y="591"/>
                  </a:lnTo>
                  <a:lnTo>
                    <a:pt x="11155" y="626"/>
                  </a:lnTo>
                  <a:lnTo>
                    <a:pt x="11158" y="661"/>
                  </a:lnTo>
                  <a:lnTo>
                    <a:pt x="11159" y="696"/>
                  </a:lnTo>
                  <a:lnTo>
                    <a:pt x="11159" y="16011"/>
                  </a:lnTo>
                  <a:lnTo>
                    <a:pt x="11158" y="16046"/>
                  </a:lnTo>
                  <a:lnTo>
                    <a:pt x="11155" y="16081"/>
                  </a:lnTo>
                  <a:lnTo>
                    <a:pt x="11151" y="16116"/>
                  </a:lnTo>
                  <a:lnTo>
                    <a:pt x="11145" y="16150"/>
                  </a:lnTo>
                  <a:lnTo>
                    <a:pt x="11137" y="16184"/>
                  </a:lnTo>
                  <a:lnTo>
                    <a:pt x="11128" y="16218"/>
                  </a:lnTo>
                  <a:lnTo>
                    <a:pt x="11116" y="16249"/>
                  </a:lnTo>
                  <a:lnTo>
                    <a:pt x="11105" y="16281"/>
                  </a:lnTo>
                  <a:lnTo>
                    <a:pt x="11090" y="16313"/>
                  </a:lnTo>
                  <a:lnTo>
                    <a:pt x="11075" y="16342"/>
                  </a:lnTo>
                  <a:lnTo>
                    <a:pt x="11058" y="16371"/>
                  </a:lnTo>
                  <a:lnTo>
                    <a:pt x="11040" y="16400"/>
                  </a:lnTo>
                  <a:lnTo>
                    <a:pt x="11020" y="16427"/>
                  </a:lnTo>
                  <a:lnTo>
                    <a:pt x="10999" y="16453"/>
                  </a:lnTo>
                  <a:lnTo>
                    <a:pt x="10977" y="16479"/>
                  </a:lnTo>
                  <a:lnTo>
                    <a:pt x="10954" y="16502"/>
                  </a:lnTo>
                  <a:lnTo>
                    <a:pt x="10931" y="16526"/>
                  </a:lnTo>
                  <a:lnTo>
                    <a:pt x="10905" y="16548"/>
                  </a:lnTo>
                  <a:lnTo>
                    <a:pt x="10879" y="16568"/>
                  </a:lnTo>
                  <a:lnTo>
                    <a:pt x="10851" y="16588"/>
                  </a:lnTo>
                  <a:lnTo>
                    <a:pt x="10823" y="16606"/>
                  </a:lnTo>
                  <a:lnTo>
                    <a:pt x="10794" y="16623"/>
                  </a:lnTo>
                  <a:lnTo>
                    <a:pt x="10764" y="16639"/>
                  </a:lnTo>
                  <a:lnTo>
                    <a:pt x="10733" y="16652"/>
                  </a:lnTo>
                  <a:lnTo>
                    <a:pt x="10702" y="16665"/>
                  </a:lnTo>
                  <a:lnTo>
                    <a:pt x="10670" y="16675"/>
                  </a:lnTo>
                  <a:lnTo>
                    <a:pt x="10637" y="16685"/>
                  </a:lnTo>
                  <a:lnTo>
                    <a:pt x="10603" y="16693"/>
                  </a:lnTo>
                  <a:lnTo>
                    <a:pt x="10568" y="16698"/>
                  </a:lnTo>
                  <a:lnTo>
                    <a:pt x="10534" y="16704"/>
                  </a:lnTo>
                  <a:lnTo>
                    <a:pt x="10499" y="16706"/>
                  </a:lnTo>
                  <a:lnTo>
                    <a:pt x="10463" y="16707"/>
                  </a:lnTo>
                  <a:lnTo>
                    <a:pt x="696" y="16707"/>
                  </a:lnTo>
                  <a:lnTo>
                    <a:pt x="661" y="16706"/>
                  </a:lnTo>
                  <a:lnTo>
                    <a:pt x="626" y="16704"/>
                  </a:lnTo>
                  <a:lnTo>
                    <a:pt x="590" y="16698"/>
                  </a:lnTo>
                  <a:lnTo>
                    <a:pt x="557" y="16693"/>
                  </a:lnTo>
                  <a:lnTo>
                    <a:pt x="523" y="16685"/>
                  </a:lnTo>
                  <a:lnTo>
                    <a:pt x="489" y="16675"/>
                  </a:lnTo>
                  <a:lnTo>
                    <a:pt x="457" y="16665"/>
                  </a:lnTo>
                  <a:lnTo>
                    <a:pt x="426" y="16652"/>
                  </a:lnTo>
                  <a:lnTo>
                    <a:pt x="394" y="16639"/>
                  </a:lnTo>
                  <a:lnTo>
                    <a:pt x="364" y="16623"/>
                  </a:lnTo>
                  <a:lnTo>
                    <a:pt x="336" y="16606"/>
                  </a:lnTo>
                  <a:lnTo>
                    <a:pt x="307" y="16588"/>
                  </a:lnTo>
                  <a:lnTo>
                    <a:pt x="280" y="16568"/>
                  </a:lnTo>
                  <a:lnTo>
                    <a:pt x="254" y="16548"/>
                  </a:lnTo>
                  <a:lnTo>
                    <a:pt x="228" y="16526"/>
                  </a:lnTo>
                  <a:lnTo>
                    <a:pt x="205" y="16502"/>
                  </a:lnTo>
                  <a:lnTo>
                    <a:pt x="181" y="16479"/>
                  </a:lnTo>
                  <a:lnTo>
                    <a:pt x="159" y="16453"/>
                  </a:lnTo>
                  <a:lnTo>
                    <a:pt x="138" y="16427"/>
                  </a:lnTo>
                  <a:lnTo>
                    <a:pt x="119" y="16400"/>
                  </a:lnTo>
                  <a:lnTo>
                    <a:pt x="101" y="16371"/>
                  </a:lnTo>
                  <a:lnTo>
                    <a:pt x="84" y="16342"/>
                  </a:lnTo>
                  <a:lnTo>
                    <a:pt x="68" y="16313"/>
                  </a:lnTo>
                  <a:lnTo>
                    <a:pt x="55" y="16281"/>
                  </a:lnTo>
                  <a:lnTo>
                    <a:pt x="42" y="16249"/>
                  </a:lnTo>
                  <a:lnTo>
                    <a:pt x="32" y="16218"/>
                  </a:lnTo>
                  <a:lnTo>
                    <a:pt x="22" y="16184"/>
                  </a:lnTo>
                  <a:lnTo>
                    <a:pt x="14" y="16150"/>
                  </a:lnTo>
                  <a:lnTo>
                    <a:pt x="9" y="16116"/>
                  </a:lnTo>
                  <a:lnTo>
                    <a:pt x="3" y="16081"/>
                  </a:lnTo>
                  <a:lnTo>
                    <a:pt x="1" y="16046"/>
                  </a:lnTo>
                  <a:lnTo>
                    <a:pt x="0" y="16011"/>
                  </a:lnTo>
                  <a:lnTo>
                    <a:pt x="0" y="696"/>
                  </a:lnTo>
                  <a:lnTo>
                    <a:pt x="1" y="661"/>
                  </a:lnTo>
                  <a:lnTo>
                    <a:pt x="3" y="626"/>
                  </a:lnTo>
                  <a:lnTo>
                    <a:pt x="9" y="591"/>
                  </a:lnTo>
                  <a:lnTo>
                    <a:pt x="14" y="557"/>
                  </a:lnTo>
                  <a:lnTo>
                    <a:pt x="22" y="523"/>
                  </a:lnTo>
                  <a:lnTo>
                    <a:pt x="32" y="489"/>
                  </a:lnTo>
                  <a:lnTo>
                    <a:pt x="42" y="457"/>
                  </a:lnTo>
                  <a:lnTo>
                    <a:pt x="55" y="426"/>
                  </a:lnTo>
                  <a:lnTo>
                    <a:pt x="68" y="395"/>
                  </a:lnTo>
                  <a:lnTo>
                    <a:pt x="84" y="365"/>
                  </a:lnTo>
                  <a:lnTo>
                    <a:pt x="101" y="336"/>
                  </a:lnTo>
                  <a:lnTo>
                    <a:pt x="119" y="308"/>
                  </a:lnTo>
                  <a:lnTo>
                    <a:pt x="138" y="280"/>
                  </a:lnTo>
                  <a:lnTo>
                    <a:pt x="159" y="254"/>
                  </a:lnTo>
                  <a:lnTo>
                    <a:pt x="181" y="228"/>
                  </a:lnTo>
                  <a:lnTo>
                    <a:pt x="205" y="205"/>
                  </a:lnTo>
                  <a:lnTo>
                    <a:pt x="228" y="182"/>
                  </a:lnTo>
                  <a:lnTo>
                    <a:pt x="254" y="160"/>
                  </a:lnTo>
                  <a:lnTo>
                    <a:pt x="280" y="139"/>
                  </a:lnTo>
                  <a:lnTo>
                    <a:pt x="307" y="119"/>
                  </a:lnTo>
                  <a:lnTo>
                    <a:pt x="336" y="101"/>
                  </a:lnTo>
                  <a:lnTo>
                    <a:pt x="364" y="84"/>
                  </a:lnTo>
                  <a:lnTo>
                    <a:pt x="394" y="69"/>
                  </a:lnTo>
                  <a:lnTo>
                    <a:pt x="426" y="56"/>
                  </a:lnTo>
                  <a:lnTo>
                    <a:pt x="457" y="43"/>
                  </a:lnTo>
                  <a:lnTo>
                    <a:pt x="489" y="32"/>
                  </a:lnTo>
                  <a:lnTo>
                    <a:pt x="523" y="22"/>
                  </a:lnTo>
                  <a:lnTo>
                    <a:pt x="557" y="14"/>
                  </a:lnTo>
                  <a:lnTo>
                    <a:pt x="590" y="9"/>
                  </a:lnTo>
                  <a:lnTo>
                    <a:pt x="626" y="4"/>
                  </a:lnTo>
                  <a:lnTo>
                    <a:pt x="661" y="1"/>
                  </a:lnTo>
                  <a:lnTo>
                    <a:pt x="696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3" name="Rectangle 44"/>
            <p:cNvSpPr>
              <a:spLocks noChangeArrowheads="1"/>
            </p:cNvSpPr>
            <p:nvPr/>
          </p:nvSpPr>
          <p:spPr bwMode="auto">
            <a:xfrm>
              <a:off x="5005103" y="958290"/>
              <a:ext cx="3554411" cy="47087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4" name="Rectangle 50"/>
            <p:cNvSpPr>
              <a:spLocks noChangeArrowheads="1"/>
            </p:cNvSpPr>
            <p:nvPr/>
          </p:nvSpPr>
          <p:spPr bwMode="auto">
            <a:xfrm>
              <a:off x="5003027" y="958290"/>
              <a:ext cx="3556487" cy="112113"/>
            </a:xfrm>
            <a:prstGeom prst="rect">
              <a:avLst/>
            </a:prstGeom>
            <a:gradFill>
              <a:gsLst>
                <a:gs pos="100000">
                  <a:schemeClr val="tx1">
                    <a:lumMod val="65000"/>
                    <a:lumOff val="3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55" name="Group 454"/>
            <p:cNvGrpSpPr/>
            <p:nvPr/>
          </p:nvGrpSpPr>
          <p:grpSpPr>
            <a:xfrm>
              <a:off x="6612810" y="5807196"/>
              <a:ext cx="302084" cy="302084"/>
              <a:chOff x="5940539" y="5094371"/>
              <a:chExt cx="371944" cy="371944"/>
            </a:xfrm>
          </p:grpSpPr>
          <p:sp>
            <p:nvSpPr>
              <p:cNvPr id="462" name="Freeform 33"/>
              <p:cNvSpPr>
                <a:spLocks/>
              </p:cNvSpPr>
              <p:nvPr/>
            </p:nvSpPr>
            <p:spPr bwMode="auto">
              <a:xfrm>
                <a:off x="5940539" y="5094371"/>
                <a:ext cx="371944" cy="371944"/>
              </a:xfrm>
              <a:custGeom>
                <a:avLst/>
                <a:gdLst>
                  <a:gd name="T0" fmla="*/ 904 w 1639"/>
                  <a:gd name="T1" fmla="*/ 5 h 1638"/>
                  <a:gd name="T2" fmla="*/ 1025 w 1639"/>
                  <a:gd name="T3" fmla="*/ 27 h 1638"/>
                  <a:gd name="T4" fmla="*/ 1139 w 1639"/>
                  <a:gd name="T5" fmla="*/ 64 h 1638"/>
                  <a:gd name="T6" fmla="*/ 1245 w 1639"/>
                  <a:gd name="T7" fmla="*/ 119 h 1638"/>
                  <a:gd name="T8" fmla="*/ 1342 w 1639"/>
                  <a:gd name="T9" fmla="*/ 187 h 1638"/>
                  <a:gd name="T10" fmla="*/ 1427 w 1639"/>
                  <a:gd name="T11" fmla="*/ 268 h 1638"/>
                  <a:gd name="T12" fmla="*/ 1500 w 1639"/>
                  <a:gd name="T13" fmla="*/ 362 h 1638"/>
                  <a:gd name="T14" fmla="*/ 1560 w 1639"/>
                  <a:gd name="T15" fmla="*/ 464 h 1638"/>
                  <a:gd name="T16" fmla="*/ 1603 w 1639"/>
                  <a:gd name="T17" fmla="*/ 576 h 1638"/>
                  <a:gd name="T18" fmla="*/ 1630 w 1639"/>
                  <a:gd name="T19" fmla="*/ 695 h 1638"/>
                  <a:gd name="T20" fmla="*/ 1639 w 1639"/>
                  <a:gd name="T21" fmla="*/ 820 h 1638"/>
                  <a:gd name="T22" fmla="*/ 1630 w 1639"/>
                  <a:gd name="T23" fmla="*/ 944 h 1638"/>
                  <a:gd name="T24" fmla="*/ 1603 w 1639"/>
                  <a:gd name="T25" fmla="*/ 1063 h 1638"/>
                  <a:gd name="T26" fmla="*/ 1560 w 1639"/>
                  <a:gd name="T27" fmla="*/ 1174 h 1638"/>
                  <a:gd name="T28" fmla="*/ 1500 w 1639"/>
                  <a:gd name="T29" fmla="*/ 1278 h 1638"/>
                  <a:gd name="T30" fmla="*/ 1427 w 1639"/>
                  <a:gd name="T31" fmla="*/ 1371 h 1638"/>
                  <a:gd name="T32" fmla="*/ 1342 w 1639"/>
                  <a:gd name="T33" fmla="*/ 1452 h 1638"/>
                  <a:gd name="T34" fmla="*/ 1245 w 1639"/>
                  <a:gd name="T35" fmla="*/ 1520 h 1638"/>
                  <a:gd name="T36" fmla="*/ 1139 w 1639"/>
                  <a:gd name="T37" fmla="*/ 1575 h 1638"/>
                  <a:gd name="T38" fmla="*/ 1025 w 1639"/>
                  <a:gd name="T39" fmla="*/ 1613 h 1638"/>
                  <a:gd name="T40" fmla="*/ 904 w 1639"/>
                  <a:gd name="T41" fmla="*/ 1635 h 1638"/>
                  <a:gd name="T42" fmla="*/ 778 w 1639"/>
                  <a:gd name="T43" fmla="*/ 1637 h 1638"/>
                  <a:gd name="T44" fmla="*/ 655 w 1639"/>
                  <a:gd name="T45" fmla="*/ 1623 h 1638"/>
                  <a:gd name="T46" fmla="*/ 539 w 1639"/>
                  <a:gd name="T47" fmla="*/ 1589 h 1638"/>
                  <a:gd name="T48" fmla="*/ 429 w 1639"/>
                  <a:gd name="T49" fmla="*/ 1540 h 1638"/>
                  <a:gd name="T50" fmla="*/ 330 w 1639"/>
                  <a:gd name="T51" fmla="*/ 1477 h 1638"/>
                  <a:gd name="T52" fmla="*/ 241 w 1639"/>
                  <a:gd name="T53" fmla="*/ 1399 h 1638"/>
                  <a:gd name="T54" fmla="*/ 163 w 1639"/>
                  <a:gd name="T55" fmla="*/ 1310 h 1638"/>
                  <a:gd name="T56" fmla="*/ 100 w 1639"/>
                  <a:gd name="T57" fmla="*/ 1210 h 1638"/>
                  <a:gd name="T58" fmla="*/ 51 w 1639"/>
                  <a:gd name="T59" fmla="*/ 1102 h 1638"/>
                  <a:gd name="T60" fmla="*/ 17 w 1639"/>
                  <a:gd name="T61" fmla="*/ 985 h 1638"/>
                  <a:gd name="T62" fmla="*/ 1 w 1639"/>
                  <a:gd name="T63" fmla="*/ 862 h 1638"/>
                  <a:gd name="T64" fmla="*/ 5 w 1639"/>
                  <a:gd name="T65" fmla="*/ 736 h 1638"/>
                  <a:gd name="T66" fmla="*/ 27 w 1639"/>
                  <a:gd name="T67" fmla="*/ 615 h 1638"/>
                  <a:gd name="T68" fmla="*/ 65 w 1639"/>
                  <a:gd name="T69" fmla="*/ 501 h 1638"/>
                  <a:gd name="T70" fmla="*/ 119 w 1639"/>
                  <a:gd name="T71" fmla="*/ 395 h 1638"/>
                  <a:gd name="T72" fmla="*/ 187 w 1639"/>
                  <a:gd name="T73" fmla="*/ 299 h 1638"/>
                  <a:gd name="T74" fmla="*/ 270 w 1639"/>
                  <a:gd name="T75" fmla="*/ 213 h 1638"/>
                  <a:gd name="T76" fmla="*/ 362 w 1639"/>
                  <a:gd name="T77" fmla="*/ 141 h 1638"/>
                  <a:gd name="T78" fmla="*/ 465 w 1639"/>
                  <a:gd name="T79" fmla="*/ 81 h 1638"/>
                  <a:gd name="T80" fmla="*/ 576 w 1639"/>
                  <a:gd name="T81" fmla="*/ 37 h 1638"/>
                  <a:gd name="T82" fmla="*/ 695 w 1639"/>
                  <a:gd name="T83" fmla="*/ 9 h 1638"/>
                  <a:gd name="T84" fmla="*/ 820 w 1639"/>
                  <a:gd name="T85" fmla="*/ 0 h 16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639" h="1638">
                    <a:moveTo>
                      <a:pt x="820" y="0"/>
                    </a:moveTo>
                    <a:lnTo>
                      <a:pt x="863" y="1"/>
                    </a:lnTo>
                    <a:lnTo>
                      <a:pt x="904" y="5"/>
                    </a:lnTo>
                    <a:lnTo>
                      <a:pt x="945" y="9"/>
                    </a:lnTo>
                    <a:lnTo>
                      <a:pt x="986" y="17"/>
                    </a:lnTo>
                    <a:lnTo>
                      <a:pt x="1025" y="27"/>
                    </a:lnTo>
                    <a:lnTo>
                      <a:pt x="1063" y="37"/>
                    </a:lnTo>
                    <a:lnTo>
                      <a:pt x="1102" y="50"/>
                    </a:lnTo>
                    <a:lnTo>
                      <a:pt x="1139" y="64"/>
                    </a:lnTo>
                    <a:lnTo>
                      <a:pt x="1175" y="81"/>
                    </a:lnTo>
                    <a:lnTo>
                      <a:pt x="1211" y="99"/>
                    </a:lnTo>
                    <a:lnTo>
                      <a:pt x="1245" y="119"/>
                    </a:lnTo>
                    <a:lnTo>
                      <a:pt x="1279" y="141"/>
                    </a:lnTo>
                    <a:lnTo>
                      <a:pt x="1311" y="163"/>
                    </a:lnTo>
                    <a:lnTo>
                      <a:pt x="1342" y="187"/>
                    </a:lnTo>
                    <a:lnTo>
                      <a:pt x="1371" y="213"/>
                    </a:lnTo>
                    <a:lnTo>
                      <a:pt x="1400" y="240"/>
                    </a:lnTo>
                    <a:lnTo>
                      <a:pt x="1427" y="268"/>
                    </a:lnTo>
                    <a:lnTo>
                      <a:pt x="1452" y="299"/>
                    </a:lnTo>
                    <a:lnTo>
                      <a:pt x="1477" y="330"/>
                    </a:lnTo>
                    <a:lnTo>
                      <a:pt x="1500" y="362"/>
                    </a:lnTo>
                    <a:lnTo>
                      <a:pt x="1521" y="395"/>
                    </a:lnTo>
                    <a:lnTo>
                      <a:pt x="1541" y="429"/>
                    </a:lnTo>
                    <a:lnTo>
                      <a:pt x="1560" y="464"/>
                    </a:lnTo>
                    <a:lnTo>
                      <a:pt x="1576" y="501"/>
                    </a:lnTo>
                    <a:lnTo>
                      <a:pt x="1590" y="538"/>
                    </a:lnTo>
                    <a:lnTo>
                      <a:pt x="1603" y="576"/>
                    </a:lnTo>
                    <a:lnTo>
                      <a:pt x="1614" y="615"/>
                    </a:lnTo>
                    <a:lnTo>
                      <a:pt x="1623" y="655"/>
                    </a:lnTo>
                    <a:lnTo>
                      <a:pt x="1630" y="695"/>
                    </a:lnTo>
                    <a:lnTo>
                      <a:pt x="1636" y="736"/>
                    </a:lnTo>
                    <a:lnTo>
                      <a:pt x="1638" y="778"/>
                    </a:lnTo>
                    <a:lnTo>
                      <a:pt x="1639" y="820"/>
                    </a:lnTo>
                    <a:lnTo>
                      <a:pt x="1638" y="862"/>
                    </a:lnTo>
                    <a:lnTo>
                      <a:pt x="1636" y="903"/>
                    </a:lnTo>
                    <a:lnTo>
                      <a:pt x="1630" y="944"/>
                    </a:lnTo>
                    <a:lnTo>
                      <a:pt x="1623" y="985"/>
                    </a:lnTo>
                    <a:lnTo>
                      <a:pt x="1614" y="1024"/>
                    </a:lnTo>
                    <a:lnTo>
                      <a:pt x="1603" y="1063"/>
                    </a:lnTo>
                    <a:lnTo>
                      <a:pt x="1590" y="1102"/>
                    </a:lnTo>
                    <a:lnTo>
                      <a:pt x="1576" y="1138"/>
                    </a:lnTo>
                    <a:lnTo>
                      <a:pt x="1560" y="1174"/>
                    </a:lnTo>
                    <a:lnTo>
                      <a:pt x="1541" y="1210"/>
                    </a:lnTo>
                    <a:lnTo>
                      <a:pt x="1521" y="1244"/>
                    </a:lnTo>
                    <a:lnTo>
                      <a:pt x="1500" y="1278"/>
                    </a:lnTo>
                    <a:lnTo>
                      <a:pt x="1477" y="1310"/>
                    </a:lnTo>
                    <a:lnTo>
                      <a:pt x="1452" y="1341"/>
                    </a:lnTo>
                    <a:lnTo>
                      <a:pt x="1427" y="1371"/>
                    </a:lnTo>
                    <a:lnTo>
                      <a:pt x="1400" y="1399"/>
                    </a:lnTo>
                    <a:lnTo>
                      <a:pt x="1371" y="1426"/>
                    </a:lnTo>
                    <a:lnTo>
                      <a:pt x="1342" y="1452"/>
                    </a:lnTo>
                    <a:lnTo>
                      <a:pt x="1311" y="1477"/>
                    </a:lnTo>
                    <a:lnTo>
                      <a:pt x="1279" y="1499"/>
                    </a:lnTo>
                    <a:lnTo>
                      <a:pt x="1245" y="1520"/>
                    </a:lnTo>
                    <a:lnTo>
                      <a:pt x="1211" y="1540"/>
                    </a:lnTo>
                    <a:lnTo>
                      <a:pt x="1175" y="1558"/>
                    </a:lnTo>
                    <a:lnTo>
                      <a:pt x="1139" y="1575"/>
                    </a:lnTo>
                    <a:lnTo>
                      <a:pt x="1102" y="1589"/>
                    </a:lnTo>
                    <a:lnTo>
                      <a:pt x="1063" y="1602"/>
                    </a:lnTo>
                    <a:lnTo>
                      <a:pt x="1025" y="1613"/>
                    </a:lnTo>
                    <a:lnTo>
                      <a:pt x="986" y="1623"/>
                    </a:lnTo>
                    <a:lnTo>
                      <a:pt x="945" y="1629"/>
                    </a:lnTo>
                    <a:lnTo>
                      <a:pt x="904" y="1635"/>
                    </a:lnTo>
                    <a:lnTo>
                      <a:pt x="863" y="1637"/>
                    </a:lnTo>
                    <a:lnTo>
                      <a:pt x="820" y="1638"/>
                    </a:lnTo>
                    <a:lnTo>
                      <a:pt x="778" y="1637"/>
                    </a:lnTo>
                    <a:lnTo>
                      <a:pt x="736" y="1635"/>
                    </a:lnTo>
                    <a:lnTo>
                      <a:pt x="695" y="1629"/>
                    </a:lnTo>
                    <a:lnTo>
                      <a:pt x="655" y="1623"/>
                    </a:lnTo>
                    <a:lnTo>
                      <a:pt x="615" y="1613"/>
                    </a:lnTo>
                    <a:lnTo>
                      <a:pt x="576" y="1602"/>
                    </a:lnTo>
                    <a:lnTo>
                      <a:pt x="539" y="1589"/>
                    </a:lnTo>
                    <a:lnTo>
                      <a:pt x="501" y="1575"/>
                    </a:lnTo>
                    <a:lnTo>
                      <a:pt x="465" y="1558"/>
                    </a:lnTo>
                    <a:lnTo>
                      <a:pt x="429" y="1540"/>
                    </a:lnTo>
                    <a:lnTo>
                      <a:pt x="395" y="1520"/>
                    </a:lnTo>
                    <a:lnTo>
                      <a:pt x="362" y="1499"/>
                    </a:lnTo>
                    <a:lnTo>
                      <a:pt x="330" y="1477"/>
                    </a:lnTo>
                    <a:lnTo>
                      <a:pt x="299" y="1452"/>
                    </a:lnTo>
                    <a:lnTo>
                      <a:pt x="270" y="1426"/>
                    </a:lnTo>
                    <a:lnTo>
                      <a:pt x="241" y="1399"/>
                    </a:lnTo>
                    <a:lnTo>
                      <a:pt x="214" y="1371"/>
                    </a:lnTo>
                    <a:lnTo>
                      <a:pt x="187" y="1341"/>
                    </a:lnTo>
                    <a:lnTo>
                      <a:pt x="163" y="1310"/>
                    </a:lnTo>
                    <a:lnTo>
                      <a:pt x="141" y="1278"/>
                    </a:lnTo>
                    <a:lnTo>
                      <a:pt x="119" y="1244"/>
                    </a:lnTo>
                    <a:lnTo>
                      <a:pt x="100" y="1210"/>
                    </a:lnTo>
                    <a:lnTo>
                      <a:pt x="81" y="1174"/>
                    </a:lnTo>
                    <a:lnTo>
                      <a:pt x="65" y="1138"/>
                    </a:lnTo>
                    <a:lnTo>
                      <a:pt x="51" y="1102"/>
                    </a:lnTo>
                    <a:lnTo>
                      <a:pt x="37" y="1063"/>
                    </a:lnTo>
                    <a:lnTo>
                      <a:pt x="27" y="1024"/>
                    </a:lnTo>
                    <a:lnTo>
                      <a:pt x="17" y="985"/>
                    </a:lnTo>
                    <a:lnTo>
                      <a:pt x="9" y="944"/>
                    </a:lnTo>
                    <a:lnTo>
                      <a:pt x="5" y="903"/>
                    </a:lnTo>
                    <a:lnTo>
                      <a:pt x="1" y="862"/>
                    </a:lnTo>
                    <a:lnTo>
                      <a:pt x="0" y="820"/>
                    </a:lnTo>
                    <a:lnTo>
                      <a:pt x="1" y="778"/>
                    </a:lnTo>
                    <a:lnTo>
                      <a:pt x="5" y="736"/>
                    </a:lnTo>
                    <a:lnTo>
                      <a:pt x="9" y="695"/>
                    </a:lnTo>
                    <a:lnTo>
                      <a:pt x="17" y="655"/>
                    </a:lnTo>
                    <a:lnTo>
                      <a:pt x="27" y="615"/>
                    </a:lnTo>
                    <a:lnTo>
                      <a:pt x="37" y="576"/>
                    </a:lnTo>
                    <a:lnTo>
                      <a:pt x="51" y="538"/>
                    </a:lnTo>
                    <a:lnTo>
                      <a:pt x="65" y="501"/>
                    </a:lnTo>
                    <a:lnTo>
                      <a:pt x="81" y="464"/>
                    </a:lnTo>
                    <a:lnTo>
                      <a:pt x="100" y="429"/>
                    </a:lnTo>
                    <a:lnTo>
                      <a:pt x="119" y="395"/>
                    </a:lnTo>
                    <a:lnTo>
                      <a:pt x="141" y="362"/>
                    </a:lnTo>
                    <a:lnTo>
                      <a:pt x="163" y="330"/>
                    </a:lnTo>
                    <a:lnTo>
                      <a:pt x="187" y="299"/>
                    </a:lnTo>
                    <a:lnTo>
                      <a:pt x="214" y="268"/>
                    </a:lnTo>
                    <a:lnTo>
                      <a:pt x="241" y="240"/>
                    </a:lnTo>
                    <a:lnTo>
                      <a:pt x="270" y="213"/>
                    </a:lnTo>
                    <a:lnTo>
                      <a:pt x="299" y="187"/>
                    </a:lnTo>
                    <a:lnTo>
                      <a:pt x="330" y="163"/>
                    </a:lnTo>
                    <a:lnTo>
                      <a:pt x="362" y="141"/>
                    </a:lnTo>
                    <a:lnTo>
                      <a:pt x="395" y="119"/>
                    </a:lnTo>
                    <a:lnTo>
                      <a:pt x="429" y="99"/>
                    </a:lnTo>
                    <a:lnTo>
                      <a:pt x="465" y="81"/>
                    </a:lnTo>
                    <a:lnTo>
                      <a:pt x="501" y="64"/>
                    </a:lnTo>
                    <a:lnTo>
                      <a:pt x="539" y="50"/>
                    </a:lnTo>
                    <a:lnTo>
                      <a:pt x="576" y="37"/>
                    </a:lnTo>
                    <a:lnTo>
                      <a:pt x="615" y="27"/>
                    </a:lnTo>
                    <a:lnTo>
                      <a:pt x="655" y="17"/>
                    </a:lnTo>
                    <a:lnTo>
                      <a:pt x="695" y="9"/>
                    </a:lnTo>
                    <a:lnTo>
                      <a:pt x="736" y="5"/>
                    </a:lnTo>
                    <a:lnTo>
                      <a:pt x="778" y="1"/>
                    </a:lnTo>
                    <a:lnTo>
                      <a:pt x="820" y="0"/>
                    </a:lnTo>
                    <a:close/>
                  </a:path>
                </a:pathLst>
              </a:custGeom>
              <a:gradFill flip="none" rotWithShape="1">
                <a:gsLst>
                  <a:gs pos="100000">
                    <a:schemeClr val="bg1">
                      <a:alpha val="0"/>
                    </a:schemeClr>
                  </a:gs>
                  <a:gs pos="0">
                    <a:schemeClr val="bg1">
                      <a:alpha val="46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3" name="Freeform 34"/>
              <p:cNvSpPr>
                <a:spLocks/>
              </p:cNvSpPr>
              <p:nvPr/>
            </p:nvSpPr>
            <p:spPr bwMode="auto">
              <a:xfrm>
                <a:off x="5951439" y="5105271"/>
                <a:ext cx="351507" cy="351507"/>
              </a:xfrm>
              <a:custGeom>
                <a:avLst/>
                <a:gdLst>
                  <a:gd name="T0" fmla="*/ 853 w 1548"/>
                  <a:gd name="T1" fmla="*/ 4 h 1547"/>
                  <a:gd name="T2" fmla="*/ 967 w 1548"/>
                  <a:gd name="T3" fmla="*/ 25 h 1547"/>
                  <a:gd name="T4" fmla="*/ 1076 w 1548"/>
                  <a:gd name="T5" fmla="*/ 61 h 1547"/>
                  <a:gd name="T6" fmla="*/ 1176 w 1548"/>
                  <a:gd name="T7" fmla="*/ 112 h 1547"/>
                  <a:gd name="T8" fmla="*/ 1266 w 1548"/>
                  <a:gd name="T9" fmla="*/ 177 h 1547"/>
                  <a:gd name="T10" fmla="*/ 1347 w 1548"/>
                  <a:gd name="T11" fmla="*/ 254 h 1547"/>
                  <a:gd name="T12" fmla="*/ 1415 w 1548"/>
                  <a:gd name="T13" fmla="*/ 341 h 1547"/>
                  <a:gd name="T14" fmla="*/ 1471 w 1548"/>
                  <a:gd name="T15" fmla="*/ 439 h 1547"/>
                  <a:gd name="T16" fmla="*/ 1514 w 1548"/>
                  <a:gd name="T17" fmla="*/ 544 h 1547"/>
                  <a:gd name="T18" fmla="*/ 1539 w 1548"/>
                  <a:gd name="T19" fmla="*/ 655 h 1547"/>
                  <a:gd name="T20" fmla="*/ 1548 w 1548"/>
                  <a:gd name="T21" fmla="*/ 774 h 1547"/>
                  <a:gd name="T22" fmla="*/ 1539 w 1548"/>
                  <a:gd name="T23" fmla="*/ 891 h 1547"/>
                  <a:gd name="T24" fmla="*/ 1514 w 1548"/>
                  <a:gd name="T25" fmla="*/ 1003 h 1547"/>
                  <a:gd name="T26" fmla="*/ 1471 w 1548"/>
                  <a:gd name="T27" fmla="*/ 1109 h 1547"/>
                  <a:gd name="T28" fmla="*/ 1415 w 1548"/>
                  <a:gd name="T29" fmla="*/ 1206 h 1547"/>
                  <a:gd name="T30" fmla="*/ 1347 w 1548"/>
                  <a:gd name="T31" fmla="*/ 1294 h 1547"/>
                  <a:gd name="T32" fmla="*/ 1266 w 1548"/>
                  <a:gd name="T33" fmla="*/ 1370 h 1547"/>
                  <a:gd name="T34" fmla="*/ 1176 w 1548"/>
                  <a:gd name="T35" fmla="*/ 1435 h 1547"/>
                  <a:gd name="T36" fmla="*/ 1076 w 1548"/>
                  <a:gd name="T37" fmla="*/ 1486 h 1547"/>
                  <a:gd name="T38" fmla="*/ 967 w 1548"/>
                  <a:gd name="T39" fmla="*/ 1523 h 1547"/>
                  <a:gd name="T40" fmla="*/ 853 w 1548"/>
                  <a:gd name="T41" fmla="*/ 1543 h 1547"/>
                  <a:gd name="T42" fmla="*/ 735 w 1548"/>
                  <a:gd name="T43" fmla="*/ 1546 h 1547"/>
                  <a:gd name="T44" fmla="*/ 618 w 1548"/>
                  <a:gd name="T45" fmla="*/ 1531 h 1547"/>
                  <a:gd name="T46" fmla="*/ 509 w 1548"/>
                  <a:gd name="T47" fmla="*/ 1500 h 1547"/>
                  <a:gd name="T48" fmla="*/ 405 w 1548"/>
                  <a:gd name="T49" fmla="*/ 1453 h 1547"/>
                  <a:gd name="T50" fmla="*/ 311 w 1548"/>
                  <a:gd name="T51" fmla="*/ 1393 h 1547"/>
                  <a:gd name="T52" fmla="*/ 227 w 1548"/>
                  <a:gd name="T53" fmla="*/ 1320 h 1547"/>
                  <a:gd name="T54" fmla="*/ 154 w 1548"/>
                  <a:gd name="T55" fmla="*/ 1237 h 1547"/>
                  <a:gd name="T56" fmla="*/ 94 w 1548"/>
                  <a:gd name="T57" fmla="*/ 1142 h 1547"/>
                  <a:gd name="T58" fmla="*/ 48 w 1548"/>
                  <a:gd name="T59" fmla="*/ 1040 h 1547"/>
                  <a:gd name="T60" fmla="*/ 16 w 1548"/>
                  <a:gd name="T61" fmla="*/ 929 h 1547"/>
                  <a:gd name="T62" fmla="*/ 1 w 1548"/>
                  <a:gd name="T63" fmla="*/ 814 h 1547"/>
                  <a:gd name="T64" fmla="*/ 5 w 1548"/>
                  <a:gd name="T65" fmla="*/ 694 h 1547"/>
                  <a:gd name="T66" fmla="*/ 25 w 1548"/>
                  <a:gd name="T67" fmla="*/ 580 h 1547"/>
                  <a:gd name="T68" fmla="*/ 62 w 1548"/>
                  <a:gd name="T69" fmla="*/ 473 h 1547"/>
                  <a:gd name="T70" fmla="*/ 113 w 1548"/>
                  <a:gd name="T71" fmla="*/ 373 h 1547"/>
                  <a:gd name="T72" fmla="*/ 177 w 1548"/>
                  <a:gd name="T73" fmla="*/ 281 h 1547"/>
                  <a:gd name="T74" fmla="*/ 254 w 1548"/>
                  <a:gd name="T75" fmla="*/ 202 h 1547"/>
                  <a:gd name="T76" fmla="*/ 341 w 1548"/>
                  <a:gd name="T77" fmla="*/ 132 h 1547"/>
                  <a:gd name="T78" fmla="*/ 439 w 1548"/>
                  <a:gd name="T79" fmla="*/ 76 h 1547"/>
                  <a:gd name="T80" fmla="*/ 544 w 1548"/>
                  <a:gd name="T81" fmla="*/ 35 h 1547"/>
                  <a:gd name="T82" fmla="*/ 656 w 1548"/>
                  <a:gd name="T83" fmla="*/ 9 h 1547"/>
                  <a:gd name="T84" fmla="*/ 774 w 1548"/>
                  <a:gd name="T85" fmla="*/ 0 h 15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48" h="1547">
                    <a:moveTo>
                      <a:pt x="774" y="0"/>
                    </a:moveTo>
                    <a:lnTo>
                      <a:pt x="814" y="1"/>
                    </a:lnTo>
                    <a:lnTo>
                      <a:pt x="853" y="4"/>
                    </a:lnTo>
                    <a:lnTo>
                      <a:pt x="892" y="9"/>
                    </a:lnTo>
                    <a:lnTo>
                      <a:pt x="930" y="16"/>
                    </a:lnTo>
                    <a:lnTo>
                      <a:pt x="967" y="25"/>
                    </a:lnTo>
                    <a:lnTo>
                      <a:pt x="1004" y="35"/>
                    </a:lnTo>
                    <a:lnTo>
                      <a:pt x="1040" y="47"/>
                    </a:lnTo>
                    <a:lnTo>
                      <a:pt x="1076" y="61"/>
                    </a:lnTo>
                    <a:lnTo>
                      <a:pt x="1110" y="76"/>
                    </a:lnTo>
                    <a:lnTo>
                      <a:pt x="1143" y="93"/>
                    </a:lnTo>
                    <a:lnTo>
                      <a:pt x="1176" y="112"/>
                    </a:lnTo>
                    <a:lnTo>
                      <a:pt x="1207" y="132"/>
                    </a:lnTo>
                    <a:lnTo>
                      <a:pt x="1238" y="154"/>
                    </a:lnTo>
                    <a:lnTo>
                      <a:pt x="1266" y="177"/>
                    </a:lnTo>
                    <a:lnTo>
                      <a:pt x="1295" y="202"/>
                    </a:lnTo>
                    <a:lnTo>
                      <a:pt x="1321" y="227"/>
                    </a:lnTo>
                    <a:lnTo>
                      <a:pt x="1347" y="254"/>
                    </a:lnTo>
                    <a:lnTo>
                      <a:pt x="1371" y="281"/>
                    </a:lnTo>
                    <a:lnTo>
                      <a:pt x="1394" y="311"/>
                    </a:lnTo>
                    <a:lnTo>
                      <a:pt x="1415" y="341"/>
                    </a:lnTo>
                    <a:lnTo>
                      <a:pt x="1436" y="373"/>
                    </a:lnTo>
                    <a:lnTo>
                      <a:pt x="1454" y="405"/>
                    </a:lnTo>
                    <a:lnTo>
                      <a:pt x="1471" y="439"/>
                    </a:lnTo>
                    <a:lnTo>
                      <a:pt x="1487" y="473"/>
                    </a:lnTo>
                    <a:lnTo>
                      <a:pt x="1501" y="507"/>
                    </a:lnTo>
                    <a:lnTo>
                      <a:pt x="1514" y="544"/>
                    </a:lnTo>
                    <a:lnTo>
                      <a:pt x="1524" y="580"/>
                    </a:lnTo>
                    <a:lnTo>
                      <a:pt x="1532" y="618"/>
                    </a:lnTo>
                    <a:lnTo>
                      <a:pt x="1539" y="655"/>
                    </a:lnTo>
                    <a:lnTo>
                      <a:pt x="1544" y="694"/>
                    </a:lnTo>
                    <a:lnTo>
                      <a:pt x="1547" y="734"/>
                    </a:lnTo>
                    <a:lnTo>
                      <a:pt x="1548" y="774"/>
                    </a:lnTo>
                    <a:lnTo>
                      <a:pt x="1547" y="814"/>
                    </a:lnTo>
                    <a:lnTo>
                      <a:pt x="1544" y="853"/>
                    </a:lnTo>
                    <a:lnTo>
                      <a:pt x="1539" y="891"/>
                    </a:lnTo>
                    <a:lnTo>
                      <a:pt x="1532" y="929"/>
                    </a:lnTo>
                    <a:lnTo>
                      <a:pt x="1524" y="967"/>
                    </a:lnTo>
                    <a:lnTo>
                      <a:pt x="1514" y="1003"/>
                    </a:lnTo>
                    <a:lnTo>
                      <a:pt x="1501" y="1040"/>
                    </a:lnTo>
                    <a:lnTo>
                      <a:pt x="1487" y="1075"/>
                    </a:lnTo>
                    <a:lnTo>
                      <a:pt x="1471" y="1109"/>
                    </a:lnTo>
                    <a:lnTo>
                      <a:pt x="1454" y="1142"/>
                    </a:lnTo>
                    <a:lnTo>
                      <a:pt x="1436" y="1174"/>
                    </a:lnTo>
                    <a:lnTo>
                      <a:pt x="1415" y="1206"/>
                    </a:lnTo>
                    <a:lnTo>
                      <a:pt x="1394" y="1237"/>
                    </a:lnTo>
                    <a:lnTo>
                      <a:pt x="1371" y="1265"/>
                    </a:lnTo>
                    <a:lnTo>
                      <a:pt x="1347" y="1294"/>
                    </a:lnTo>
                    <a:lnTo>
                      <a:pt x="1321" y="1320"/>
                    </a:lnTo>
                    <a:lnTo>
                      <a:pt x="1295" y="1346"/>
                    </a:lnTo>
                    <a:lnTo>
                      <a:pt x="1266" y="1370"/>
                    </a:lnTo>
                    <a:lnTo>
                      <a:pt x="1238" y="1393"/>
                    </a:lnTo>
                    <a:lnTo>
                      <a:pt x="1207" y="1415"/>
                    </a:lnTo>
                    <a:lnTo>
                      <a:pt x="1176" y="1435"/>
                    </a:lnTo>
                    <a:lnTo>
                      <a:pt x="1143" y="1453"/>
                    </a:lnTo>
                    <a:lnTo>
                      <a:pt x="1110" y="1470"/>
                    </a:lnTo>
                    <a:lnTo>
                      <a:pt x="1076" y="1486"/>
                    </a:lnTo>
                    <a:lnTo>
                      <a:pt x="1040" y="1500"/>
                    </a:lnTo>
                    <a:lnTo>
                      <a:pt x="1004" y="1513"/>
                    </a:lnTo>
                    <a:lnTo>
                      <a:pt x="967" y="1523"/>
                    </a:lnTo>
                    <a:lnTo>
                      <a:pt x="930" y="1531"/>
                    </a:lnTo>
                    <a:lnTo>
                      <a:pt x="892" y="1538"/>
                    </a:lnTo>
                    <a:lnTo>
                      <a:pt x="853" y="1543"/>
                    </a:lnTo>
                    <a:lnTo>
                      <a:pt x="814" y="1546"/>
                    </a:lnTo>
                    <a:lnTo>
                      <a:pt x="774" y="1547"/>
                    </a:lnTo>
                    <a:lnTo>
                      <a:pt x="735" y="1546"/>
                    </a:lnTo>
                    <a:lnTo>
                      <a:pt x="695" y="1543"/>
                    </a:lnTo>
                    <a:lnTo>
                      <a:pt x="656" y="1538"/>
                    </a:lnTo>
                    <a:lnTo>
                      <a:pt x="618" y="1531"/>
                    </a:lnTo>
                    <a:lnTo>
                      <a:pt x="581" y="1523"/>
                    </a:lnTo>
                    <a:lnTo>
                      <a:pt x="544" y="1513"/>
                    </a:lnTo>
                    <a:lnTo>
                      <a:pt x="509" y="1500"/>
                    </a:lnTo>
                    <a:lnTo>
                      <a:pt x="473" y="1486"/>
                    </a:lnTo>
                    <a:lnTo>
                      <a:pt x="439" y="1470"/>
                    </a:lnTo>
                    <a:lnTo>
                      <a:pt x="405" y="1453"/>
                    </a:lnTo>
                    <a:lnTo>
                      <a:pt x="373" y="1435"/>
                    </a:lnTo>
                    <a:lnTo>
                      <a:pt x="341" y="1415"/>
                    </a:lnTo>
                    <a:lnTo>
                      <a:pt x="311" y="1393"/>
                    </a:lnTo>
                    <a:lnTo>
                      <a:pt x="282" y="1370"/>
                    </a:lnTo>
                    <a:lnTo>
                      <a:pt x="254" y="1346"/>
                    </a:lnTo>
                    <a:lnTo>
                      <a:pt x="227" y="1320"/>
                    </a:lnTo>
                    <a:lnTo>
                      <a:pt x="202" y="1294"/>
                    </a:lnTo>
                    <a:lnTo>
                      <a:pt x="177" y="1265"/>
                    </a:lnTo>
                    <a:lnTo>
                      <a:pt x="154" y="1237"/>
                    </a:lnTo>
                    <a:lnTo>
                      <a:pt x="132" y="1206"/>
                    </a:lnTo>
                    <a:lnTo>
                      <a:pt x="113" y="1174"/>
                    </a:lnTo>
                    <a:lnTo>
                      <a:pt x="94" y="1142"/>
                    </a:lnTo>
                    <a:lnTo>
                      <a:pt x="76" y="1109"/>
                    </a:lnTo>
                    <a:lnTo>
                      <a:pt x="62" y="1075"/>
                    </a:lnTo>
                    <a:lnTo>
                      <a:pt x="48" y="1040"/>
                    </a:lnTo>
                    <a:lnTo>
                      <a:pt x="35" y="1003"/>
                    </a:lnTo>
                    <a:lnTo>
                      <a:pt x="25" y="967"/>
                    </a:lnTo>
                    <a:lnTo>
                      <a:pt x="16" y="929"/>
                    </a:lnTo>
                    <a:lnTo>
                      <a:pt x="9" y="891"/>
                    </a:lnTo>
                    <a:lnTo>
                      <a:pt x="5" y="853"/>
                    </a:lnTo>
                    <a:lnTo>
                      <a:pt x="1" y="814"/>
                    </a:lnTo>
                    <a:lnTo>
                      <a:pt x="0" y="774"/>
                    </a:lnTo>
                    <a:lnTo>
                      <a:pt x="1" y="734"/>
                    </a:lnTo>
                    <a:lnTo>
                      <a:pt x="5" y="694"/>
                    </a:lnTo>
                    <a:lnTo>
                      <a:pt x="9" y="655"/>
                    </a:lnTo>
                    <a:lnTo>
                      <a:pt x="16" y="618"/>
                    </a:lnTo>
                    <a:lnTo>
                      <a:pt x="25" y="580"/>
                    </a:lnTo>
                    <a:lnTo>
                      <a:pt x="35" y="544"/>
                    </a:lnTo>
                    <a:lnTo>
                      <a:pt x="48" y="507"/>
                    </a:lnTo>
                    <a:lnTo>
                      <a:pt x="62" y="473"/>
                    </a:lnTo>
                    <a:lnTo>
                      <a:pt x="76" y="439"/>
                    </a:lnTo>
                    <a:lnTo>
                      <a:pt x="94" y="405"/>
                    </a:lnTo>
                    <a:lnTo>
                      <a:pt x="113" y="373"/>
                    </a:lnTo>
                    <a:lnTo>
                      <a:pt x="132" y="341"/>
                    </a:lnTo>
                    <a:lnTo>
                      <a:pt x="154" y="311"/>
                    </a:lnTo>
                    <a:lnTo>
                      <a:pt x="177" y="281"/>
                    </a:lnTo>
                    <a:lnTo>
                      <a:pt x="202" y="254"/>
                    </a:lnTo>
                    <a:lnTo>
                      <a:pt x="227" y="227"/>
                    </a:lnTo>
                    <a:lnTo>
                      <a:pt x="254" y="202"/>
                    </a:lnTo>
                    <a:lnTo>
                      <a:pt x="282" y="177"/>
                    </a:lnTo>
                    <a:lnTo>
                      <a:pt x="311" y="154"/>
                    </a:lnTo>
                    <a:lnTo>
                      <a:pt x="341" y="132"/>
                    </a:lnTo>
                    <a:lnTo>
                      <a:pt x="373" y="112"/>
                    </a:lnTo>
                    <a:lnTo>
                      <a:pt x="405" y="93"/>
                    </a:lnTo>
                    <a:lnTo>
                      <a:pt x="439" y="76"/>
                    </a:lnTo>
                    <a:lnTo>
                      <a:pt x="473" y="61"/>
                    </a:lnTo>
                    <a:lnTo>
                      <a:pt x="509" y="47"/>
                    </a:lnTo>
                    <a:lnTo>
                      <a:pt x="544" y="35"/>
                    </a:lnTo>
                    <a:lnTo>
                      <a:pt x="581" y="25"/>
                    </a:lnTo>
                    <a:lnTo>
                      <a:pt x="618" y="16"/>
                    </a:lnTo>
                    <a:lnTo>
                      <a:pt x="656" y="9"/>
                    </a:lnTo>
                    <a:lnTo>
                      <a:pt x="695" y="4"/>
                    </a:lnTo>
                    <a:lnTo>
                      <a:pt x="735" y="1"/>
                    </a:lnTo>
                    <a:lnTo>
                      <a:pt x="774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4" name="Freeform 35"/>
              <p:cNvSpPr>
                <a:spLocks noEditPoints="1"/>
              </p:cNvSpPr>
              <p:nvPr/>
            </p:nvSpPr>
            <p:spPr bwMode="auto">
              <a:xfrm>
                <a:off x="6059071" y="5211540"/>
                <a:ext cx="137606" cy="137606"/>
              </a:xfrm>
              <a:custGeom>
                <a:avLst/>
                <a:gdLst>
                  <a:gd name="T0" fmla="*/ 470 w 608"/>
                  <a:gd name="T1" fmla="*/ 1 h 609"/>
                  <a:gd name="T2" fmla="*/ 514 w 608"/>
                  <a:gd name="T3" fmla="*/ 13 h 609"/>
                  <a:gd name="T4" fmla="*/ 552 w 608"/>
                  <a:gd name="T5" fmla="*/ 36 h 609"/>
                  <a:gd name="T6" fmla="*/ 563 w 608"/>
                  <a:gd name="T7" fmla="*/ 46 h 609"/>
                  <a:gd name="T8" fmla="*/ 589 w 608"/>
                  <a:gd name="T9" fmla="*/ 81 h 609"/>
                  <a:gd name="T10" fmla="*/ 604 w 608"/>
                  <a:gd name="T11" fmla="*/ 123 h 609"/>
                  <a:gd name="T12" fmla="*/ 608 w 608"/>
                  <a:gd name="T13" fmla="*/ 455 h 609"/>
                  <a:gd name="T14" fmla="*/ 601 w 608"/>
                  <a:gd name="T15" fmla="*/ 501 h 609"/>
                  <a:gd name="T16" fmla="*/ 581 w 608"/>
                  <a:gd name="T17" fmla="*/ 541 h 609"/>
                  <a:gd name="T18" fmla="*/ 552 w 608"/>
                  <a:gd name="T19" fmla="*/ 574 h 609"/>
                  <a:gd name="T20" fmla="*/ 514 w 608"/>
                  <a:gd name="T21" fmla="*/ 597 h 609"/>
                  <a:gd name="T22" fmla="*/ 470 w 608"/>
                  <a:gd name="T23" fmla="*/ 608 h 609"/>
                  <a:gd name="T24" fmla="*/ 138 w 608"/>
                  <a:gd name="T25" fmla="*/ 608 h 609"/>
                  <a:gd name="T26" fmla="*/ 93 w 608"/>
                  <a:gd name="T27" fmla="*/ 597 h 609"/>
                  <a:gd name="T28" fmla="*/ 55 w 608"/>
                  <a:gd name="T29" fmla="*/ 574 h 609"/>
                  <a:gd name="T30" fmla="*/ 35 w 608"/>
                  <a:gd name="T31" fmla="*/ 553 h 609"/>
                  <a:gd name="T32" fmla="*/ 11 w 608"/>
                  <a:gd name="T33" fmla="*/ 514 h 609"/>
                  <a:gd name="T34" fmla="*/ 0 w 608"/>
                  <a:gd name="T35" fmla="*/ 471 h 609"/>
                  <a:gd name="T36" fmla="*/ 0 w 608"/>
                  <a:gd name="T37" fmla="*/ 138 h 609"/>
                  <a:gd name="T38" fmla="*/ 11 w 608"/>
                  <a:gd name="T39" fmla="*/ 95 h 609"/>
                  <a:gd name="T40" fmla="*/ 35 w 608"/>
                  <a:gd name="T41" fmla="*/ 57 h 609"/>
                  <a:gd name="T42" fmla="*/ 67 w 608"/>
                  <a:gd name="T43" fmla="*/ 28 h 609"/>
                  <a:gd name="T44" fmla="*/ 107 w 608"/>
                  <a:gd name="T45" fmla="*/ 8 h 609"/>
                  <a:gd name="T46" fmla="*/ 152 w 608"/>
                  <a:gd name="T47" fmla="*/ 0 h 609"/>
                  <a:gd name="T48" fmla="*/ 143 w 608"/>
                  <a:gd name="T49" fmla="*/ 61 h 609"/>
                  <a:gd name="T50" fmla="*/ 116 w 608"/>
                  <a:gd name="T51" fmla="*/ 68 h 609"/>
                  <a:gd name="T52" fmla="*/ 93 w 608"/>
                  <a:gd name="T53" fmla="*/ 81 h 609"/>
                  <a:gd name="T54" fmla="*/ 75 w 608"/>
                  <a:gd name="T55" fmla="*/ 102 h 609"/>
                  <a:gd name="T56" fmla="*/ 62 w 608"/>
                  <a:gd name="T57" fmla="*/ 127 h 609"/>
                  <a:gd name="T58" fmla="*/ 58 w 608"/>
                  <a:gd name="T59" fmla="*/ 154 h 609"/>
                  <a:gd name="T60" fmla="*/ 60 w 608"/>
                  <a:gd name="T61" fmla="*/ 475 h 609"/>
                  <a:gd name="T62" fmla="*/ 69 w 608"/>
                  <a:gd name="T63" fmla="*/ 501 h 609"/>
                  <a:gd name="T64" fmla="*/ 86 w 608"/>
                  <a:gd name="T65" fmla="*/ 522 h 609"/>
                  <a:gd name="T66" fmla="*/ 108 w 608"/>
                  <a:gd name="T67" fmla="*/ 538 h 609"/>
                  <a:gd name="T68" fmla="*/ 134 w 608"/>
                  <a:gd name="T69" fmla="*/ 547 h 609"/>
                  <a:gd name="T70" fmla="*/ 454 w 608"/>
                  <a:gd name="T71" fmla="*/ 550 h 609"/>
                  <a:gd name="T72" fmla="*/ 482 w 608"/>
                  <a:gd name="T73" fmla="*/ 545 h 609"/>
                  <a:gd name="T74" fmla="*/ 507 w 608"/>
                  <a:gd name="T75" fmla="*/ 534 h 609"/>
                  <a:gd name="T76" fmla="*/ 527 w 608"/>
                  <a:gd name="T77" fmla="*/ 516 h 609"/>
                  <a:gd name="T78" fmla="*/ 541 w 608"/>
                  <a:gd name="T79" fmla="*/ 492 h 609"/>
                  <a:gd name="T80" fmla="*/ 548 w 608"/>
                  <a:gd name="T81" fmla="*/ 465 h 609"/>
                  <a:gd name="T82" fmla="*/ 548 w 608"/>
                  <a:gd name="T83" fmla="*/ 145 h 609"/>
                  <a:gd name="T84" fmla="*/ 541 w 608"/>
                  <a:gd name="T85" fmla="*/ 118 h 609"/>
                  <a:gd name="T86" fmla="*/ 527 w 608"/>
                  <a:gd name="T87" fmla="*/ 94 h 609"/>
                  <a:gd name="T88" fmla="*/ 514 w 608"/>
                  <a:gd name="T89" fmla="*/ 81 h 609"/>
                  <a:gd name="T90" fmla="*/ 491 w 608"/>
                  <a:gd name="T91" fmla="*/ 68 h 609"/>
                  <a:gd name="T92" fmla="*/ 464 w 608"/>
                  <a:gd name="T93" fmla="*/ 61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08" h="609">
                    <a:moveTo>
                      <a:pt x="152" y="0"/>
                    </a:moveTo>
                    <a:lnTo>
                      <a:pt x="454" y="0"/>
                    </a:lnTo>
                    <a:lnTo>
                      <a:pt x="470" y="1"/>
                    </a:lnTo>
                    <a:lnTo>
                      <a:pt x="484" y="4"/>
                    </a:lnTo>
                    <a:lnTo>
                      <a:pt x="499" y="8"/>
                    </a:lnTo>
                    <a:lnTo>
                      <a:pt x="514" y="13"/>
                    </a:lnTo>
                    <a:lnTo>
                      <a:pt x="527" y="20"/>
                    </a:lnTo>
                    <a:lnTo>
                      <a:pt x="539" y="28"/>
                    </a:lnTo>
                    <a:lnTo>
                      <a:pt x="552" y="36"/>
                    </a:lnTo>
                    <a:lnTo>
                      <a:pt x="562" y="46"/>
                    </a:lnTo>
                    <a:lnTo>
                      <a:pt x="562" y="46"/>
                    </a:lnTo>
                    <a:lnTo>
                      <a:pt x="563" y="46"/>
                    </a:lnTo>
                    <a:lnTo>
                      <a:pt x="572" y="57"/>
                    </a:lnTo>
                    <a:lnTo>
                      <a:pt x="581" y="69"/>
                    </a:lnTo>
                    <a:lnTo>
                      <a:pt x="589" y="81"/>
                    </a:lnTo>
                    <a:lnTo>
                      <a:pt x="595" y="95"/>
                    </a:lnTo>
                    <a:lnTo>
                      <a:pt x="601" y="109"/>
                    </a:lnTo>
                    <a:lnTo>
                      <a:pt x="604" y="123"/>
                    </a:lnTo>
                    <a:lnTo>
                      <a:pt x="606" y="138"/>
                    </a:lnTo>
                    <a:lnTo>
                      <a:pt x="608" y="154"/>
                    </a:lnTo>
                    <a:lnTo>
                      <a:pt x="608" y="455"/>
                    </a:lnTo>
                    <a:lnTo>
                      <a:pt x="606" y="471"/>
                    </a:lnTo>
                    <a:lnTo>
                      <a:pt x="604" y="486"/>
                    </a:lnTo>
                    <a:lnTo>
                      <a:pt x="601" y="501"/>
                    </a:lnTo>
                    <a:lnTo>
                      <a:pt x="595" y="514"/>
                    </a:lnTo>
                    <a:lnTo>
                      <a:pt x="589" y="528"/>
                    </a:lnTo>
                    <a:lnTo>
                      <a:pt x="581" y="541"/>
                    </a:lnTo>
                    <a:lnTo>
                      <a:pt x="572" y="553"/>
                    </a:lnTo>
                    <a:lnTo>
                      <a:pt x="563" y="563"/>
                    </a:lnTo>
                    <a:lnTo>
                      <a:pt x="552" y="574"/>
                    </a:lnTo>
                    <a:lnTo>
                      <a:pt x="540" y="583"/>
                    </a:lnTo>
                    <a:lnTo>
                      <a:pt x="527" y="590"/>
                    </a:lnTo>
                    <a:lnTo>
                      <a:pt x="514" y="597"/>
                    </a:lnTo>
                    <a:lnTo>
                      <a:pt x="499" y="602"/>
                    </a:lnTo>
                    <a:lnTo>
                      <a:pt x="484" y="606"/>
                    </a:lnTo>
                    <a:lnTo>
                      <a:pt x="470" y="608"/>
                    </a:lnTo>
                    <a:lnTo>
                      <a:pt x="454" y="609"/>
                    </a:lnTo>
                    <a:lnTo>
                      <a:pt x="152" y="609"/>
                    </a:lnTo>
                    <a:lnTo>
                      <a:pt x="138" y="608"/>
                    </a:lnTo>
                    <a:lnTo>
                      <a:pt x="122" y="606"/>
                    </a:lnTo>
                    <a:lnTo>
                      <a:pt x="108" y="602"/>
                    </a:lnTo>
                    <a:lnTo>
                      <a:pt x="93" y="597"/>
                    </a:lnTo>
                    <a:lnTo>
                      <a:pt x="79" y="590"/>
                    </a:lnTo>
                    <a:lnTo>
                      <a:pt x="67" y="583"/>
                    </a:lnTo>
                    <a:lnTo>
                      <a:pt x="55" y="574"/>
                    </a:lnTo>
                    <a:lnTo>
                      <a:pt x="44" y="563"/>
                    </a:lnTo>
                    <a:lnTo>
                      <a:pt x="44" y="563"/>
                    </a:lnTo>
                    <a:lnTo>
                      <a:pt x="35" y="553"/>
                    </a:lnTo>
                    <a:lnTo>
                      <a:pt x="26" y="541"/>
                    </a:lnTo>
                    <a:lnTo>
                      <a:pt x="18" y="528"/>
                    </a:lnTo>
                    <a:lnTo>
                      <a:pt x="11" y="514"/>
                    </a:lnTo>
                    <a:lnTo>
                      <a:pt x="6" y="501"/>
                    </a:lnTo>
                    <a:lnTo>
                      <a:pt x="2" y="486"/>
                    </a:lnTo>
                    <a:lnTo>
                      <a:pt x="0" y="471"/>
                    </a:lnTo>
                    <a:lnTo>
                      <a:pt x="0" y="455"/>
                    </a:lnTo>
                    <a:lnTo>
                      <a:pt x="0" y="154"/>
                    </a:lnTo>
                    <a:lnTo>
                      <a:pt x="0" y="138"/>
                    </a:lnTo>
                    <a:lnTo>
                      <a:pt x="2" y="123"/>
                    </a:lnTo>
                    <a:lnTo>
                      <a:pt x="6" y="109"/>
                    </a:lnTo>
                    <a:lnTo>
                      <a:pt x="11" y="95"/>
                    </a:lnTo>
                    <a:lnTo>
                      <a:pt x="18" y="81"/>
                    </a:lnTo>
                    <a:lnTo>
                      <a:pt x="26" y="69"/>
                    </a:lnTo>
                    <a:lnTo>
                      <a:pt x="35" y="57"/>
                    </a:lnTo>
                    <a:lnTo>
                      <a:pt x="44" y="46"/>
                    </a:lnTo>
                    <a:lnTo>
                      <a:pt x="55" y="36"/>
                    </a:lnTo>
                    <a:lnTo>
                      <a:pt x="67" y="28"/>
                    </a:lnTo>
                    <a:lnTo>
                      <a:pt x="79" y="20"/>
                    </a:lnTo>
                    <a:lnTo>
                      <a:pt x="93" y="13"/>
                    </a:lnTo>
                    <a:lnTo>
                      <a:pt x="107" y="8"/>
                    </a:lnTo>
                    <a:lnTo>
                      <a:pt x="122" y="4"/>
                    </a:lnTo>
                    <a:lnTo>
                      <a:pt x="138" y="1"/>
                    </a:lnTo>
                    <a:lnTo>
                      <a:pt x="152" y="0"/>
                    </a:lnTo>
                    <a:close/>
                    <a:moveTo>
                      <a:pt x="454" y="60"/>
                    </a:moveTo>
                    <a:lnTo>
                      <a:pt x="152" y="60"/>
                    </a:lnTo>
                    <a:lnTo>
                      <a:pt x="143" y="61"/>
                    </a:lnTo>
                    <a:lnTo>
                      <a:pt x="134" y="62"/>
                    </a:lnTo>
                    <a:lnTo>
                      <a:pt x="125" y="64"/>
                    </a:lnTo>
                    <a:lnTo>
                      <a:pt x="116" y="68"/>
                    </a:lnTo>
                    <a:lnTo>
                      <a:pt x="108" y="71"/>
                    </a:lnTo>
                    <a:lnTo>
                      <a:pt x="100" y="76"/>
                    </a:lnTo>
                    <a:lnTo>
                      <a:pt x="93" y="81"/>
                    </a:lnTo>
                    <a:lnTo>
                      <a:pt x="86" y="88"/>
                    </a:lnTo>
                    <a:lnTo>
                      <a:pt x="79" y="94"/>
                    </a:lnTo>
                    <a:lnTo>
                      <a:pt x="75" y="102"/>
                    </a:lnTo>
                    <a:lnTo>
                      <a:pt x="69" y="110"/>
                    </a:lnTo>
                    <a:lnTo>
                      <a:pt x="66" y="118"/>
                    </a:lnTo>
                    <a:lnTo>
                      <a:pt x="62" y="127"/>
                    </a:lnTo>
                    <a:lnTo>
                      <a:pt x="60" y="135"/>
                    </a:lnTo>
                    <a:lnTo>
                      <a:pt x="59" y="145"/>
                    </a:lnTo>
                    <a:lnTo>
                      <a:pt x="58" y="154"/>
                    </a:lnTo>
                    <a:lnTo>
                      <a:pt x="58" y="455"/>
                    </a:lnTo>
                    <a:lnTo>
                      <a:pt x="59" y="465"/>
                    </a:lnTo>
                    <a:lnTo>
                      <a:pt x="60" y="475"/>
                    </a:lnTo>
                    <a:lnTo>
                      <a:pt x="62" y="484"/>
                    </a:lnTo>
                    <a:lnTo>
                      <a:pt x="66" y="492"/>
                    </a:lnTo>
                    <a:lnTo>
                      <a:pt x="69" y="501"/>
                    </a:lnTo>
                    <a:lnTo>
                      <a:pt x="75" y="509"/>
                    </a:lnTo>
                    <a:lnTo>
                      <a:pt x="79" y="516"/>
                    </a:lnTo>
                    <a:lnTo>
                      <a:pt x="86" y="522"/>
                    </a:lnTo>
                    <a:lnTo>
                      <a:pt x="93" y="528"/>
                    </a:lnTo>
                    <a:lnTo>
                      <a:pt x="100" y="534"/>
                    </a:lnTo>
                    <a:lnTo>
                      <a:pt x="108" y="538"/>
                    </a:lnTo>
                    <a:lnTo>
                      <a:pt x="116" y="543"/>
                    </a:lnTo>
                    <a:lnTo>
                      <a:pt x="125" y="545"/>
                    </a:lnTo>
                    <a:lnTo>
                      <a:pt x="134" y="547"/>
                    </a:lnTo>
                    <a:lnTo>
                      <a:pt x="143" y="550"/>
                    </a:lnTo>
                    <a:lnTo>
                      <a:pt x="152" y="550"/>
                    </a:lnTo>
                    <a:lnTo>
                      <a:pt x="454" y="550"/>
                    </a:lnTo>
                    <a:lnTo>
                      <a:pt x="464" y="550"/>
                    </a:lnTo>
                    <a:lnTo>
                      <a:pt x="473" y="547"/>
                    </a:lnTo>
                    <a:lnTo>
                      <a:pt x="482" y="545"/>
                    </a:lnTo>
                    <a:lnTo>
                      <a:pt x="491" y="543"/>
                    </a:lnTo>
                    <a:lnTo>
                      <a:pt x="499" y="538"/>
                    </a:lnTo>
                    <a:lnTo>
                      <a:pt x="507" y="534"/>
                    </a:lnTo>
                    <a:lnTo>
                      <a:pt x="514" y="528"/>
                    </a:lnTo>
                    <a:lnTo>
                      <a:pt x="521" y="522"/>
                    </a:lnTo>
                    <a:lnTo>
                      <a:pt x="527" y="516"/>
                    </a:lnTo>
                    <a:lnTo>
                      <a:pt x="532" y="508"/>
                    </a:lnTo>
                    <a:lnTo>
                      <a:pt x="537" y="501"/>
                    </a:lnTo>
                    <a:lnTo>
                      <a:pt x="541" y="492"/>
                    </a:lnTo>
                    <a:lnTo>
                      <a:pt x="545" y="484"/>
                    </a:lnTo>
                    <a:lnTo>
                      <a:pt x="547" y="475"/>
                    </a:lnTo>
                    <a:lnTo>
                      <a:pt x="548" y="465"/>
                    </a:lnTo>
                    <a:lnTo>
                      <a:pt x="548" y="455"/>
                    </a:lnTo>
                    <a:lnTo>
                      <a:pt x="548" y="154"/>
                    </a:lnTo>
                    <a:lnTo>
                      <a:pt x="548" y="145"/>
                    </a:lnTo>
                    <a:lnTo>
                      <a:pt x="547" y="135"/>
                    </a:lnTo>
                    <a:lnTo>
                      <a:pt x="545" y="126"/>
                    </a:lnTo>
                    <a:lnTo>
                      <a:pt x="541" y="118"/>
                    </a:lnTo>
                    <a:lnTo>
                      <a:pt x="537" y="110"/>
                    </a:lnTo>
                    <a:lnTo>
                      <a:pt x="532" y="102"/>
                    </a:lnTo>
                    <a:lnTo>
                      <a:pt x="527" y="94"/>
                    </a:lnTo>
                    <a:lnTo>
                      <a:pt x="521" y="88"/>
                    </a:lnTo>
                    <a:lnTo>
                      <a:pt x="521" y="87"/>
                    </a:lnTo>
                    <a:lnTo>
                      <a:pt x="514" y="81"/>
                    </a:lnTo>
                    <a:lnTo>
                      <a:pt x="507" y="76"/>
                    </a:lnTo>
                    <a:lnTo>
                      <a:pt x="499" y="71"/>
                    </a:lnTo>
                    <a:lnTo>
                      <a:pt x="491" y="68"/>
                    </a:lnTo>
                    <a:lnTo>
                      <a:pt x="482" y="64"/>
                    </a:lnTo>
                    <a:lnTo>
                      <a:pt x="473" y="62"/>
                    </a:lnTo>
                    <a:lnTo>
                      <a:pt x="464" y="61"/>
                    </a:lnTo>
                    <a:lnTo>
                      <a:pt x="454" y="60"/>
                    </a:lnTo>
                    <a:close/>
                  </a:path>
                </a:pathLst>
              </a:custGeom>
              <a:gradFill flip="none" rotWithShape="1">
                <a:gsLst>
                  <a:gs pos="46000">
                    <a:srgbClr val="FFFFFF"/>
                  </a:gs>
                  <a:gs pos="56000">
                    <a:schemeClr val="bg1">
                      <a:alpha val="45000"/>
                    </a:schemeClr>
                  </a:gs>
                  <a:gs pos="100000">
                    <a:srgbClr val="FFFFFF"/>
                  </a:gs>
                  <a:gs pos="0">
                    <a:schemeClr val="bg1">
                      <a:alpha val="97000"/>
                    </a:schemeClr>
                  </a:gs>
                </a:gsLst>
                <a:lin ang="189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5" name="Freeform 42"/>
              <p:cNvSpPr>
                <a:spLocks/>
              </p:cNvSpPr>
              <p:nvPr/>
            </p:nvSpPr>
            <p:spPr bwMode="auto">
              <a:xfrm>
                <a:off x="5940539" y="5287836"/>
                <a:ext cx="371944" cy="178479"/>
              </a:xfrm>
              <a:custGeom>
                <a:avLst/>
                <a:gdLst>
                  <a:gd name="T0" fmla="*/ 1635 w 1638"/>
                  <a:gd name="T1" fmla="*/ 43 h 786"/>
                  <a:gd name="T2" fmla="*/ 1625 w 1638"/>
                  <a:gd name="T3" fmla="*/ 122 h 786"/>
                  <a:gd name="T4" fmla="*/ 1605 w 1638"/>
                  <a:gd name="T5" fmla="*/ 199 h 786"/>
                  <a:gd name="T6" fmla="*/ 1580 w 1638"/>
                  <a:gd name="T7" fmla="*/ 273 h 786"/>
                  <a:gd name="T8" fmla="*/ 1547 w 1638"/>
                  <a:gd name="T9" fmla="*/ 344 h 786"/>
                  <a:gd name="T10" fmla="*/ 1508 w 1638"/>
                  <a:gd name="T11" fmla="*/ 410 h 786"/>
                  <a:gd name="T12" fmla="*/ 1464 w 1638"/>
                  <a:gd name="T13" fmla="*/ 473 h 786"/>
                  <a:gd name="T14" fmla="*/ 1414 w 1638"/>
                  <a:gd name="T15" fmla="*/ 531 h 786"/>
                  <a:gd name="T16" fmla="*/ 1359 w 1638"/>
                  <a:gd name="T17" fmla="*/ 584 h 786"/>
                  <a:gd name="T18" fmla="*/ 1298 w 1638"/>
                  <a:gd name="T19" fmla="*/ 631 h 786"/>
                  <a:gd name="T20" fmla="*/ 1235 w 1638"/>
                  <a:gd name="T21" fmla="*/ 674 h 786"/>
                  <a:gd name="T22" fmla="*/ 1166 w 1638"/>
                  <a:gd name="T23" fmla="*/ 710 h 786"/>
                  <a:gd name="T24" fmla="*/ 1094 w 1638"/>
                  <a:gd name="T25" fmla="*/ 740 h 786"/>
                  <a:gd name="T26" fmla="*/ 1019 w 1638"/>
                  <a:gd name="T27" fmla="*/ 763 h 786"/>
                  <a:gd name="T28" fmla="*/ 940 w 1638"/>
                  <a:gd name="T29" fmla="*/ 777 h 786"/>
                  <a:gd name="T30" fmla="*/ 861 w 1638"/>
                  <a:gd name="T31" fmla="*/ 785 h 786"/>
                  <a:gd name="T32" fmla="*/ 778 w 1638"/>
                  <a:gd name="T33" fmla="*/ 785 h 786"/>
                  <a:gd name="T34" fmla="*/ 697 w 1638"/>
                  <a:gd name="T35" fmla="*/ 777 h 786"/>
                  <a:gd name="T36" fmla="*/ 619 w 1638"/>
                  <a:gd name="T37" fmla="*/ 763 h 786"/>
                  <a:gd name="T38" fmla="*/ 543 w 1638"/>
                  <a:gd name="T39" fmla="*/ 740 h 786"/>
                  <a:gd name="T40" fmla="*/ 472 w 1638"/>
                  <a:gd name="T41" fmla="*/ 710 h 786"/>
                  <a:gd name="T42" fmla="*/ 403 w 1638"/>
                  <a:gd name="T43" fmla="*/ 674 h 786"/>
                  <a:gd name="T44" fmla="*/ 338 w 1638"/>
                  <a:gd name="T45" fmla="*/ 631 h 786"/>
                  <a:gd name="T46" fmla="*/ 279 w 1638"/>
                  <a:gd name="T47" fmla="*/ 584 h 786"/>
                  <a:gd name="T48" fmla="*/ 223 w 1638"/>
                  <a:gd name="T49" fmla="*/ 530 h 786"/>
                  <a:gd name="T50" fmla="*/ 173 w 1638"/>
                  <a:gd name="T51" fmla="*/ 472 h 786"/>
                  <a:gd name="T52" fmla="*/ 128 w 1638"/>
                  <a:gd name="T53" fmla="*/ 409 h 786"/>
                  <a:gd name="T54" fmla="*/ 89 w 1638"/>
                  <a:gd name="T55" fmla="*/ 342 h 786"/>
                  <a:gd name="T56" fmla="*/ 58 w 1638"/>
                  <a:gd name="T57" fmla="*/ 271 h 786"/>
                  <a:gd name="T58" fmla="*/ 32 w 1638"/>
                  <a:gd name="T59" fmla="*/ 197 h 786"/>
                  <a:gd name="T60" fmla="*/ 14 w 1638"/>
                  <a:gd name="T61" fmla="*/ 120 h 786"/>
                  <a:gd name="T62" fmla="*/ 3 w 1638"/>
                  <a:gd name="T63" fmla="*/ 40 h 786"/>
                  <a:gd name="T64" fmla="*/ 48 w 1638"/>
                  <a:gd name="T65" fmla="*/ 6 h 786"/>
                  <a:gd name="T66" fmla="*/ 146 w 1638"/>
                  <a:gd name="T67" fmla="*/ 18 h 786"/>
                  <a:gd name="T68" fmla="*/ 246 w 1638"/>
                  <a:gd name="T69" fmla="*/ 28 h 786"/>
                  <a:gd name="T70" fmla="*/ 348 w 1638"/>
                  <a:gd name="T71" fmla="*/ 37 h 786"/>
                  <a:gd name="T72" fmla="*/ 452 w 1638"/>
                  <a:gd name="T73" fmla="*/ 44 h 786"/>
                  <a:gd name="T74" fmla="*/ 557 w 1638"/>
                  <a:gd name="T75" fmla="*/ 50 h 786"/>
                  <a:gd name="T76" fmla="*/ 664 w 1638"/>
                  <a:gd name="T77" fmla="*/ 53 h 786"/>
                  <a:gd name="T78" fmla="*/ 774 w 1638"/>
                  <a:gd name="T79" fmla="*/ 56 h 786"/>
                  <a:gd name="T80" fmla="*/ 882 w 1638"/>
                  <a:gd name="T81" fmla="*/ 56 h 786"/>
                  <a:gd name="T82" fmla="*/ 988 w 1638"/>
                  <a:gd name="T83" fmla="*/ 53 h 786"/>
                  <a:gd name="T84" fmla="*/ 1093 w 1638"/>
                  <a:gd name="T85" fmla="*/ 50 h 786"/>
                  <a:gd name="T86" fmla="*/ 1196 w 1638"/>
                  <a:gd name="T87" fmla="*/ 45 h 786"/>
                  <a:gd name="T88" fmla="*/ 1297 w 1638"/>
                  <a:gd name="T89" fmla="*/ 39 h 786"/>
                  <a:gd name="T90" fmla="*/ 1398 w 1638"/>
                  <a:gd name="T91" fmla="*/ 30 h 786"/>
                  <a:gd name="T92" fmla="*/ 1495 w 1638"/>
                  <a:gd name="T93" fmla="*/ 20 h 786"/>
                  <a:gd name="T94" fmla="*/ 1590 w 1638"/>
                  <a:gd name="T95" fmla="*/ 9 h 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638" h="786">
                    <a:moveTo>
                      <a:pt x="1638" y="2"/>
                    </a:moveTo>
                    <a:lnTo>
                      <a:pt x="1635" y="43"/>
                    </a:lnTo>
                    <a:lnTo>
                      <a:pt x="1630" y="83"/>
                    </a:lnTo>
                    <a:lnTo>
                      <a:pt x="1625" y="122"/>
                    </a:lnTo>
                    <a:lnTo>
                      <a:pt x="1616" y="161"/>
                    </a:lnTo>
                    <a:lnTo>
                      <a:pt x="1605" y="199"/>
                    </a:lnTo>
                    <a:lnTo>
                      <a:pt x="1594" y="237"/>
                    </a:lnTo>
                    <a:lnTo>
                      <a:pt x="1580" y="273"/>
                    </a:lnTo>
                    <a:lnTo>
                      <a:pt x="1564" y="309"/>
                    </a:lnTo>
                    <a:lnTo>
                      <a:pt x="1547" y="344"/>
                    </a:lnTo>
                    <a:lnTo>
                      <a:pt x="1529" y="377"/>
                    </a:lnTo>
                    <a:lnTo>
                      <a:pt x="1508" y="410"/>
                    </a:lnTo>
                    <a:lnTo>
                      <a:pt x="1488" y="442"/>
                    </a:lnTo>
                    <a:lnTo>
                      <a:pt x="1464" y="473"/>
                    </a:lnTo>
                    <a:lnTo>
                      <a:pt x="1440" y="503"/>
                    </a:lnTo>
                    <a:lnTo>
                      <a:pt x="1414" y="531"/>
                    </a:lnTo>
                    <a:lnTo>
                      <a:pt x="1387" y="558"/>
                    </a:lnTo>
                    <a:lnTo>
                      <a:pt x="1359" y="584"/>
                    </a:lnTo>
                    <a:lnTo>
                      <a:pt x="1329" y="609"/>
                    </a:lnTo>
                    <a:lnTo>
                      <a:pt x="1298" y="631"/>
                    </a:lnTo>
                    <a:lnTo>
                      <a:pt x="1268" y="654"/>
                    </a:lnTo>
                    <a:lnTo>
                      <a:pt x="1235" y="674"/>
                    </a:lnTo>
                    <a:lnTo>
                      <a:pt x="1200" y="693"/>
                    </a:lnTo>
                    <a:lnTo>
                      <a:pt x="1166" y="710"/>
                    </a:lnTo>
                    <a:lnTo>
                      <a:pt x="1131" y="726"/>
                    </a:lnTo>
                    <a:lnTo>
                      <a:pt x="1094" y="740"/>
                    </a:lnTo>
                    <a:lnTo>
                      <a:pt x="1057" y="752"/>
                    </a:lnTo>
                    <a:lnTo>
                      <a:pt x="1019" y="763"/>
                    </a:lnTo>
                    <a:lnTo>
                      <a:pt x="980" y="771"/>
                    </a:lnTo>
                    <a:lnTo>
                      <a:pt x="940" y="777"/>
                    </a:lnTo>
                    <a:lnTo>
                      <a:pt x="900" y="783"/>
                    </a:lnTo>
                    <a:lnTo>
                      <a:pt x="861" y="785"/>
                    </a:lnTo>
                    <a:lnTo>
                      <a:pt x="819" y="786"/>
                    </a:lnTo>
                    <a:lnTo>
                      <a:pt x="778" y="785"/>
                    </a:lnTo>
                    <a:lnTo>
                      <a:pt x="737" y="783"/>
                    </a:lnTo>
                    <a:lnTo>
                      <a:pt x="697" y="777"/>
                    </a:lnTo>
                    <a:lnTo>
                      <a:pt x="657" y="771"/>
                    </a:lnTo>
                    <a:lnTo>
                      <a:pt x="619" y="763"/>
                    </a:lnTo>
                    <a:lnTo>
                      <a:pt x="581" y="752"/>
                    </a:lnTo>
                    <a:lnTo>
                      <a:pt x="543" y="740"/>
                    </a:lnTo>
                    <a:lnTo>
                      <a:pt x="507" y="725"/>
                    </a:lnTo>
                    <a:lnTo>
                      <a:pt x="472" y="710"/>
                    </a:lnTo>
                    <a:lnTo>
                      <a:pt x="436" y="693"/>
                    </a:lnTo>
                    <a:lnTo>
                      <a:pt x="403" y="674"/>
                    </a:lnTo>
                    <a:lnTo>
                      <a:pt x="370" y="653"/>
                    </a:lnTo>
                    <a:lnTo>
                      <a:pt x="338" y="631"/>
                    </a:lnTo>
                    <a:lnTo>
                      <a:pt x="308" y="607"/>
                    </a:lnTo>
                    <a:lnTo>
                      <a:pt x="279" y="584"/>
                    </a:lnTo>
                    <a:lnTo>
                      <a:pt x="250" y="557"/>
                    </a:lnTo>
                    <a:lnTo>
                      <a:pt x="223" y="530"/>
                    </a:lnTo>
                    <a:lnTo>
                      <a:pt x="198" y="501"/>
                    </a:lnTo>
                    <a:lnTo>
                      <a:pt x="173" y="472"/>
                    </a:lnTo>
                    <a:lnTo>
                      <a:pt x="150" y="441"/>
                    </a:lnTo>
                    <a:lnTo>
                      <a:pt x="128" y="409"/>
                    </a:lnTo>
                    <a:lnTo>
                      <a:pt x="109" y="376"/>
                    </a:lnTo>
                    <a:lnTo>
                      <a:pt x="89" y="342"/>
                    </a:lnTo>
                    <a:lnTo>
                      <a:pt x="73" y="308"/>
                    </a:lnTo>
                    <a:lnTo>
                      <a:pt x="58" y="271"/>
                    </a:lnTo>
                    <a:lnTo>
                      <a:pt x="44" y="235"/>
                    </a:lnTo>
                    <a:lnTo>
                      <a:pt x="32" y="197"/>
                    </a:lnTo>
                    <a:lnTo>
                      <a:pt x="22" y="159"/>
                    </a:lnTo>
                    <a:lnTo>
                      <a:pt x="14" y="120"/>
                    </a:lnTo>
                    <a:lnTo>
                      <a:pt x="7" y="81"/>
                    </a:lnTo>
                    <a:lnTo>
                      <a:pt x="3" y="40"/>
                    </a:lnTo>
                    <a:lnTo>
                      <a:pt x="0" y="0"/>
                    </a:lnTo>
                    <a:lnTo>
                      <a:pt x="48" y="6"/>
                    </a:lnTo>
                    <a:lnTo>
                      <a:pt x="96" y="12"/>
                    </a:lnTo>
                    <a:lnTo>
                      <a:pt x="146" y="18"/>
                    </a:lnTo>
                    <a:lnTo>
                      <a:pt x="196" y="24"/>
                    </a:lnTo>
                    <a:lnTo>
                      <a:pt x="246" y="28"/>
                    </a:lnTo>
                    <a:lnTo>
                      <a:pt x="297" y="33"/>
                    </a:lnTo>
                    <a:lnTo>
                      <a:pt x="348" y="37"/>
                    </a:lnTo>
                    <a:lnTo>
                      <a:pt x="400" y="41"/>
                    </a:lnTo>
                    <a:lnTo>
                      <a:pt x="452" y="44"/>
                    </a:lnTo>
                    <a:lnTo>
                      <a:pt x="505" y="48"/>
                    </a:lnTo>
                    <a:lnTo>
                      <a:pt x="557" y="50"/>
                    </a:lnTo>
                    <a:lnTo>
                      <a:pt x="611" y="52"/>
                    </a:lnTo>
                    <a:lnTo>
                      <a:pt x="664" y="53"/>
                    </a:lnTo>
                    <a:lnTo>
                      <a:pt x="719" y="55"/>
                    </a:lnTo>
                    <a:lnTo>
                      <a:pt x="774" y="56"/>
                    </a:lnTo>
                    <a:lnTo>
                      <a:pt x="829" y="56"/>
                    </a:lnTo>
                    <a:lnTo>
                      <a:pt x="882" y="56"/>
                    </a:lnTo>
                    <a:lnTo>
                      <a:pt x="936" y="55"/>
                    </a:lnTo>
                    <a:lnTo>
                      <a:pt x="988" y="53"/>
                    </a:lnTo>
                    <a:lnTo>
                      <a:pt x="1041" y="52"/>
                    </a:lnTo>
                    <a:lnTo>
                      <a:pt x="1093" y="50"/>
                    </a:lnTo>
                    <a:lnTo>
                      <a:pt x="1145" y="48"/>
                    </a:lnTo>
                    <a:lnTo>
                      <a:pt x="1196" y="45"/>
                    </a:lnTo>
                    <a:lnTo>
                      <a:pt x="1247" y="42"/>
                    </a:lnTo>
                    <a:lnTo>
                      <a:pt x="1297" y="39"/>
                    </a:lnTo>
                    <a:lnTo>
                      <a:pt x="1348" y="34"/>
                    </a:lnTo>
                    <a:lnTo>
                      <a:pt x="1398" y="30"/>
                    </a:lnTo>
                    <a:lnTo>
                      <a:pt x="1447" y="25"/>
                    </a:lnTo>
                    <a:lnTo>
                      <a:pt x="1495" y="20"/>
                    </a:lnTo>
                    <a:lnTo>
                      <a:pt x="1544" y="15"/>
                    </a:lnTo>
                    <a:lnTo>
                      <a:pt x="1590" y="9"/>
                    </a:lnTo>
                    <a:lnTo>
                      <a:pt x="1638" y="2"/>
                    </a:ln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alpha val="45000"/>
                    </a:schemeClr>
                  </a:gs>
                  <a:gs pos="0">
                    <a:schemeClr val="bg1">
                      <a:alpha val="20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56" name="Freeform 43"/>
            <p:cNvSpPr>
              <a:spLocks/>
            </p:cNvSpPr>
            <p:nvPr/>
          </p:nvSpPr>
          <p:spPr bwMode="auto">
            <a:xfrm>
              <a:off x="6484378" y="417446"/>
              <a:ext cx="2215278" cy="4990087"/>
            </a:xfrm>
            <a:custGeom>
              <a:avLst/>
              <a:gdLst>
                <a:gd name="T0" fmla="*/ 0 w 6402"/>
                <a:gd name="T1" fmla="*/ 0 h 14419"/>
                <a:gd name="T2" fmla="*/ 5706 w 6402"/>
                <a:gd name="T3" fmla="*/ 0 h 14419"/>
                <a:gd name="T4" fmla="*/ 5742 w 6402"/>
                <a:gd name="T5" fmla="*/ 1 h 14419"/>
                <a:gd name="T6" fmla="*/ 5777 w 6402"/>
                <a:gd name="T7" fmla="*/ 4 h 14419"/>
                <a:gd name="T8" fmla="*/ 5811 w 6402"/>
                <a:gd name="T9" fmla="*/ 9 h 14419"/>
                <a:gd name="T10" fmla="*/ 5846 w 6402"/>
                <a:gd name="T11" fmla="*/ 14 h 14419"/>
                <a:gd name="T12" fmla="*/ 5880 w 6402"/>
                <a:gd name="T13" fmla="*/ 22 h 14419"/>
                <a:gd name="T14" fmla="*/ 5913 w 6402"/>
                <a:gd name="T15" fmla="*/ 32 h 14419"/>
                <a:gd name="T16" fmla="*/ 5945 w 6402"/>
                <a:gd name="T17" fmla="*/ 43 h 14419"/>
                <a:gd name="T18" fmla="*/ 5976 w 6402"/>
                <a:gd name="T19" fmla="*/ 56 h 14419"/>
                <a:gd name="T20" fmla="*/ 6007 w 6402"/>
                <a:gd name="T21" fmla="*/ 69 h 14419"/>
                <a:gd name="T22" fmla="*/ 6037 w 6402"/>
                <a:gd name="T23" fmla="*/ 84 h 14419"/>
                <a:gd name="T24" fmla="*/ 6066 w 6402"/>
                <a:gd name="T25" fmla="*/ 101 h 14419"/>
                <a:gd name="T26" fmla="*/ 6094 w 6402"/>
                <a:gd name="T27" fmla="*/ 119 h 14419"/>
                <a:gd name="T28" fmla="*/ 6122 w 6402"/>
                <a:gd name="T29" fmla="*/ 139 h 14419"/>
                <a:gd name="T30" fmla="*/ 6148 w 6402"/>
                <a:gd name="T31" fmla="*/ 160 h 14419"/>
                <a:gd name="T32" fmla="*/ 6174 w 6402"/>
                <a:gd name="T33" fmla="*/ 182 h 14419"/>
                <a:gd name="T34" fmla="*/ 6197 w 6402"/>
                <a:gd name="T35" fmla="*/ 205 h 14419"/>
                <a:gd name="T36" fmla="*/ 6220 w 6402"/>
                <a:gd name="T37" fmla="*/ 228 h 14419"/>
                <a:gd name="T38" fmla="*/ 6242 w 6402"/>
                <a:gd name="T39" fmla="*/ 254 h 14419"/>
                <a:gd name="T40" fmla="*/ 6263 w 6402"/>
                <a:gd name="T41" fmla="*/ 280 h 14419"/>
                <a:gd name="T42" fmla="*/ 6283 w 6402"/>
                <a:gd name="T43" fmla="*/ 308 h 14419"/>
                <a:gd name="T44" fmla="*/ 6301 w 6402"/>
                <a:gd name="T45" fmla="*/ 336 h 14419"/>
                <a:gd name="T46" fmla="*/ 6318 w 6402"/>
                <a:gd name="T47" fmla="*/ 365 h 14419"/>
                <a:gd name="T48" fmla="*/ 6333 w 6402"/>
                <a:gd name="T49" fmla="*/ 395 h 14419"/>
                <a:gd name="T50" fmla="*/ 6348 w 6402"/>
                <a:gd name="T51" fmla="*/ 426 h 14419"/>
                <a:gd name="T52" fmla="*/ 6359 w 6402"/>
                <a:gd name="T53" fmla="*/ 457 h 14419"/>
                <a:gd name="T54" fmla="*/ 6371 w 6402"/>
                <a:gd name="T55" fmla="*/ 489 h 14419"/>
                <a:gd name="T56" fmla="*/ 6380 w 6402"/>
                <a:gd name="T57" fmla="*/ 523 h 14419"/>
                <a:gd name="T58" fmla="*/ 6388 w 6402"/>
                <a:gd name="T59" fmla="*/ 557 h 14419"/>
                <a:gd name="T60" fmla="*/ 6394 w 6402"/>
                <a:gd name="T61" fmla="*/ 591 h 14419"/>
                <a:gd name="T62" fmla="*/ 6398 w 6402"/>
                <a:gd name="T63" fmla="*/ 626 h 14419"/>
                <a:gd name="T64" fmla="*/ 6401 w 6402"/>
                <a:gd name="T65" fmla="*/ 661 h 14419"/>
                <a:gd name="T66" fmla="*/ 6402 w 6402"/>
                <a:gd name="T67" fmla="*/ 696 h 14419"/>
                <a:gd name="T68" fmla="*/ 6402 w 6402"/>
                <a:gd name="T69" fmla="*/ 14419 h 14419"/>
                <a:gd name="T70" fmla="*/ 0 w 6402"/>
                <a:gd name="T71" fmla="*/ 0 h 14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402" h="14419">
                  <a:moveTo>
                    <a:pt x="0" y="0"/>
                  </a:moveTo>
                  <a:lnTo>
                    <a:pt x="5706" y="0"/>
                  </a:lnTo>
                  <a:lnTo>
                    <a:pt x="5742" y="1"/>
                  </a:lnTo>
                  <a:lnTo>
                    <a:pt x="5777" y="4"/>
                  </a:lnTo>
                  <a:lnTo>
                    <a:pt x="5811" y="9"/>
                  </a:lnTo>
                  <a:lnTo>
                    <a:pt x="5846" y="14"/>
                  </a:lnTo>
                  <a:lnTo>
                    <a:pt x="5880" y="22"/>
                  </a:lnTo>
                  <a:lnTo>
                    <a:pt x="5913" y="32"/>
                  </a:lnTo>
                  <a:lnTo>
                    <a:pt x="5945" y="43"/>
                  </a:lnTo>
                  <a:lnTo>
                    <a:pt x="5976" y="56"/>
                  </a:lnTo>
                  <a:lnTo>
                    <a:pt x="6007" y="69"/>
                  </a:lnTo>
                  <a:lnTo>
                    <a:pt x="6037" y="84"/>
                  </a:lnTo>
                  <a:lnTo>
                    <a:pt x="6066" y="101"/>
                  </a:lnTo>
                  <a:lnTo>
                    <a:pt x="6094" y="119"/>
                  </a:lnTo>
                  <a:lnTo>
                    <a:pt x="6122" y="139"/>
                  </a:lnTo>
                  <a:lnTo>
                    <a:pt x="6148" y="160"/>
                  </a:lnTo>
                  <a:lnTo>
                    <a:pt x="6174" y="182"/>
                  </a:lnTo>
                  <a:lnTo>
                    <a:pt x="6197" y="205"/>
                  </a:lnTo>
                  <a:lnTo>
                    <a:pt x="6220" y="228"/>
                  </a:lnTo>
                  <a:lnTo>
                    <a:pt x="6242" y="254"/>
                  </a:lnTo>
                  <a:lnTo>
                    <a:pt x="6263" y="280"/>
                  </a:lnTo>
                  <a:lnTo>
                    <a:pt x="6283" y="308"/>
                  </a:lnTo>
                  <a:lnTo>
                    <a:pt x="6301" y="336"/>
                  </a:lnTo>
                  <a:lnTo>
                    <a:pt x="6318" y="365"/>
                  </a:lnTo>
                  <a:lnTo>
                    <a:pt x="6333" y="395"/>
                  </a:lnTo>
                  <a:lnTo>
                    <a:pt x="6348" y="426"/>
                  </a:lnTo>
                  <a:lnTo>
                    <a:pt x="6359" y="457"/>
                  </a:lnTo>
                  <a:lnTo>
                    <a:pt x="6371" y="489"/>
                  </a:lnTo>
                  <a:lnTo>
                    <a:pt x="6380" y="523"/>
                  </a:lnTo>
                  <a:lnTo>
                    <a:pt x="6388" y="557"/>
                  </a:lnTo>
                  <a:lnTo>
                    <a:pt x="6394" y="591"/>
                  </a:lnTo>
                  <a:lnTo>
                    <a:pt x="6398" y="626"/>
                  </a:lnTo>
                  <a:lnTo>
                    <a:pt x="6401" y="661"/>
                  </a:lnTo>
                  <a:lnTo>
                    <a:pt x="6402" y="696"/>
                  </a:lnTo>
                  <a:lnTo>
                    <a:pt x="6402" y="14419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65000">
                  <a:schemeClr val="bg1">
                    <a:alpha val="0"/>
                  </a:schemeClr>
                </a:gs>
                <a:gs pos="0">
                  <a:schemeClr val="bg1">
                    <a:alpha val="5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57" name="Group 456"/>
            <p:cNvGrpSpPr/>
            <p:nvPr/>
          </p:nvGrpSpPr>
          <p:grpSpPr>
            <a:xfrm>
              <a:off x="6717883" y="652670"/>
              <a:ext cx="82967" cy="81537"/>
              <a:chOff x="9879841" y="1499440"/>
              <a:chExt cx="79021" cy="77659"/>
            </a:xfrm>
          </p:grpSpPr>
          <p:sp>
            <p:nvSpPr>
              <p:cNvPr id="458" name="Freeform 29"/>
              <p:cNvSpPr>
                <a:spLocks/>
              </p:cNvSpPr>
              <p:nvPr/>
            </p:nvSpPr>
            <p:spPr bwMode="auto">
              <a:xfrm>
                <a:off x="9879841" y="1499440"/>
                <a:ext cx="79021" cy="77659"/>
              </a:xfrm>
              <a:custGeom>
                <a:avLst/>
                <a:gdLst>
                  <a:gd name="T0" fmla="*/ 189 w 345"/>
                  <a:gd name="T1" fmla="*/ 1 h 344"/>
                  <a:gd name="T2" fmla="*/ 224 w 345"/>
                  <a:gd name="T3" fmla="*/ 8 h 344"/>
                  <a:gd name="T4" fmla="*/ 254 w 345"/>
                  <a:gd name="T5" fmla="*/ 21 h 344"/>
                  <a:gd name="T6" fmla="*/ 282 w 345"/>
                  <a:gd name="T7" fmla="*/ 39 h 344"/>
                  <a:gd name="T8" fmla="*/ 305 w 345"/>
                  <a:gd name="T9" fmla="*/ 63 h 344"/>
                  <a:gd name="T10" fmla="*/ 324 w 345"/>
                  <a:gd name="T11" fmla="*/ 90 h 344"/>
                  <a:gd name="T12" fmla="*/ 337 w 345"/>
                  <a:gd name="T13" fmla="*/ 121 h 344"/>
                  <a:gd name="T14" fmla="*/ 343 w 345"/>
                  <a:gd name="T15" fmla="*/ 154 h 344"/>
                  <a:gd name="T16" fmla="*/ 343 w 345"/>
                  <a:gd name="T17" fmla="*/ 189 h 344"/>
                  <a:gd name="T18" fmla="*/ 337 w 345"/>
                  <a:gd name="T19" fmla="*/ 224 h 344"/>
                  <a:gd name="T20" fmla="*/ 324 w 345"/>
                  <a:gd name="T21" fmla="*/ 254 h 344"/>
                  <a:gd name="T22" fmla="*/ 305 w 345"/>
                  <a:gd name="T23" fmla="*/ 282 h 344"/>
                  <a:gd name="T24" fmla="*/ 282 w 345"/>
                  <a:gd name="T25" fmla="*/ 304 h 344"/>
                  <a:gd name="T26" fmla="*/ 254 w 345"/>
                  <a:gd name="T27" fmla="*/ 324 h 344"/>
                  <a:gd name="T28" fmla="*/ 224 w 345"/>
                  <a:gd name="T29" fmla="*/ 336 h 344"/>
                  <a:gd name="T30" fmla="*/ 189 w 345"/>
                  <a:gd name="T31" fmla="*/ 343 h 344"/>
                  <a:gd name="T32" fmla="*/ 155 w 345"/>
                  <a:gd name="T33" fmla="*/ 343 h 344"/>
                  <a:gd name="T34" fmla="*/ 121 w 345"/>
                  <a:gd name="T35" fmla="*/ 336 h 344"/>
                  <a:gd name="T36" fmla="*/ 90 w 345"/>
                  <a:gd name="T37" fmla="*/ 324 h 344"/>
                  <a:gd name="T38" fmla="*/ 63 w 345"/>
                  <a:gd name="T39" fmla="*/ 304 h 344"/>
                  <a:gd name="T40" fmla="*/ 39 w 345"/>
                  <a:gd name="T41" fmla="*/ 282 h 344"/>
                  <a:gd name="T42" fmla="*/ 21 w 345"/>
                  <a:gd name="T43" fmla="*/ 254 h 344"/>
                  <a:gd name="T44" fmla="*/ 8 w 345"/>
                  <a:gd name="T45" fmla="*/ 224 h 344"/>
                  <a:gd name="T46" fmla="*/ 1 w 345"/>
                  <a:gd name="T47" fmla="*/ 189 h 344"/>
                  <a:gd name="T48" fmla="*/ 1 w 345"/>
                  <a:gd name="T49" fmla="*/ 154 h 344"/>
                  <a:gd name="T50" fmla="*/ 8 w 345"/>
                  <a:gd name="T51" fmla="*/ 121 h 344"/>
                  <a:gd name="T52" fmla="*/ 21 w 345"/>
                  <a:gd name="T53" fmla="*/ 90 h 344"/>
                  <a:gd name="T54" fmla="*/ 39 w 345"/>
                  <a:gd name="T55" fmla="*/ 63 h 344"/>
                  <a:gd name="T56" fmla="*/ 63 w 345"/>
                  <a:gd name="T57" fmla="*/ 39 h 344"/>
                  <a:gd name="T58" fmla="*/ 90 w 345"/>
                  <a:gd name="T59" fmla="*/ 21 h 344"/>
                  <a:gd name="T60" fmla="*/ 121 w 345"/>
                  <a:gd name="T61" fmla="*/ 8 h 344"/>
                  <a:gd name="T62" fmla="*/ 155 w 345"/>
                  <a:gd name="T63" fmla="*/ 1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45" h="344">
                    <a:moveTo>
                      <a:pt x="172" y="0"/>
                    </a:moveTo>
                    <a:lnTo>
                      <a:pt x="189" y="1"/>
                    </a:lnTo>
                    <a:lnTo>
                      <a:pt x="207" y="3"/>
                    </a:lnTo>
                    <a:lnTo>
                      <a:pt x="224" y="8"/>
                    </a:lnTo>
                    <a:lnTo>
                      <a:pt x="240" y="14"/>
                    </a:lnTo>
                    <a:lnTo>
                      <a:pt x="254" y="21"/>
                    </a:lnTo>
                    <a:lnTo>
                      <a:pt x="268" y="30"/>
                    </a:lnTo>
                    <a:lnTo>
                      <a:pt x="282" y="39"/>
                    </a:lnTo>
                    <a:lnTo>
                      <a:pt x="294" y="50"/>
                    </a:lnTo>
                    <a:lnTo>
                      <a:pt x="305" y="63"/>
                    </a:lnTo>
                    <a:lnTo>
                      <a:pt x="315" y="75"/>
                    </a:lnTo>
                    <a:lnTo>
                      <a:pt x="324" y="90"/>
                    </a:lnTo>
                    <a:lnTo>
                      <a:pt x="331" y="105"/>
                    </a:lnTo>
                    <a:lnTo>
                      <a:pt x="337" y="121"/>
                    </a:lnTo>
                    <a:lnTo>
                      <a:pt x="341" y="137"/>
                    </a:lnTo>
                    <a:lnTo>
                      <a:pt x="343" y="154"/>
                    </a:lnTo>
                    <a:lnTo>
                      <a:pt x="345" y="172"/>
                    </a:lnTo>
                    <a:lnTo>
                      <a:pt x="343" y="189"/>
                    </a:lnTo>
                    <a:lnTo>
                      <a:pt x="341" y="206"/>
                    </a:lnTo>
                    <a:lnTo>
                      <a:pt x="337" y="224"/>
                    </a:lnTo>
                    <a:lnTo>
                      <a:pt x="331" y="239"/>
                    </a:lnTo>
                    <a:lnTo>
                      <a:pt x="324" y="254"/>
                    </a:lnTo>
                    <a:lnTo>
                      <a:pt x="315" y="268"/>
                    </a:lnTo>
                    <a:lnTo>
                      <a:pt x="305" y="282"/>
                    </a:lnTo>
                    <a:lnTo>
                      <a:pt x="294" y="294"/>
                    </a:lnTo>
                    <a:lnTo>
                      <a:pt x="282" y="304"/>
                    </a:lnTo>
                    <a:lnTo>
                      <a:pt x="268" y="315"/>
                    </a:lnTo>
                    <a:lnTo>
                      <a:pt x="254" y="324"/>
                    </a:lnTo>
                    <a:lnTo>
                      <a:pt x="240" y="331"/>
                    </a:lnTo>
                    <a:lnTo>
                      <a:pt x="224" y="336"/>
                    </a:lnTo>
                    <a:lnTo>
                      <a:pt x="207" y="341"/>
                    </a:lnTo>
                    <a:lnTo>
                      <a:pt x="189" y="343"/>
                    </a:lnTo>
                    <a:lnTo>
                      <a:pt x="172" y="344"/>
                    </a:lnTo>
                    <a:lnTo>
                      <a:pt x="155" y="343"/>
                    </a:lnTo>
                    <a:lnTo>
                      <a:pt x="138" y="341"/>
                    </a:lnTo>
                    <a:lnTo>
                      <a:pt x="121" y="336"/>
                    </a:lnTo>
                    <a:lnTo>
                      <a:pt x="105" y="331"/>
                    </a:lnTo>
                    <a:lnTo>
                      <a:pt x="90" y="324"/>
                    </a:lnTo>
                    <a:lnTo>
                      <a:pt x="76" y="315"/>
                    </a:lnTo>
                    <a:lnTo>
                      <a:pt x="63" y="304"/>
                    </a:lnTo>
                    <a:lnTo>
                      <a:pt x="50" y="294"/>
                    </a:lnTo>
                    <a:lnTo>
                      <a:pt x="39" y="282"/>
                    </a:lnTo>
                    <a:lnTo>
                      <a:pt x="30" y="268"/>
                    </a:lnTo>
                    <a:lnTo>
                      <a:pt x="21" y="254"/>
                    </a:lnTo>
                    <a:lnTo>
                      <a:pt x="14" y="239"/>
                    </a:lnTo>
                    <a:lnTo>
                      <a:pt x="8" y="224"/>
                    </a:lnTo>
                    <a:lnTo>
                      <a:pt x="3" y="206"/>
                    </a:lnTo>
                    <a:lnTo>
                      <a:pt x="1" y="189"/>
                    </a:lnTo>
                    <a:lnTo>
                      <a:pt x="0" y="172"/>
                    </a:lnTo>
                    <a:lnTo>
                      <a:pt x="1" y="154"/>
                    </a:lnTo>
                    <a:lnTo>
                      <a:pt x="3" y="137"/>
                    </a:lnTo>
                    <a:lnTo>
                      <a:pt x="8" y="121"/>
                    </a:lnTo>
                    <a:lnTo>
                      <a:pt x="14" y="105"/>
                    </a:lnTo>
                    <a:lnTo>
                      <a:pt x="21" y="90"/>
                    </a:lnTo>
                    <a:lnTo>
                      <a:pt x="30" y="75"/>
                    </a:lnTo>
                    <a:lnTo>
                      <a:pt x="39" y="63"/>
                    </a:lnTo>
                    <a:lnTo>
                      <a:pt x="50" y="50"/>
                    </a:lnTo>
                    <a:lnTo>
                      <a:pt x="63" y="39"/>
                    </a:lnTo>
                    <a:lnTo>
                      <a:pt x="76" y="30"/>
                    </a:lnTo>
                    <a:lnTo>
                      <a:pt x="90" y="21"/>
                    </a:lnTo>
                    <a:lnTo>
                      <a:pt x="105" y="14"/>
                    </a:lnTo>
                    <a:lnTo>
                      <a:pt x="121" y="8"/>
                    </a:lnTo>
                    <a:lnTo>
                      <a:pt x="138" y="3"/>
                    </a:lnTo>
                    <a:lnTo>
                      <a:pt x="155" y="1"/>
                    </a:lnTo>
                    <a:lnTo>
                      <a:pt x="172" y="0"/>
                    </a:lnTo>
                    <a:close/>
                  </a:path>
                </a:pathLst>
              </a:custGeom>
              <a:gradFill flip="none" rotWithShape="1">
                <a:gsLst>
                  <a:gs pos="65000">
                    <a:schemeClr val="tx1">
                      <a:lumMod val="75000"/>
                      <a:lumOff val="25000"/>
                    </a:schemeClr>
                  </a:gs>
                  <a:gs pos="0">
                    <a:schemeClr val="tx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9" name="Freeform 30"/>
              <p:cNvSpPr>
                <a:spLocks/>
              </p:cNvSpPr>
              <p:nvPr/>
            </p:nvSpPr>
            <p:spPr bwMode="auto">
              <a:xfrm>
                <a:off x="9900297" y="1518512"/>
                <a:ext cx="38148" cy="38148"/>
              </a:xfrm>
              <a:custGeom>
                <a:avLst/>
                <a:gdLst>
                  <a:gd name="T0" fmla="*/ 93 w 169"/>
                  <a:gd name="T1" fmla="*/ 0 h 169"/>
                  <a:gd name="T2" fmla="*/ 109 w 169"/>
                  <a:gd name="T3" fmla="*/ 3 h 169"/>
                  <a:gd name="T4" fmla="*/ 124 w 169"/>
                  <a:gd name="T5" fmla="*/ 10 h 169"/>
                  <a:gd name="T6" fmla="*/ 138 w 169"/>
                  <a:gd name="T7" fmla="*/ 19 h 169"/>
                  <a:gd name="T8" fmla="*/ 149 w 169"/>
                  <a:gd name="T9" fmla="*/ 31 h 169"/>
                  <a:gd name="T10" fmla="*/ 158 w 169"/>
                  <a:gd name="T11" fmla="*/ 43 h 169"/>
                  <a:gd name="T12" fmla="*/ 165 w 169"/>
                  <a:gd name="T13" fmla="*/ 59 h 169"/>
                  <a:gd name="T14" fmla="*/ 169 w 169"/>
                  <a:gd name="T15" fmla="*/ 75 h 169"/>
                  <a:gd name="T16" fmla="*/ 169 w 169"/>
                  <a:gd name="T17" fmla="*/ 92 h 169"/>
                  <a:gd name="T18" fmla="*/ 165 w 169"/>
                  <a:gd name="T19" fmla="*/ 109 h 169"/>
                  <a:gd name="T20" fmla="*/ 158 w 169"/>
                  <a:gd name="T21" fmla="*/ 124 h 169"/>
                  <a:gd name="T22" fmla="*/ 149 w 169"/>
                  <a:gd name="T23" fmla="*/ 138 h 169"/>
                  <a:gd name="T24" fmla="*/ 138 w 169"/>
                  <a:gd name="T25" fmla="*/ 149 h 169"/>
                  <a:gd name="T26" fmla="*/ 124 w 169"/>
                  <a:gd name="T27" fmla="*/ 158 h 169"/>
                  <a:gd name="T28" fmla="*/ 109 w 169"/>
                  <a:gd name="T29" fmla="*/ 165 h 169"/>
                  <a:gd name="T30" fmla="*/ 93 w 169"/>
                  <a:gd name="T31" fmla="*/ 169 h 169"/>
                  <a:gd name="T32" fmla="*/ 75 w 169"/>
                  <a:gd name="T33" fmla="*/ 169 h 169"/>
                  <a:gd name="T34" fmla="*/ 59 w 169"/>
                  <a:gd name="T35" fmla="*/ 165 h 169"/>
                  <a:gd name="T36" fmla="*/ 44 w 169"/>
                  <a:gd name="T37" fmla="*/ 158 h 169"/>
                  <a:gd name="T38" fmla="*/ 31 w 169"/>
                  <a:gd name="T39" fmla="*/ 149 h 169"/>
                  <a:gd name="T40" fmla="*/ 19 w 169"/>
                  <a:gd name="T41" fmla="*/ 138 h 169"/>
                  <a:gd name="T42" fmla="*/ 10 w 169"/>
                  <a:gd name="T43" fmla="*/ 124 h 169"/>
                  <a:gd name="T44" fmla="*/ 3 w 169"/>
                  <a:gd name="T45" fmla="*/ 109 h 169"/>
                  <a:gd name="T46" fmla="*/ 0 w 169"/>
                  <a:gd name="T47" fmla="*/ 92 h 169"/>
                  <a:gd name="T48" fmla="*/ 0 w 169"/>
                  <a:gd name="T49" fmla="*/ 75 h 169"/>
                  <a:gd name="T50" fmla="*/ 3 w 169"/>
                  <a:gd name="T51" fmla="*/ 59 h 169"/>
                  <a:gd name="T52" fmla="*/ 10 w 169"/>
                  <a:gd name="T53" fmla="*/ 43 h 169"/>
                  <a:gd name="T54" fmla="*/ 19 w 169"/>
                  <a:gd name="T55" fmla="*/ 31 h 169"/>
                  <a:gd name="T56" fmla="*/ 31 w 169"/>
                  <a:gd name="T57" fmla="*/ 19 h 169"/>
                  <a:gd name="T58" fmla="*/ 44 w 169"/>
                  <a:gd name="T59" fmla="*/ 10 h 169"/>
                  <a:gd name="T60" fmla="*/ 59 w 169"/>
                  <a:gd name="T61" fmla="*/ 3 h 169"/>
                  <a:gd name="T62" fmla="*/ 75 w 169"/>
                  <a:gd name="T63" fmla="*/ 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9" h="169">
                    <a:moveTo>
                      <a:pt x="84" y="0"/>
                    </a:moveTo>
                    <a:lnTo>
                      <a:pt x="93" y="0"/>
                    </a:lnTo>
                    <a:lnTo>
                      <a:pt x="101" y="1"/>
                    </a:lnTo>
                    <a:lnTo>
                      <a:pt x="109" y="3"/>
                    </a:lnTo>
                    <a:lnTo>
                      <a:pt x="117" y="6"/>
                    </a:lnTo>
                    <a:lnTo>
                      <a:pt x="124" y="10"/>
                    </a:lnTo>
                    <a:lnTo>
                      <a:pt x="132" y="14"/>
                    </a:lnTo>
                    <a:lnTo>
                      <a:pt x="138" y="19"/>
                    </a:lnTo>
                    <a:lnTo>
                      <a:pt x="145" y="24"/>
                    </a:lnTo>
                    <a:lnTo>
                      <a:pt x="149" y="31"/>
                    </a:lnTo>
                    <a:lnTo>
                      <a:pt x="155" y="36"/>
                    </a:lnTo>
                    <a:lnTo>
                      <a:pt x="158" y="43"/>
                    </a:lnTo>
                    <a:lnTo>
                      <a:pt x="162" y="51"/>
                    </a:lnTo>
                    <a:lnTo>
                      <a:pt x="165" y="59"/>
                    </a:lnTo>
                    <a:lnTo>
                      <a:pt x="168" y="67"/>
                    </a:lnTo>
                    <a:lnTo>
                      <a:pt x="169" y="75"/>
                    </a:lnTo>
                    <a:lnTo>
                      <a:pt x="169" y="84"/>
                    </a:lnTo>
                    <a:lnTo>
                      <a:pt x="169" y="92"/>
                    </a:lnTo>
                    <a:lnTo>
                      <a:pt x="168" y="101"/>
                    </a:lnTo>
                    <a:lnTo>
                      <a:pt x="165" y="109"/>
                    </a:lnTo>
                    <a:lnTo>
                      <a:pt x="162" y="117"/>
                    </a:lnTo>
                    <a:lnTo>
                      <a:pt x="158" y="124"/>
                    </a:lnTo>
                    <a:lnTo>
                      <a:pt x="155" y="131"/>
                    </a:lnTo>
                    <a:lnTo>
                      <a:pt x="149" y="138"/>
                    </a:lnTo>
                    <a:lnTo>
                      <a:pt x="145" y="143"/>
                    </a:lnTo>
                    <a:lnTo>
                      <a:pt x="138" y="149"/>
                    </a:lnTo>
                    <a:lnTo>
                      <a:pt x="132" y="155"/>
                    </a:lnTo>
                    <a:lnTo>
                      <a:pt x="124" y="158"/>
                    </a:lnTo>
                    <a:lnTo>
                      <a:pt x="117" y="162"/>
                    </a:lnTo>
                    <a:lnTo>
                      <a:pt x="109" y="165"/>
                    </a:lnTo>
                    <a:lnTo>
                      <a:pt x="101" y="167"/>
                    </a:lnTo>
                    <a:lnTo>
                      <a:pt x="93" y="169"/>
                    </a:lnTo>
                    <a:lnTo>
                      <a:pt x="84" y="169"/>
                    </a:lnTo>
                    <a:lnTo>
                      <a:pt x="75" y="169"/>
                    </a:lnTo>
                    <a:lnTo>
                      <a:pt x="67" y="167"/>
                    </a:lnTo>
                    <a:lnTo>
                      <a:pt x="59" y="165"/>
                    </a:lnTo>
                    <a:lnTo>
                      <a:pt x="51" y="162"/>
                    </a:lnTo>
                    <a:lnTo>
                      <a:pt x="44" y="158"/>
                    </a:lnTo>
                    <a:lnTo>
                      <a:pt x="36" y="155"/>
                    </a:lnTo>
                    <a:lnTo>
                      <a:pt x="31" y="149"/>
                    </a:lnTo>
                    <a:lnTo>
                      <a:pt x="24" y="143"/>
                    </a:lnTo>
                    <a:lnTo>
                      <a:pt x="19" y="138"/>
                    </a:lnTo>
                    <a:lnTo>
                      <a:pt x="14" y="131"/>
                    </a:lnTo>
                    <a:lnTo>
                      <a:pt x="10" y="124"/>
                    </a:lnTo>
                    <a:lnTo>
                      <a:pt x="6" y="117"/>
                    </a:lnTo>
                    <a:lnTo>
                      <a:pt x="3" y="109"/>
                    </a:lnTo>
                    <a:lnTo>
                      <a:pt x="1" y="101"/>
                    </a:lnTo>
                    <a:lnTo>
                      <a:pt x="0" y="92"/>
                    </a:lnTo>
                    <a:lnTo>
                      <a:pt x="0" y="84"/>
                    </a:lnTo>
                    <a:lnTo>
                      <a:pt x="0" y="75"/>
                    </a:lnTo>
                    <a:lnTo>
                      <a:pt x="1" y="67"/>
                    </a:lnTo>
                    <a:lnTo>
                      <a:pt x="3" y="59"/>
                    </a:lnTo>
                    <a:lnTo>
                      <a:pt x="6" y="51"/>
                    </a:lnTo>
                    <a:lnTo>
                      <a:pt x="10" y="43"/>
                    </a:lnTo>
                    <a:lnTo>
                      <a:pt x="14" y="36"/>
                    </a:lnTo>
                    <a:lnTo>
                      <a:pt x="19" y="31"/>
                    </a:lnTo>
                    <a:lnTo>
                      <a:pt x="24" y="24"/>
                    </a:lnTo>
                    <a:lnTo>
                      <a:pt x="31" y="19"/>
                    </a:lnTo>
                    <a:lnTo>
                      <a:pt x="36" y="14"/>
                    </a:lnTo>
                    <a:lnTo>
                      <a:pt x="44" y="10"/>
                    </a:lnTo>
                    <a:lnTo>
                      <a:pt x="51" y="6"/>
                    </a:lnTo>
                    <a:lnTo>
                      <a:pt x="59" y="3"/>
                    </a:lnTo>
                    <a:lnTo>
                      <a:pt x="67" y="1"/>
                    </a:lnTo>
                    <a:lnTo>
                      <a:pt x="75" y="0"/>
                    </a:lnTo>
                    <a:lnTo>
                      <a:pt x="84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B0F0"/>
                  </a:gs>
                  <a:gs pos="74000">
                    <a:srgbClr val="00206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0" name="Freeform 31"/>
              <p:cNvSpPr>
                <a:spLocks/>
              </p:cNvSpPr>
              <p:nvPr/>
            </p:nvSpPr>
            <p:spPr bwMode="auto">
              <a:xfrm>
                <a:off x="9905741" y="1533501"/>
                <a:ext cx="10899" cy="10899"/>
              </a:xfrm>
              <a:custGeom>
                <a:avLst/>
                <a:gdLst>
                  <a:gd name="T0" fmla="*/ 23 w 46"/>
                  <a:gd name="T1" fmla="*/ 0 h 47"/>
                  <a:gd name="T2" fmla="*/ 27 w 46"/>
                  <a:gd name="T3" fmla="*/ 1 h 47"/>
                  <a:gd name="T4" fmla="*/ 32 w 46"/>
                  <a:gd name="T5" fmla="*/ 2 h 47"/>
                  <a:gd name="T6" fmla="*/ 35 w 46"/>
                  <a:gd name="T7" fmla="*/ 5 h 47"/>
                  <a:gd name="T8" fmla="*/ 39 w 46"/>
                  <a:gd name="T9" fmla="*/ 7 h 47"/>
                  <a:gd name="T10" fmla="*/ 42 w 46"/>
                  <a:gd name="T11" fmla="*/ 10 h 47"/>
                  <a:gd name="T12" fmla="*/ 45 w 46"/>
                  <a:gd name="T13" fmla="*/ 15 h 47"/>
                  <a:gd name="T14" fmla="*/ 46 w 46"/>
                  <a:gd name="T15" fmla="*/ 18 h 47"/>
                  <a:gd name="T16" fmla="*/ 46 w 46"/>
                  <a:gd name="T17" fmla="*/ 24 h 47"/>
                  <a:gd name="T18" fmla="*/ 46 w 46"/>
                  <a:gd name="T19" fmla="*/ 28 h 47"/>
                  <a:gd name="T20" fmla="*/ 45 w 46"/>
                  <a:gd name="T21" fmla="*/ 32 h 47"/>
                  <a:gd name="T22" fmla="*/ 42 w 46"/>
                  <a:gd name="T23" fmla="*/ 36 h 47"/>
                  <a:gd name="T24" fmla="*/ 39 w 46"/>
                  <a:gd name="T25" fmla="*/ 40 h 47"/>
                  <a:gd name="T26" fmla="*/ 35 w 46"/>
                  <a:gd name="T27" fmla="*/ 42 h 47"/>
                  <a:gd name="T28" fmla="*/ 32 w 46"/>
                  <a:gd name="T29" fmla="*/ 44 h 47"/>
                  <a:gd name="T30" fmla="*/ 27 w 46"/>
                  <a:gd name="T31" fmla="*/ 46 h 47"/>
                  <a:gd name="T32" fmla="*/ 23 w 46"/>
                  <a:gd name="T33" fmla="*/ 47 h 47"/>
                  <a:gd name="T34" fmla="*/ 18 w 46"/>
                  <a:gd name="T35" fmla="*/ 46 h 47"/>
                  <a:gd name="T36" fmla="*/ 14 w 46"/>
                  <a:gd name="T37" fmla="*/ 44 h 47"/>
                  <a:gd name="T38" fmla="*/ 10 w 46"/>
                  <a:gd name="T39" fmla="*/ 42 h 47"/>
                  <a:gd name="T40" fmla="*/ 7 w 46"/>
                  <a:gd name="T41" fmla="*/ 40 h 47"/>
                  <a:gd name="T42" fmla="*/ 4 w 46"/>
                  <a:gd name="T43" fmla="*/ 36 h 47"/>
                  <a:gd name="T44" fmla="*/ 1 w 46"/>
                  <a:gd name="T45" fmla="*/ 32 h 47"/>
                  <a:gd name="T46" fmla="*/ 0 w 46"/>
                  <a:gd name="T47" fmla="*/ 28 h 47"/>
                  <a:gd name="T48" fmla="*/ 0 w 46"/>
                  <a:gd name="T49" fmla="*/ 24 h 47"/>
                  <a:gd name="T50" fmla="*/ 0 w 46"/>
                  <a:gd name="T51" fmla="*/ 18 h 47"/>
                  <a:gd name="T52" fmla="*/ 1 w 46"/>
                  <a:gd name="T53" fmla="*/ 15 h 47"/>
                  <a:gd name="T54" fmla="*/ 4 w 46"/>
                  <a:gd name="T55" fmla="*/ 10 h 47"/>
                  <a:gd name="T56" fmla="*/ 7 w 46"/>
                  <a:gd name="T57" fmla="*/ 7 h 47"/>
                  <a:gd name="T58" fmla="*/ 10 w 46"/>
                  <a:gd name="T59" fmla="*/ 5 h 47"/>
                  <a:gd name="T60" fmla="*/ 14 w 46"/>
                  <a:gd name="T61" fmla="*/ 2 h 47"/>
                  <a:gd name="T62" fmla="*/ 18 w 46"/>
                  <a:gd name="T63" fmla="*/ 1 h 47"/>
                  <a:gd name="T64" fmla="*/ 23 w 46"/>
                  <a:gd name="T6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47">
                    <a:moveTo>
                      <a:pt x="23" y="0"/>
                    </a:moveTo>
                    <a:lnTo>
                      <a:pt x="27" y="1"/>
                    </a:lnTo>
                    <a:lnTo>
                      <a:pt x="32" y="2"/>
                    </a:lnTo>
                    <a:lnTo>
                      <a:pt x="35" y="5"/>
                    </a:lnTo>
                    <a:lnTo>
                      <a:pt x="39" y="7"/>
                    </a:lnTo>
                    <a:lnTo>
                      <a:pt x="42" y="10"/>
                    </a:lnTo>
                    <a:lnTo>
                      <a:pt x="45" y="15"/>
                    </a:lnTo>
                    <a:lnTo>
                      <a:pt x="46" y="18"/>
                    </a:lnTo>
                    <a:lnTo>
                      <a:pt x="46" y="24"/>
                    </a:lnTo>
                    <a:lnTo>
                      <a:pt x="46" y="28"/>
                    </a:lnTo>
                    <a:lnTo>
                      <a:pt x="45" y="32"/>
                    </a:lnTo>
                    <a:lnTo>
                      <a:pt x="42" y="36"/>
                    </a:lnTo>
                    <a:lnTo>
                      <a:pt x="39" y="40"/>
                    </a:lnTo>
                    <a:lnTo>
                      <a:pt x="35" y="42"/>
                    </a:lnTo>
                    <a:lnTo>
                      <a:pt x="32" y="44"/>
                    </a:lnTo>
                    <a:lnTo>
                      <a:pt x="27" y="46"/>
                    </a:lnTo>
                    <a:lnTo>
                      <a:pt x="23" y="47"/>
                    </a:lnTo>
                    <a:lnTo>
                      <a:pt x="18" y="46"/>
                    </a:lnTo>
                    <a:lnTo>
                      <a:pt x="14" y="44"/>
                    </a:lnTo>
                    <a:lnTo>
                      <a:pt x="10" y="42"/>
                    </a:lnTo>
                    <a:lnTo>
                      <a:pt x="7" y="40"/>
                    </a:lnTo>
                    <a:lnTo>
                      <a:pt x="4" y="36"/>
                    </a:lnTo>
                    <a:lnTo>
                      <a:pt x="1" y="32"/>
                    </a:lnTo>
                    <a:lnTo>
                      <a:pt x="0" y="28"/>
                    </a:lnTo>
                    <a:lnTo>
                      <a:pt x="0" y="24"/>
                    </a:lnTo>
                    <a:lnTo>
                      <a:pt x="0" y="18"/>
                    </a:lnTo>
                    <a:lnTo>
                      <a:pt x="1" y="15"/>
                    </a:lnTo>
                    <a:lnTo>
                      <a:pt x="4" y="10"/>
                    </a:lnTo>
                    <a:lnTo>
                      <a:pt x="7" y="7"/>
                    </a:lnTo>
                    <a:lnTo>
                      <a:pt x="10" y="5"/>
                    </a:lnTo>
                    <a:lnTo>
                      <a:pt x="14" y="2"/>
                    </a:lnTo>
                    <a:lnTo>
                      <a:pt x="18" y="1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E6E7E8">
                  <a:alpha val="5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" name="Freeform 32"/>
              <p:cNvSpPr>
                <a:spLocks/>
              </p:cNvSpPr>
              <p:nvPr/>
            </p:nvSpPr>
            <p:spPr bwMode="auto">
              <a:xfrm>
                <a:off x="9923624" y="1528073"/>
                <a:ext cx="6813" cy="6813"/>
              </a:xfrm>
              <a:custGeom>
                <a:avLst/>
                <a:gdLst>
                  <a:gd name="T0" fmla="*/ 15 w 30"/>
                  <a:gd name="T1" fmla="*/ 0 h 31"/>
                  <a:gd name="T2" fmla="*/ 18 w 30"/>
                  <a:gd name="T3" fmla="*/ 0 h 31"/>
                  <a:gd name="T4" fmla="*/ 20 w 30"/>
                  <a:gd name="T5" fmla="*/ 1 h 31"/>
                  <a:gd name="T6" fmla="*/ 24 w 30"/>
                  <a:gd name="T7" fmla="*/ 2 h 31"/>
                  <a:gd name="T8" fmla="*/ 26 w 30"/>
                  <a:gd name="T9" fmla="*/ 4 h 31"/>
                  <a:gd name="T10" fmla="*/ 27 w 30"/>
                  <a:gd name="T11" fmla="*/ 7 h 31"/>
                  <a:gd name="T12" fmla="*/ 29 w 30"/>
                  <a:gd name="T13" fmla="*/ 9 h 31"/>
                  <a:gd name="T14" fmla="*/ 29 w 30"/>
                  <a:gd name="T15" fmla="*/ 11 h 31"/>
                  <a:gd name="T16" fmla="*/ 30 w 30"/>
                  <a:gd name="T17" fmla="*/ 15 h 31"/>
                  <a:gd name="T18" fmla="*/ 29 w 30"/>
                  <a:gd name="T19" fmla="*/ 18 h 31"/>
                  <a:gd name="T20" fmla="*/ 29 w 30"/>
                  <a:gd name="T21" fmla="*/ 20 h 31"/>
                  <a:gd name="T22" fmla="*/ 27 w 30"/>
                  <a:gd name="T23" fmla="*/ 24 h 31"/>
                  <a:gd name="T24" fmla="*/ 26 w 30"/>
                  <a:gd name="T25" fmla="*/ 26 h 31"/>
                  <a:gd name="T26" fmla="*/ 24 w 30"/>
                  <a:gd name="T27" fmla="*/ 27 h 31"/>
                  <a:gd name="T28" fmla="*/ 20 w 30"/>
                  <a:gd name="T29" fmla="*/ 28 h 31"/>
                  <a:gd name="T30" fmla="*/ 18 w 30"/>
                  <a:gd name="T31" fmla="*/ 30 h 31"/>
                  <a:gd name="T32" fmla="*/ 15 w 30"/>
                  <a:gd name="T33" fmla="*/ 31 h 31"/>
                  <a:gd name="T34" fmla="*/ 11 w 30"/>
                  <a:gd name="T35" fmla="*/ 30 h 31"/>
                  <a:gd name="T36" fmla="*/ 9 w 30"/>
                  <a:gd name="T37" fmla="*/ 28 h 31"/>
                  <a:gd name="T38" fmla="*/ 7 w 30"/>
                  <a:gd name="T39" fmla="*/ 27 h 31"/>
                  <a:gd name="T40" fmla="*/ 4 w 30"/>
                  <a:gd name="T41" fmla="*/ 26 h 31"/>
                  <a:gd name="T42" fmla="*/ 2 w 30"/>
                  <a:gd name="T43" fmla="*/ 24 h 31"/>
                  <a:gd name="T44" fmla="*/ 1 w 30"/>
                  <a:gd name="T45" fmla="*/ 20 h 31"/>
                  <a:gd name="T46" fmla="*/ 0 w 30"/>
                  <a:gd name="T47" fmla="*/ 18 h 31"/>
                  <a:gd name="T48" fmla="*/ 0 w 30"/>
                  <a:gd name="T49" fmla="*/ 15 h 31"/>
                  <a:gd name="T50" fmla="*/ 0 w 30"/>
                  <a:gd name="T51" fmla="*/ 11 h 31"/>
                  <a:gd name="T52" fmla="*/ 1 w 30"/>
                  <a:gd name="T53" fmla="*/ 9 h 31"/>
                  <a:gd name="T54" fmla="*/ 2 w 30"/>
                  <a:gd name="T55" fmla="*/ 7 h 31"/>
                  <a:gd name="T56" fmla="*/ 4 w 30"/>
                  <a:gd name="T57" fmla="*/ 4 h 31"/>
                  <a:gd name="T58" fmla="*/ 7 w 30"/>
                  <a:gd name="T59" fmla="*/ 2 h 31"/>
                  <a:gd name="T60" fmla="*/ 9 w 30"/>
                  <a:gd name="T61" fmla="*/ 1 h 31"/>
                  <a:gd name="T62" fmla="*/ 11 w 30"/>
                  <a:gd name="T63" fmla="*/ 0 h 31"/>
                  <a:gd name="T64" fmla="*/ 15 w 30"/>
                  <a:gd name="T65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1">
                    <a:moveTo>
                      <a:pt x="15" y="0"/>
                    </a:moveTo>
                    <a:lnTo>
                      <a:pt x="18" y="0"/>
                    </a:lnTo>
                    <a:lnTo>
                      <a:pt x="20" y="1"/>
                    </a:lnTo>
                    <a:lnTo>
                      <a:pt x="24" y="2"/>
                    </a:lnTo>
                    <a:lnTo>
                      <a:pt x="26" y="4"/>
                    </a:lnTo>
                    <a:lnTo>
                      <a:pt x="27" y="7"/>
                    </a:lnTo>
                    <a:lnTo>
                      <a:pt x="29" y="9"/>
                    </a:lnTo>
                    <a:lnTo>
                      <a:pt x="29" y="11"/>
                    </a:lnTo>
                    <a:lnTo>
                      <a:pt x="30" y="15"/>
                    </a:lnTo>
                    <a:lnTo>
                      <a:pt x="29" y="18"/>
                    </a:lnTo>
                    <a:lnTo>
                      <a:pt x="29" y="20"/>
                    </a:lnTo>
                    <a:lnTo>
                      <a:pt x="27" y="24"/>
                    </a:lnTo>
                    <a:lnTo>
                      <a:pt x="26" y="26"/>
                    </a:lnTo>
                    <a:lnTo>
                      <a:pt x="24" y="27"/>
                    </a:lnTo>
                    <a:lnTo>
                      <a:pt x="20" y="28"/>
                    </a:lnTo>
                    <a:lnTo>
                      <a:pt x="18" y="30"/>
                    </a:lnTo>
                    <a:lnTo>
                      <a:pt x="15" y="31"/>
                    </a:lnTo>
                    <a:lnTo>
                      <a:pt x="11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6"/>
                    </a:lnTo>
                    <a:lnTo>
                      <a:pt x="2" y="24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4" y="4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E6E7E8">
                  <a:alpha val="5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21" name="Group 1120"/>
          <p:cNvGrpSpPr/>
          <p:nvPr/>
        </p:nvGrpSpPr>
        <p:grpSpPr>
          <a:xfrm>
            <a:off x="5236564" y="2337597"/>
            <a:ext cx="4775361" cy="2638451"/>
            <a:chOff x="4977431" y="388818"/>
            <a:chExt cx="3734769" cy="2063510"/>
          </a:xfrm>
        </p:grpSpPr>
        <p:grpSp>
          <p:nvGrpSpPr>
            <p:cNvPr id="1122" name="Group 1121"/>
            <p:cNvGrpSpPr/>
            <p:nvPr/>
          </p:nvGrpSpPr>
          <p:grpSpPr>
            <a:xfrm>
              <a:off x="4977431" y="388818"/>
              <a:ext cx="3734769" cy="601302"/>
              <a:chOff x="4962684" y="388818"/>
              <a:chExt cx="3734769" cy="601302"/>
            </a:xfrm>
          </p:grpSpPr>
          <p:grpSp>
            <p:nvGrpSpPr>
              <p:cNvPr id="1143" name="Group 1142"/>
              <p:cNvGrpSpPr/>
              <p:nvPr/>
            </p:nvGrpSpPr>
            <p:grpSpPr>
              <a:xfrm>
                <a:off x="5664182" y="451790"/>
                <a:ext cx="3033271" cy="432361"/>
                <a:chOff x="5664182" y="427449"/>
                <a:chExt cx="3033271" cy="432361"/>
              </a:xfrm>
            </p:grpSpPr>
            <p:sp>
              <p:nvSpPr>
                <p:cNvPr id="1149" name="TextBox 1148"/>
                <p:cNvSpPr txBox="1"/>
                <p:nvPr/>
              </p:nvSpPr>
              <p:spPr>
                <a:xfrm>
                  <a:off x="5664182" y="595030"/>
                  <a:ext cx="3033271" cy="26478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dirty="0"/>
                    <a:t>Lorem </a:t>
                  </a:r>
                  <a:r>
                    <a:rPr lang="en-US" sz="1100" dirty="0" err="1"/>
                    <a:t>Ipsum</a:t>
                  </a:r>
                  <a:r>
                    <a:rPr lang="en-US" sz="1100" dirty="0"/>
                    <a:t> is simply dummy text of the printing and typesetting industry. </a:t>
                  </a:r>
                </a:p>
              </p:txBody>
            </p:sp>
            <p:sp>
              <p:nvSpPr>
                <p:cNvPr id="1150" name="TextBox 1149"/>
                <p:cNvSpPr txBox="1"/>
                <p:nvPr/>
              </p:nvSpPr>
              <p:spPr>
                <a:xfrm>
                  <a:off x="5664182" y="427449"/>
                  <a:ext cx="3033271" cy="13239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b="1" dirty="0">
                      <a:solidFill>
                        <a:srgbClr val="C85660"/>
                      </a:solidFill>
                    </a:rPr>
                    <a:t>LOREM IPSUM</a:t>
                  </a:r>
                </a:p>
              </p:txBody>
            </p:sp>
          </p:grpSp>
          <p:grpSp>
            <p:nvGrpSpPr>
              <p:cNvPr id="1144" name="Group 1143"/>
              <p:cNvGrpSpPr/>
              <p:nvPr/>
            </p:nvGrpSpPr>
            <p:grpSpPr>
              <a:xfrm>
                <a:off x="4962684" y="388818"/>
                <a:ext cx="601302" cy="601302"/>
                <a:chOff x="4962684" y="388818"/>
                <a:chExt cx="601302" cy="601302"/>
              </a:xfrm>
            </p:grpSpPr>
            <p:grpSp>
              <p:nvGrpSpPr>
                <p:cNvPr id="1145" name="Group 1144"/>
                <p:cNvGrpSpPr/>
                <p:nvPr/>
              </p:nvGrpSpPr>
              <p:grpSpPr>
                <a:xfrm>
                  <a:off x="4962684" y="388818"/>
                  <a:ext cx="601302" cy="601302"/>
                  <a:chOff x="4925804" y="576032"/>
                  <a:chExt cx="601302" cy="601302"/>
                </a:xfrm>
              </p:grpSpPr>
              <p:sp>
                <p:nvSpPr>
                  <p:cNvPr id="1147" name="Oval 1146"/>
                  <p:cNvSpPr/>
                  <p:nvPr/>
                </p:nvSpPr>
                <p:spPr>
                  <a:xfrm>
                    <a:off x="4925804" y="576032"/>
                    <a:ext cx="601302" cy="60130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148" name="Oval 1147"/>
                  <p:cNvSpPr/>
                  <p:nvPr/>
                </p:nvSpPr>
                <p:spPr>
                  <a:xfrm>
                    <a:off x="4977983" y="628211"/>
                    <a:ext cx="496943" cy="496943"/>
                  </a:xfrm>
                  <a:prstGeom prst="ellipse">
                    <a:avLst/>
                  </a:prstGeom>
                  <a:solidFill>
                    <a:srgbClr val="C85660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</p:grpSp>
            <p:sp>
              <p:nvSpPr>
                <p:cNvPr id="1146" name="TextBox 1145"/>
                <p:cNvSpPr txBox="1"/>
                <p:nvPr/>
              </p:nvSpPr>
              <p:spPr>
                <a:xfrm>
                  <a:off x="5074096" y="566359"/>
                  <a:ext cx="378479" cy="24071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chemeClr val="bg1"/>
                      </a:solidFill>
                    </a:rPr>
                    <a:t>57%</a:t>
                  </a:r>
                </a:p>
              </p:txBody>
            </p:sp>
          </p:grpSp>
        </p:grpSp>
        <p:grpSp>
          <p:nvGrpSpPr>
            <p:cNvPr id="1123" name="Group 1122"/>
            <p:cNvGrpSpPr/>
            <p:nvPr/>
          </p:nvGrpSpPr>
          <p:grpSpPr>
            <a:xfrm>
              <a:off x="4977431" y="1119922"/>
              <a:ext cx="3734769" cy="601302"/>
              <a:chOff x="4962684" y="388818"/>
              <a:chExt cx="3734769" cy="601302"/>
            </a:xfrm>
          </p:grpSpPr>
          <p:grpSp>
            <p:nvGrpSpPr>
              <p:cNvPr id="1135" name="Group 1134"/>
              <p:cNvGrpSpPr/>
              <p:nvPr/>
            </p:nvGrpSpPr>
            <p:grpSpPr>
              <a:xfrm>
                <a:off x="5664182" y="451790"/>
                <a:ext cx="3033271" cy="432361"/>
                <a:chOff x="5664182" y="427449"/>
                <a:chExt cx="3033271" cy="432361"/>
              </a:xfrm>
            </p:grpSpPr>
            <p:sp>
              <p:nvSpPr>
                <p:cNvPr id="1141" name="TextBox 1140"/>
                <p:cNvSpPr txBox="1"/>
                <p:nvPr/>
              </p:nvSpPr>
              <p:spPr>
                <a:xfrm>
                  <a:off x="5664182" y="595030"/>
                  <a:ext cx="3033271" cy="26478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dirty="0"/>
                    <a:t>Lorem </a:t>
                  </a:r>
                  <a:r>
                    <a:rPr lang="en-US" sz="1100" dirty="0" err="1"/>
                    <a:t>Ipsum</a:t>
                  </a:r>
                  <a:r>
                    <a:rPr lang="en-US" sz="1100" dirty="0"/>
                    <a:t> is simply dummy text of the printing and typesetting industry. </a:t>
                  </a:r>
                </a:p>
              </p:txBody>
            </p:sp>
            <p:sp>
              <p:nvSpPr>
                <p:cNvPr id="1142" name="TextBox 1141"/>
                <p:cNvSpPr txBox="1"/>
                <p:nvPr/>
              </p:nvSpPr>
              <p:spPr>
                <a:xfrm>
                  <a:off x="5664182" y="427449"/>
                  <a:ext cx="3033271" cy="13239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b="1" dirty="0">
                      <a:solidFill>
                        <a:srgbClr val="FFAF25"/>
                      </a:solidFill>
                    </a:rPr>
                    <a:t>LOREM IPSUM</a:t>
                  </a:r>
                </a:p>
              </p:txBody>
            </p:sp>
          </p:grpSp>
          <p:grpSp>
            <p:nvGrpSpPr>
              <p:cNvPr id="1136" name="Group 1135"/>
              <p:cNvGrpSpPr/>
              <p:nvPr/>
            </p:nvGrpSpPr>
            <p:grpSpPr>
              <a:xfrm>
                <a:off x="4962684" y="388818"/>
                <a:ext cx="601302" cy="601302"/>
                <a:chOff x="4962684" y="388818"/>
                <a:chExt cx="601302" cy="601302"/>
              </a:xfrm>
            </p:grpSpPr>
            <p:grpSp>
              <p:nvGrpSpPr>
                <p:cNvPr id="1137" name="Group 1136"/>
                <p:cNvGrpSpPr/>
                <p:nvPr/>
              </p:nvGrpSpPr>
              <p:grpSpPr>
                <a:xfrm>
                  <a:off x="4962684" y="388818"/>
                  <a:ext cx="601302" cy="601302"/>
                  <a:chOff x="4925804" y="576032"/>
                  <a:chExt cx="601302" cy="601302"/>
                </a:xfrm>
              </p:grpSpPr>
              <p:sp>
                <p:nvSpPr>
                  <p:cNvPr id="1139" name="Oval 1138"/>
                  <p:cNvSpPr/>
                  <p:nvPr/>
                </p:nvSpPr>
                <p:spPr>
                  <a:xfrm>
                    <a:off x="4925804" y="576032"/>
                    <a:ext cx="601302" cy="60130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140" name="Oval 1139"/>
                  <p:cNvSpPr/>
                  <p:nvPr/>
                </p:nvSpPr>
                <p:spPr>
                  <a:xfrm>
                    <a:off x="4977983" y="628211"/>
                    <a:ext cx="496943" cy="496943"/>
                  </a:xfrm>
                  <a:prstGeom prst="ellipse">
                    <a:avLst/>
                  </a:prstGeom>
                  <a:solidFill>
                    <a:srgbClr val="FFAF25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</p:grpSp>
            <p:sp>
              <p:nvSpPr>
                <p:cNvPr id="1138" name="TextBox 1137"/>
                <p:cNvSpPr txBox="1"/>
                <p:nvPr/>
              </p:nvSpPr>
              <p:spPr>
                <a:xfrm>
                  <a:off x="5074096" y="566359"/>
                  <a:ext cx="378479" cy="24071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chemeClr val="bg1"/>
                      </a:solidFill>
                    </a:rPr>
                    <a:t>25%</a:t>
                  </a:r>
                </a:p>
              </p:txBody>
            </p:sp>
          </p:grpSp>
        </p:grpSp>
        <p:grpSp>
          <p:nvGrpSpPr>
            <p:cNvPr id="1124" name="Group 1123"/>
            <p:cNvGrpSpPr/>
            <p:nvPr/>
          </p:nvGrpSpPr>
          <p:grpSpPr>
            <a:xfrm>
              <a:off x="4977431" y="1851026"/>
              <a:ext cx="3734769" cy="601302"/>
              <a:chOff x="4962684" y="388818"/>
              <a:chExt cx="3734769" cy="601302"/>
            </a:xfrm>
          </p:grpSpPr>
          <p:grpSp>
            <p:nvGrpSpPr>
              <p:cNvPr id="1127" name="Group 1126"/>
              <p:cNvGrpSpPr/>
              <p:nvPr/>
            </p:nvGrpSpPr>
            <p:grpSpPr>
              <a:xfrm>
                <a:off x="5664182" y="451790"/>
                <a:ext cx="3033271" cy="432361"/>
                <a:chOff x="5664182" y="427449"/>
                <a:chExt cx="3033271" cy="432361"/>
              </a:xfrm>
            </p:grpSpPr>
            <p:sp>
              <p:nvSpPr>
                <p:cNvPr id="1133" name="TextBox 1132"/>
                <p:cNvSpPr txBox="1"/>
                <p:nvPr/>
              </p:nvSpPr>
              <p:spPr>
                <a:xfrm>
                  <a:off x="5664182" y="595030"/>
                  <a:ext cx="3033271" cy="26478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dirty="0"/>
                    <a:t>Lorem </a:t>
                  </a:r>
                  <a:r>
                    <a:rPr lang="en-US" sz="1100" dirty="0" err="1"/>
                    <a:t>Ipsum</a:t>
                  </a:r>
                  <a:r>
                    <a:rPr lang="en-US" sz="1100" dirty="0"/>
                    <a:t> is simply dummy text of the printing and typesetting industry. </a:t>
                  </a:r>
                </a:p>
              </p:txBody>
            </p:sp>
            <p:sp>
              <p:nvSpPr>
                <p:cNvPr id="1134" name="TextBox 1133"/>
                <p:cNvSpPr txBox="1"/>
                <p:nvPr/>
              </p:nvSpPr>
              <p:spPr>
                <a:xfrm>
                  <a:off x="5664182" y="427449"/>
                  <a:ext cx="3033271" cy="13239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b="1" dirty="0">
                      <a:solidFill>
                        <a:srgbClr val="635C5F"/>
                      </a:solidFill>
                    </a:rPr>
                    <a:t>LOREM IPSUM</a:t>
                  </a:r>
                </a:p>
              </p:txBody>
            </p:sp>
          </p:grpSp>
          <p:grpSp>
            <p:nvGrpSpPr>
              <p:cNvPr id="1128" name="Group 1127"/>
              <p:cNvGrpSpPr/>
              <p:nvPr/>
            </p:nvGrpSpPr>
            <p:grpSpPr>
              <a:xfrm>
                <a:off x="4962684" y="388818"/>
                <a:ext cx="601302" cy="601302"/>
                <a:chOff x="4962684" y="388818"/>
                <a:chExt cx="601302" cy="601302"/>
              </a:xfrm>
            </p:grpSpPr>
            <p:grpSp>
              <p:nvGrpSpPr>
                <p:cNvPr id="1129" name="Group 1128"/>
                <p:cNvGrpSpPr/>
                <p:nvPr/>
              </p:nvGrpSpPr>
              <p:grpSpPr>
                <a:xfrm>
                  <a:off x="4962684" y="388818"/>
                  <a:ext cx="601302" cy="601302"/>
                  <a:chOff x="4925804" y="576032"/>
                  <a:chExt cx="601302" cy="601302"/>
                </a:xfrm>
              </p:grpSpPr>
              <p:sp>
                <p:nvSpPr>
                  <p:cNvPr id="1131" name="Oval 1130"/>
                  <p:cNvSpPr/>
                  <p:nvPr/>
                </p:nvSpPr>
                <p:spPr>
                  <a:xfrm>
                    <a:off x="4925804" y="576032"/>
                    <a:ext cx="601302" cy="60130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132" name="Oval 1131"/>
                  <p:cNvSpPr/>
                  <p:nvPr/>
                </p:nvSpPr>
                <p:spPr>
                  <a:xfrm>
                    <a:off x="4977983" y="628211"/>
                    <a:ext cx="496943" cy="496943"/>
                  </a:xfrm>
                  <a:prstGeom prst="ellipse">
                    <a:avLst/>
                  </a:prstGeom>
                  <a:solidFill>
                    <a:srgbClr val="635C5F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</p:grpSp>
            <p:sp>
              <p:nvSpPr>
                <p:cNvPr id="1130" name="TextBox 1129"/>
                <p:cNvSpPr txBox="1"/>
                <p:nvPr/>
              </p:nvSpPr>
              <p:spPr>
                <a:xfrm>
                  <a:off x="5074096" y="566359"/>
                  <a:ext cx="378479" cy="24071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chemeClr val="bg1"/>
                      </a:solidFill>
                    </a:rPr>
                    <a:t>14%</a:t>
                  </a:r>
                </a:p>
              </p:txBody>
            </p:sp>
          </p:grpSp>
        </p:grpSp>
        <p:cxnSp>
          <p:nvCxnSpPr>
            <p:cNvPr id="1125" name="Straight Connector 1124"/>
            <p:cNvCxnSpPr/>
            <p:nvPr/>
          </p:nvCxnSpPr>
          <p:spPr>
            <a:xfrm flipH="1">
              <a:off x="5014863" y="1055021"/>
              <a:ext cx="3697337" cy="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6" name="Straight Connector 1125"/>
            <p:cNvCxnSpPr/>
            <p:nvPr/>
          </p:nvCxnSpPr>
          <p:spPr>
            <a:xfrm flipH="1">
              <a:off x="5014863" y="1786125"/>
              <a:ext cx="3697337" cy="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52" name="TextBox 1151"/>
          <p:cNvSpPr txBox="1"/>
          <p:nvPr/>
        </p:nvSpPr>
        <p:spPr>
          <a:xfrm>
            <a:off x="5260495" y="5168403"/>
            <a:ext cx="4727499" cy="461665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 err="1"/>
              <a:t>Lorem</a:t>
            </a:r>
            <a:r>
              <a:rPr lang="en-US" sz="1000" dirty="0"/>
              <a:t> </a:t>
            </a:r>
            <a:r>
              <a:rPr lang="en-US" sz="1000" dirty="0" err="1"/>
              <a:t>Ipsum</a:t>
            </a:r>
            <a:r>
              <a:rPr lang="en-US" sz="1000" dirty="0"/>
              <a:t> is simply dummy text of the printing and typesetting industry. </a:t>
            </a:r>
            <a:r>
              <a:rPr lang="en-US" sz="1000" dirty="0" err="1"/>
              <a:t>Lorem</a:t>
            </a:r>
            <a:r>
              <a:rPr lang="en-US" sz="1000" dirty="0"/>
              <a:t> </a:t>
            </a:r>
            <a:r>
              <a:rPr lang="en-US" sz="1000" dirty="0" err="1"/>
              <a:t>Ipsum</a:t>
            </a:r>
            <a:r>
              <a:rPr lang="en-US" sz="1000" dirty="0"/>
              <a:t> has been the industry's standard dummy text ever since the 1500s, when an unknown printer took a galley of type and scrambled it to make a type specimen book.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E66BB16-8EE1-CC36-5E63-B1865BEA8CB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944" t="12897" r="21015" b="3385"/>
          <a:stretch/>
        </p:blipFill>
        <p:spPr>
          <a:xfrm>
            <a:off x="2742899" y="1706462"/>
            <a:ext cx="7535911" cy="445880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F0090E4-4038-E382-F023-A41DB1CE69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81" y="182462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705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1000">
        <p:comb/>
      </p:transition>
    </mc:Choice>
    <mc:Fallback>
      <p:transition spd="slow" advClick="0" advTm="1000">
        <p:comb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1" b="687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Placeholder 4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4" t="14395" r="104" b="6895"/>
          <a:stretch/>
        </p:blipFill>
        <p:spPr/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F8874-BD41-4D17-9AB4-E6DE1BAC9DA1}" type="datetime1">
              <a:rPr lang="en-US" smtClean="0"/>
              <a:t>9/14/2023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C1C6-BBC3-402C-9E94-AB07C99168D4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10FDC0-B93E-C650-5760-7D1F46A4B5E2}"/>
              </a:ext>
            </a:extLst>
          </p:cNvPr>
          <p:cNvSpPr txBox="1"/>
          <p:nvPr/>
        </p:nvSpPr>
        <p:spPr>
          <a:xfrm>
            <a:off x="186433" y="660571"/>
            <a:ext cx="12191998" cy="2896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5400" b="1" kern="1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PANDUAN AKSES EBOOK </a:t>
            </a:r>
            <a:endParaRPr lang="id-ID" sz="5400" b="1" kern="100" dirty="0">
              <a:solidFill>
                <a:srgbClr val="00206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5400" b="1" kern="1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 DATA BASE </a:t>
            </a:r>
            <a:endParaRPr lang="id-ID" sz="5400" b="1" kern="100" dirty="0">
              <a:solidFill>
                <a:srgbClr val="00206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d-ID" sz="5400" b="1" kern="1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TAYLOR AND FRANCIS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09B9FAF-A5B4-E0F6-36F2-AD5E3EA76B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207" y="3757517"/>
            <a:ext cx="2675585" cy="210872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EE68510-8A5A-E773-8B8A-EA2AE0FB379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02" y="-8878"/>
            <a:ext cx="1003177" cy="593183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E7A5C73D-153D-E376-8A8A-BBEC30EC1614}"/>
              </a:ext>
            </a:extLst>
          </p:cNvPr>
          <p:cNvSpPr txBox="1"/>
          <p:nvPr/>
        </p:nvSpPr>
        <p:spPr>
          <a:xfrm>
            <a:off x="824175" y="77185"/>
            <a:ext cx="336608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d-ID" sz="105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INSTITUT SENI INDONESIA YOGYAKARTA</a:t>
            </a:r>
            <a:r>
              <a:rPr lang="it-IT" sz="105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id-ID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637117D-9C78-E2C1-7102-7312DDE7E479}"/>
              </a:ext>
            </a:extLst>
          </p:cNvPr>
          <p:cNvSpPr txBox="1"/>
          <p:nvPr/>
        </p:nvSpPr>
        <p:spPr>
          <a:xfrm>
            <a:off x="815299" y="201550"/>
            <a:ext cx="361691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d-ID" sz="2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UPT PERPUSTAKAAN</a:t>
            </a:r>
            <a:endParaRPr lang="id-ID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227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1000">
        <p:comb/>
      </p:transition>
    </mc:Choice>
    <mc:Fallback>
      <p:transition spd="slow" advClick="0" advTm="1000">
        <p:comb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" name="Rectangle 1119"/>
          <p:cNvSpPr/>
          <p:nvPr/>
        </p:nvSpPr>
        <p:spPr>
          <a:xfrm>
            <a:off x="0" y="1547729"/>
            <a:ext cx="12192000" cy="4360333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C1C6-BBC3-402C-9E94-AB07C99168D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1597627" y="739312"/>
            <a:ext cx="8128000" cy="341632"/>
          </a:xfrm>
        </p:spPr>
        <p:txBody>
          <a:bodyPr/>
          <a:lstStyle/>
          <a:p>
            <a:r>
              <a:rPr lang="id-ID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Buka link berikut : https://bit.ly/ebookTFisiyk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27" name="Rectangle 1026"/>
          <p:cNvSpPr/>
          <p:nvPr/>
        </p:nvSpPr>
        <p:spPr>
          <a:xfrm>
            <a:off x="4254500" y="-863600"/>
            <a:ext cx="596900" cy="596900"/>
          </a:xfrm>
          <a:prstGeom prst="rect">
            <a:avLst/>
          </a:prstGeom>
          <a:solidFill>
            <a:srgbClr val="C856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5026025" y="-863600"/>
            <a:ext cx="596900" cy="596900"/>
          </a:xfrm>
          <a:prstGeom prst="rect">
            <a:avLst/>
          </a:prstGeom>
          <a:solidFill>
            <a:srgbClr val="FFAF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5797550" y="-863600"/>
            <a:ext cx="596900" cy="596900"/>
          </a:xfrm>
          <a:prstGeom prst="rect">
            <a:avLst/>
          </a:prstGeom>
          <a:solidFill>
            <a:srgbClr val="635C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6" name="Group 445"/>
          <p:cNvGrpSpPr/>
          <p:nvPr/>
        </p:nvGrpSpPr>
        <p:grpSpPr>
          <a:xfrm rot="16200000">
            <a:off x="4216206" y="-763927"/>
            <a:ext cx="4899072" cy="9376115"/>
            <a:chOff x="4800600" y="381113"/>
            <a:chExt cx="3936427" cy="5854813"/>
          </a:xfrm>
          <a:effectLst>
            <a:reflection blurRad="6350" stA="20000" endPos="35000" dir="5400000" sy="-100000" algn="bl" rotWithShape="0"/>
          </a:effectLst>
        </p:grpSpPr>
        <p:sp>
          <p:nvSpPr>
            <p:cNvPr id="447" name="Freeform 37"/>
            <p:cNvSpPr>
              <a:spLocks/>
            </p:cNvSpPr>
            <p:nvPr/>
          </p:nvSpPr>
          <p:spPr bwMode="auto">
            <a:xfrm>
              <a:off x="4800600" y="381113"/>
              <a:ext cx="3936427" cy="5854813"/>
            </a:xfrm>
            <a:custGeom>
              <a:avLst/>
              <a:gdLst>
                <a:gd name="T0" fmla="*/ 10613 w 11375"/>
                <a:gd name="T1" fmla="*/ 2 h 16921"/>
                <a:gd name="T2" fmla="*/ 10732 w 11375"/>
                <a:gd name="T3" fmla="*/ 17 h 16921"/>
                <a:gd name="T4" fmla="*/ 10846 w 11375"/>
                <a:gd name="T5" fmla="*/ 50 h 16921"/>
                <a:gd name="T6" fmla="*/ 10953 w 11375"/>
                <a:gd name="T7" fmla="*/ 98 h 16921"/>
                <a:gd name="T8" fmla="*/ 11052 w 11375"/>
                <a:gd name="T9" fmla="*/ 160 h 16921"/>
                <a:gd name="T10" fmla="*/ 11139 w 11375"/>
                <a:gd name="T11" fmla="*/ 237 h 16921"/>
                <a:gd name="T12" fmla="*/ 11215 w 11375"/>
                <a:gd name="T13" fmla="*/ 324 h 16921"/>
                <a:gd name="T14" fmla="*/ 11278 w 11375"/>
                <a:gd name="T15" fmla="*/ 422 h 16921"/>
                <a:gd name="T16" fmla="*/ 11326 w 11375"/>
                <a:gd name="T17" fmla="*/ 529 h 16921"/>
                <a:gd name="T18" fmla="*/ 11358 w 11375"/>
                <a:gd name="T19" fmla="*/ 643 h 16921"/>
                <a:gd name="T20" fmla="*/ 11374 w 11375"/>
                <a:gd name="T21" fmla="*/ 763 h 16921"/>
                <a:gd name="T22" fmla="*/ 11374 w 11375"/>
                <a:gd name="T23" fmla="*/ 16158 h 16921"/>
                <a:gd name="T24" fmla="*/ 11358 w 11375"/>
                <a:gd name="T25" fmla="*/ 16278 h 16921"/>
                <a:gd name="T26" fmla="*/ 11326 w 11375"/>
                <a:gd name="T27" fmla="*/ 16392 h 16921"/>
                <a:gd name="T28" fmla="*/ 11278 w 11375"/>
                <a:gd name="T29" fmla="*/ 16499 h 16921"/>
                <a:gd name="T30" fmla="*/ 11215 w 11375"/>
                <a:gd name="T31" fmla="*/ 16598 h 16921"/>
                <a:gd name="T32" fmla="*/ 11139 w 11375"/>
                <a:gd name="T33" fmla="*/ 16685 h 16921"/>
                <a:gd name="T34" fmla="*/ 11052 w 11375"/>
                <a:gd name="T35" fmla="*/ 16761 h 16921"/>
                <a:gd name="T36" fmla="*/ 10953 w 11375"/>
                <a:gd name="T37" fmla="*/ 16824 h 16921"/>
                <a:gd name="T38" fmla="*/ 10846 w 11375"/>
                <a:gd name="T39" fmla="*/ 16872 h 16921"/>
                <a:gd name="T40" fmla="*/ 10732 w 11375"/>
                <a:gd name="T41" fmla="*/ 16904 h 16921"/>
                <a:gd name="T42" fmla="*/ 10613 w 11375"/>
                <a:gd name="T43" fmla="*/ 16920 h 16921"/>
                <a:gd name="T44" fmla="*/ 762 w 11375"/>
                <a:gd name="T45" fmla="*/ 16920 h 16921"/>
                <a:gd name="T46" fmla="*/ 643 w 11375"/>
                <a:gd name="T47" fmla="*/ 16904 h 16921"/>
                <a:gd name="T48" fmla="*/ 528 w 11375"/>
                <a:gd name="T49" fmla="*/ 16872 h 16921"/>
                <a:gd name="T50" fmla="*/ 422 w 11375"/>
                <a:gd name="T51" fmla="*/ 16824 h 16921"/>
                <a:gd name="T52" fmla="*/ 323 w 11375"/>
                <a:gd name="T53" fmla="*/ 16761 h 16921"/>
                <a:gd name="T54" fmla="*/ 236 w 11375"/>
                <a:gd name="T55" fmla="*/ 16685 h 16921"/>
                <a:gd name="T56" fmla="*/ 161 w 11375"/>
                <a:gd name="T57" fmla="*/ 16598 h 16921"/>
                <a:gd name="T58" fmla="*/ 97 w 11375"/>
                <a:gd name="T59" fmla="*/ 16499 h 16921"/>
                <a:gd name="T60" fmla="*/ 49 w 11375"/>
                <a:gd name="T61" fmla="*/ 16392 h 16921"/>
                <a:gd name="T62" fmla="*/ 17 w 11375"/>
                <a:gd name="T63" fmla="*/ 16278 h 16921"/>
                <a:gd name="T64" fmla="*/ 1 w 11375"/>
                <a:gd name="T65" fmla="*/ 16158 h 16921"/>
                <a:gd name="T66" fmla="*/ 1 w 11375"/>
                <a:gd name="T67" fmla="*/ 763 h 16921"/>
                <a:gd name="T68" fmla="*/ 17 w 11375"/>
                <a:gd name="T69" fmla="*/ 643 h 16921"/>
                <a:gd name="T70" fmla="*/ 49 w 11375"/>
                <a:gd name="T71" fmla="*/ 529 h 16921"/>
                <a:gd name="T72" fmla="*/ 97 w 11375"/>
                <a:gd name="T73" fmla="*/ 422 h 16921"/>
                <a:gd name="T74" fmla="*/ 161 w 11375"/>
                <a:gd name="T75" fmla="*/ 324 h 16921"/>
                <a:gd name="T76" fmla="*/ 236 w 11375"/>
                <a:gd name="T77" fmla="*/ 237 h 16921"/>
                <a:gd name="T78" fmla="*/ 323 w 11375"/>
                <a:gd name="T79" fmla="*/ 160 h 16921"/>
                <a:gd name="T80" fmla="*/ 422 w 11375"/>
                <a:gd name="T81" fmla="*/ 98 h 16921"/>
                <a:gd name="T82" fmla="*/ 528 w 11375"/>
                <a:gd name="T83" fmla="*/ 50 h 16921"/>
                <a:gd name="T84" fmla="*/ 643 w 11375"/>
                <a:gd name="T85" fmla="*/ 17 h 16921"/>
                <a:gd name="T86" fmla="*/ 762 w 11375"/>
                <a:gd name="T87" fmla="*/ 2 h 16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375" h="16921">
                  <a:moveTo>
                    <a:pt x="804" y="0"/>
                  </a:moveTo>
                  <a:lnTo>
                    <a:pt x="10571" y="0"/>
                  </a:lnTo>
                  <a:lnTo>
                    <a:pt x="10613" y="2"/>
                  </a:lnTo>
                  <a:lnTo>
                    <a:pt x="10653" y="4"/>
                  </a:lnTo>
                  <a:lnTo>
                    <a:pt x="10693" y="9"/>
                  </a:lnTo>
                  <a:lnTo>
                    <a:pt x="10732" y="17"/>
                  </a:lnTo>
                  <a:lnTo>
                    <a:pt x="10771" y="26"/>
                  </a:lnTo>
                  <a:lnTo>
                    <a:pt x="10810" y="37"/>
                  </a:lnTo>
                  <a:lnTo>
                    <a:pt x="10846" y="50"/>
                  </a:lnTo>
                  <a:lnTo>
                    <a:pt x="10883" y="64"/>
                  </a:lnTo>
                  <a:lnTo>
                    <a:pt x="10919" y="79"/>
                  </a:lnTo>
                  <a:lnTo>
                    <a:pt x="10953" y="98"/>
                  </a:lnTo>
                  <a:lnTo>
                    <a:pt x="10987" y="117"/>
                  </a:lnTo>
                  <a:lnTo>
                    <a:pt x="11019" y="138"/>
                  </a:lnTo>
                  <a:lnTo>
                    <a:pt x="11052" y="160"/>
                  </a:lnTo>
                  <a:lnTo>
                    <a:pt x="11081" y="185"/>
                  </a:lnTo>
                  <a:lnTo>
                    <a:pt x="11111" y="209"/>
                  </a:lnTo>
                  <a:lnTo>
                    <a:pt x="11139" y="237"/>
                  </a:lnTo>
                  <a:lnTo>
                    <a:pt x="11166" y="264"/>
                  </a:lnTo>
                  <a:lnTo>
                    <a:pt x="11191" y="294"/>
                  </a:lnTo>
                  <a:lnTo>
                    <a:pt x="11215" y="324"/>
                  </a:lnTo>
                  <a:lnTo>
                    <a:pt x="11237" y="356"/>
                  </a:lnTo>
                  <a:lnTo>
                    <a:pt x="11258" y="389"/>
                  </a:lnTo>
                  <a:lnTo>
                    <a:pt x="11278" y="422"/>
                  </a:lnTo>
                  <a:lnTo>
                    <a:pt x="11296" y="456"/>
                  </a:lnTo>
                  <a:lnTo>
                    <a:pt x="11311" y="493"/>
                  </a:lnTo>
                  <a:lnTo>
                    <a:pt x="11326" y="529"/>
                  </a:lnTo>
                  <a:lnTo>
                    <a:pt x="11339" y="565"/>
                  </a:lnTo>
                  <a:lnTo>
                    <a:pt x="11349" y="604"/>
                  </a:lnTo>
                  <a:lnTo>
                    <a:pt x="11358" y="643"/>
                  </a:lnTo>
                  <a:lnTo>
                    <a:pt x="11366" y="682"/>
                  </a:lnTo>
                  <a:lnTo>
                    <a:pt x="11371" y="722"/>
                  </a:lnTo>
                  <a:lnTo>
                    <a:pt x="11374" y="763"/>
                  </a:lnTo>
                  <a:lnTo>
                    <a:pt x="11375" y="804"/>
                  </a:lnTo>
                  <a:lnTo>
                    <a:pt x="11375" y="16117"/>
                  </a:lnTo>
                  <a:lnTo>
                    <a:pt x="11374" y="16158"/>
                  </a:lnTo>
                  <a:lnTo>
                    <a:pt x="11371" y="16199"/>
                  </a:lnTo>
                  <a:lnTo>
                    <a:pt x="11366" y="16239"/>
                  </a:lnTo>
                  <a:lnTo>
                    <a:pt x="11358" y="16278"/>
                  </a:lnTo>
                  <a:lnTo>
                    <a:pt x="11349" y="16317"/>
                  </a:lnTo>
                  <a:lnTo>
                    <a:pt x="11339" y="16356"/>
                  </a:lnTo>
                  <a:lnTo>
                    <a:pt x="11326" y="16392"/>
                  </a:lnTo>
                  <a:lnTo>
                    <a:pt x="11311" y="16429"/>
                  </a:lnTo>
                  <a:lnTo>
                    <a:pt x="11296" y="16465"/>
                  </a:lnTo>
                  <a:lnTo>
                    <a:pt x="11278" y="16499"/>
                  </a:lnTo>
                  <a:lnTo>
                    <a:pt x="11258" y="16533"/>
                  </a:lnTo>
                  <a:lnTo>
                    <a:pt x="11237" y="16565"/>
                  </a:lnTo>
                  <a:lnTo>
                    <a:pt x="11215" y="16598"/>
                  </a:lnTo>
                  <a:lnTo>
                    <a:pt x="11191" y="16627"/>
                  </a:lnTo>
                  <a:lnTo>
                    <a:pt x="11166" y="16657"/>
                  </a:lnTo>
                  <a:lnTo>
                    <a:pt x="11139" y="16685"/>
                  </a:lnTo>
                  <a:lnTo>
                    <a:pt x="11111" y="16712"/>
                  </a:lnTo>
                  <a:lnTo>
                    <a:pt x="11081" y="16737"/>
                  </a:lnTo>
                  <a:lnTo>
                    <a:pt x="11052" y="16761"/>
                  </a:lnTo>
                  <a:lnTo>
                    <a:pt x="11019" y="16783"/>
                  </a:lnTo>
                  <a:lnTo>
                    <a:pt x="10987" y="16804"/>
                  </a:lnTo>
                  <a:lnTo>
                    <a:pt x="10953" y="16824"/>
                  </a:lnTo>
                  <a:lnTo>
                    <a:pt x="10919" y="16842"/>
                  </a:lnTo>
                  <a:lnTo>
                    <a:pt x="10883" y="16857"/>
                  </a:lnTo>
                  <a:lnTo>
                    <a:pt x="10846" y="16872"/>
                  </a:lnTo>
                  <a:lnTo>
                    <a:pt x="10810" y="16885"/>
                  </a:lnTo>
                  <a:lnTo>
                    <a:pt x="10771" y="16895"/>
                  </a:lnTo>
                  <a:lnTo>
                    <a:pt x="10732" y="16904"/>
                  </a:lnTo>
                  <a:lnTo>
                    <a:pt x="10693" y="16912"/>
                  </a:lnTo>
                  <a:lnTo>
                    <a:pt x="10653" y="16917"/>
                  </a:lnTo>
                  <a:lnTo>
                    <a:pt x="10613" y="16920"/>
                  </a:lnTo>
                  <a:lnTo>
                    <a:pt x="10571" y="16921"/>
                  </a:lnTo>
                  <a:lnTo>
                    <a:pt x="804" y="16921"/>
                  </a:lnTo>
                  <a:lnTo>
                    <a:pt x="762" y="16920"/>
                  </a:lnTo>
                  <a:lnTo>
                    <a:pt x="722" y="16917"/>
                  </a:lnTo>
                  <a:lnTo>
                    <a:pt x="682" y="16912"/>
                  </a:lnTo>
                  <a:lnTo>
                    <a:pt x="643" y="16904"/>
                  </a:lnTo>
                  <a:lnTo>
                    <a:pt x="604" y="16895"/>
                  </a:lnTo>
                  <a:lnTo>
                    <a:pt x="566" y="16885"/>
                  </a:lnTo>
                  <a:lnTo>
                    <a:pt x="528" y="16872"/>
                  </a:lnTo>
                  <a:lnTo>
                    <a:pt x="492" y="16857"/>
                  </a:lnTo>
                  <a:lnTo>
                    <a:pt x="456" y="16842"/>
                  </a:lnTo>
                  <a:lnTo>
                    <a:pt x="422" y="16824"/>
                  </a:lnTo>
                  <a:lnTo>
                    <a:pt x="388" y="16804"/>
                  </a:lnTo>
                  <a:lnTo>
                    <a:pt x="356" y="16783"/>
                  </a:lnTo>
                  <a:lnTo>
                    <a:pt x="323" y="16761"/>
                  </a:lnTo>
                  <a:lnTo>
                    <a:pt x="293" y="16737"/>
                  </a:lnTo>
                  <a:lnTo>
                    <a:pt x="265" y="16712"/>
                  </a:lnTo>
                  <a:lnTo>
                    <a:pt x="236" y="16685"/>
                  </a:lnTo>
                  <a:lnTo>
                    <a:pt x="209" y="16657"/>
                  </a:lnTo>
                  <a:lnTo>
                    <a:pt x="184" y="16627"/>
                  </a:lnTo>
                  <a:lnTo>
                    <a:pt x="161" y="16598"/>
                  </a:lnTo>
                  <a:lnTo>
                    <a:pt x="137" y="16565"/>
                  </a:lnTo>
                  <a:lnTo>
                    <a:pt x="117" y="16533"/>
                  </a:lnTo>
                  <a:lnTo>
                    <a:pt x="97" y="16499"/>
                  </a:lnTo>
                  <a:lnTo>
                    <a:pt x="79" y="16465"/>
                  </a:lnTo>
                  <a:lnTo>
                    <a:pt x="63" y="16429"/>
                  </a:lnTo>
                  <a:lnTo>
                    <a:pt x="49" y="16392"/>
                  </a:lnTo>
                  <a:lnTo>
                    <a:pt x="36" y="16356"/>
                  </a:lnTo>
                  <a:lnTo>
                    <a:pt x="26" y="16317"/>
                  </a:lnTo>
                  <a:lnTo>
                    <a:pt x="17" y="16278"/>
                  </a:lnTo>
                  <a:lnTo>
                    <a:pt x="9" y="16239"/>
                  </a:lnTo>
                  <a:lnTo>
                    <a:pt x="4" y="16199"/>
                  </a:lnTo>
                  <a:lnTo>
                    <a:pt x="1" y="16158"/>
                  </a:lnTo>
                  <a:lnTo>
                    <a:pt x="0" y="16117"/>
                  </a:lnTo>
                  <a:lnTo>
                    <a:pt x="0" y="804"/>
                  </a:lnTo>
                  <a:lnTo>
                    <a:pt x="1" y="763"/>
                  </a:lnTo>
                  <a:lnTo>
                    <a:pt x="4" y="722"/>
                  </a:lnTo>
                  <a:lnTo>
                    <a:pt x="9" y="682"/>
                  </a:lnTo>
                  <a:lnTo>
                    <a:pt x="17" y="643"/>
                  </a:lnTo>
                  <a:lnTo>
                    <a:pt x="26" y="604"/>
                  </a:lnTo>
                  <a:lnTo>
                    <a:pt x="36" y="565"/>
                  </a:lnTo>
                  <a:lnTo>
                    <a:pt x="49" y="529"/>
                  </a:lnTo>
                  <a:lnTo>
                    <a:pt x="63" y="493"/>
                  </a:lnTo>
                  <a:lnTo>
                    <a:pt x="79" y="456"/>
                  </a:lnTo>
                  <a:lnTo>
                    <a:pt x="97" y="422"/>
                  </a:lnTo>
                  <a:lnTo>
                    <a:pt x="117" y="389"/>
                  </a:lnTo>
                  <a:lnTo>
                    <a:pt x="137" y="356"/>
                  </a:lnTo>
                  <a:lnTo>
                    <a:pt x="161" y="324"/>
                  </a:lnTo>
                  <a:lnTo>
                    <a:pt x="184" y="294"/>
                  </a:lnTo>
                  <a:lnTo>
                    <a:pt x="209" y="264"/>
                  </a:lnTo>
                  <a:lnTo>
                    <a:pt x="236" y="237"/>
                  </a:lnTo>
                  <a:lnTo>
                    <a:pt x="265" y="209"/>
                  </a:lnTo>
                  <a:lnTo>
                    <a:pt x="293" y="185"/>
                  </a:lnTo>
                  <a:lnTo>
                    <a:pt x="323" y="160"/>
                  </a:lnTo>
                  <a:lnTo>
                    <a:pt x="356" y="138"/>
                  </a:lnTo>
                  <a:lnTo>
                    <a:pt x="388" y="117"/>
                  </a:lnTo>
                  <a:lnTo>
                    <a:pt x="422" y="98"/>
                  </a:lnTo>
                  <a:lnTo>
                    <a:pt x="456" y="79"/>
                  </a:lnTo>
                  <a:lnTo>
                    <a:pt x="492" y="64"/>
                  </a:lnTo>
                  <a:lnTo>
                    <a:pt x="528" y="50"/>
                  </a:lnTo>
                  <a:lnTo>
                    <a:pt x="566" y="37"/>
                  </a:lnTo>
                  <a:lnTo>
                    <a:pt x="604" y="26"/>
                  </a:lnTo>
                  <a:lnTo>
                    <a:pt x="643" y="17"/>
                  </a:lnTo>
                  <a:lnTo>
                    <a:pt x="682" y="9"/>
                  </a:lnTo>
                  <a:lnTo>
                    <a:pt x="722" y="4"/>
                  </a:lnTo>
                  <a:lnTo>
                    <a:pt x="762" y="2"/>
                  </a:lnTo>
                  <a:lnTo>
                    <a:pt x="804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8" name="Freeform 38"/>
            <p:cNvSpPr>
              <a:spLocks/>
            </p:cNvSpPr>
            <p:nvPr/>
          </p:nvSpPr>
          <p:spPr bwMode="auto">
            <a:xfrm>
              <a:off x="8501381" y="5052506"/>
              <a:ext cx="235646" cy="1088954"/>
            </a:xfrm>
            <a:custGeom>
              <a:avLst/>
              <a:gdLst>
                <a:gd name="T0" fmla="*/ 681 w 681"/>
                <a:gd name="T1" fmla="*/ 552 h 3146"/>
                <a:gd name="T2" fmla="*/ 681 w 681"/>
                <a:gd name="T3" fmla="*/ 2616 h 3146"/>
                <a:gd name="T4" fmla="*/ 680 w 681"/>
                <a:gd name="T5" fmla="*/ 2654 h 3146"/>
                <a:gd name="T6" fmla="*/ 677 w 681"/>
                <a:gd name="T7" fmla="*/ 2691 h 3146"/>
                <a:gd name="T8" fmla="*/ 673 w 681"/>
                <a:gd name="T9" fmla="*/ 2728 h 3146"/>
                <a:gd name="T10" fmla="*/ 667 w 681"/>
                <a:gd name="T11" fmla="*/ 2764 h 3146"/>
                <a:gd name="T12" fmla="*/ 659 w 681"/>
                <a:gd name="T13" fmla="*/ 2800 h 3146"/>
                <a:gd name="T14" fmla="*/ 650 w 681"/>
                <a:gd name="T15" fmla="*/ 2835 h 3146"/>
                <a:gd name="T16" fmla="*/ 639 w 681"/>
                <a:gd name="T17" fmla="*/ 2871 h 3146"/>
                <a:gd name="T18" fmla="*/ 628 w 681"/>
                <a:gd name="T19" fmla="*/ 2904 h 3146"/>
                <a:gd name="T20" fmla="*/ 613 w 681"/>
                <a:gd name="T21" fmla="*/ 2937 h 3146"/>
                <a:gd name="T22" fmla="*/ 598 w 681"/>
                <a:gd name="T23" fmla="*/ 2969 h 3146"/>
                <a:gd name="T24" fmla="*/ 582 w 681"/>
                <a:gd name="T25" fmla="*/ 3002 h 3146"/>
                <a:gd name="T26" fmla="*/ 564 w 681"/>
                <a:gd name="T27" fmla="*/ 3033 h 3146"/>
                <a:gd name="T28" fmla="*/ 545 w 681"/>
                <a:gd name="T29" fmla="*/ 3063 h 3146"/>
                <a:gd name="T30" fmla="*/ 524 w 681"/>
                <a:gd name="T31" fmla="*/ 3091 h 3146"/>
                <a:gd name="T32" fmla="*/ 503 w 681"/>
                <a:gd name="T33" fmla="*/ 3120 h 3146"/>
                <a:gd name="T34" fmla="*/ 480 w 681"/>
                <a:gd name="T35" fmla="*/ 3146 h 3146"/>
                <a:gd name="T36" fmla="*/ 60 w 681"/>
                <a:gd name="T37" fmla="*/ 2735 h 3146"/>
                <a:gd name="T38" fmla="*/ 0 w 681"/>
                <a:gd name="T39" fmla="*/ 0 h 3146"/>
                <a:gd name="T40" fmla="*/ 681 w 681"/>
                <a:gd name="T41" fmla="*/ 552 h 3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81" h="3146">
                  <a:moveTo>
                    <a:pt x="681" y="552"/>
                  </a:moveTo>
                  <a:lnTo>
                    <a:pt x="681" y="2616"/>
                  </a:lnTo>
                  <a:lnTo>
                    <a:pt x="680" y="2654"/>
                  </a:lnTo>
                  <a:lnTo>
                    <a:pt x="677" y="2691"/>
                  </a:lnTo>
                  <a:lnTo>
                    <a:pt x="673" y="2728"/>
                  </a:lnTo>
                  <a:lnTo>
                    <a:pt x="667" y="2764"/>
                  </a:lnTo>
                  <a:lnTo>
                    <a:pt x="659" y="2800"/>
                  </a:lnTo>
                  <a:lnTo>
                    <a:pt x="650" y="2835"/>
                  </a:lnTo>
                  <a:lnTo>
                    <a:pt x="639" y="2871"/>
                  </a:lnTo>
                  <a:lnTo>
                    <a:pt x="628" y="2904"/>
                  </a:lnTo>
                  <a:lnTo>
                    <a:pt x="613" y="2937"/>
                  </a:lnTo>
                  <a:lnTo>
                    <a:pt x="598" y="2969"/>
                  </a:lnTo>
                  <a:lnTo>
                    <a:pt x="582" y="3002"/>
                  </a:lnTo>
                  <a:lnTo>
                    <a:pt x="564" y="3033"/>
                  </a:lnTo>
                  <a:lnTo>
                    <a:pt x="545" y="3063"/>
                  </a:lnTo>
                  <a:lnTo>
                    <a:pt x="524" y="3091"/>
                  </a:lnTo>
                  <a:lnTo>
                    <a:pt x="503" y="3120"/>
                  </a:lnTo>
                  <a:lnTo>
                    <a:pt x="480" y="3146"/>
                  </a:lnTo>
                  <a:lnTo>
                    <a:pt x="60" y="2735"/>
                  </a:lnTo>
                  <a:lnTo>
                    <a:pt x="0" y="0"/>
                  </a:lnTo>
                  <a:lnTo>
                    <a:pt x="681" y="552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83000">
                  <a:schemeClr val="bg1">
                    <a:alpha val="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9" name="Freeform 39"/>
            <p:cNvSpPr>
              <a:spLocks/>
            </p:cNvSpPr>
            <p:nvPr/>
          </p:nvSpPr>
          <p:spPr bwMode="auto">
            <a:xfrm>
              <a:off x="4800600" y="5052506"/>
              <a:ext cx="250179" cy="1096220"/>
            </a:xfrm>
            <a:custGeom>
              <a:avLst/>
              <a:gdLst>
                <a:gd name="T0" fmla="*/ 221 w 723"/>
                <a:gd name="T1" fmla="*/ 3168 h 3168"/>
                <a:gd name="T2" fmla="*/ 196 w 723"/>
                <a:gd name="T3" fmla="*/ 3141 h 3168"/>
                <a:gd name="T4" fmla="*/ 172 w 723"/>
                <a:gd name="T5" fmla="*/ 3112 h 3168"/>
                <a:gd name="T6" fmla="*/ 150 w 723"/>
                <a:gd name="T7" fmla="*/ 3082 h 3168"/>
                <a:gd name="T8" fmla="*/ 128 w 723"/>
                <a:gd name="T9" fmla="*/ 3051 h 3168"/>
                <a:gd name="T10" fmla="*/ 109 w 723"/>
                <a:gd name="T11" fmla="*/ 3019 h 3168"/>
                <a:gd name="T12" fmla="*/ 91 w 723"/>
                <a:gd name="T13" fmla="*/ 2986 h 3168"/>
                <a:gd name="T14" fmla="*/ 74 w 723"/>
                <a:gd name="T15" fmla="*/ 2952 h 3168"/>
                <a:gd name="T16" fmla="*/ 59 w 723"/>
                <a:gd name="T17" fmla="*/ 2919 h 3168"/>
                <a:gd name="T18" fmla="*/ 45 w 723"/>
                <a:gd name="T19" fmla="*/ 2882 h 3168"/>
                <a:gd name="T20" fmla="*/ 33 w 723"/>
                <a:gd name="T21" fmla="*/ 2846 h 3168"/>
                <a:gd name="T22" fmla="*/ 23 w 723"/>
                <a:gd name="T23" fmla="*/ 2809 h 3168"/>
                <a:gd name="T24" fmla="*/ 15 w 723"/>
                <a:gd name="T25" fmla="*/ 2772 h 3168"/>
                <a:gd name="T26" fmla="*/ 9 w 723"/>
                <a:gd name="T27" fmla="*/ 2734 h 3168"/>
                <a:gd name="T28" fmla="*/ 4 w 723"/>
                <a:gd name="T29" fmla="*/ 2695 h 3168"/>
                <a:gd name="T30" fmla="*/ 1 w 723"/>
                <a:gd name="T31" fmla="*/ 2656 h 3168"/>
                <a:gd name="T32" fmla="*/ 0 w 723"/>
                <a:gd name="T33" fmla="*/ 2616 h 3168"/>
                <a:gd name="T34" fmla="*/ 0 w 723"/>
                <a:gd name="T35" fmla="*/ 587 h 3168"/>
                <a:gd name="T36" fmla="*/ 723 w 723"/>
                <a:gd name="T37" fmla="*/ 0 h 3168"/>
                <a:gd name="T38" fmla="*/ 663 w 723"/>
                <a:gd name="T39" fmla="*/ 2735 h 3168"/>
                <a:gd name="T40" fmla="*/ 221 w 723"/>
                <a:gd name="T41" fmla="*/ 3168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23" h="3168">
                  <a:moveTo>
                    <a:pt x="221" y="3168"/>
                  </a:moveTo>
                  <a:lnTo>
                    <a:pt x="196" y="3141"/>
                  </a:lnTo>
                  <a:lnTo>
                    <a:pt x="172" y="3112"/>
                  </a:lnTo>
                  <a:lnTo>
                    <a:pt x="150" y="3082"/>
                  </a:lnTo>
                  <a:lnTo>
                    <a:pt x="128" y="3051"/>
                  </a:lnTo>
                  <a:lnTo>
                    <a:pt x="109" y="3019"/>
                  </a:lnTo>
                  <a:lnTo>
                    <a:pt x="91" y="2986"/>
                  </a:lnTo>
                  <a:lnTo>
                    <a:pt x="74" y="2952"/>
                  </a:lnTo>
                  <a:lnTo>
                    <a:pt x="59" y="2919"/>
                  </a:lnTo>
                  <a:lnTo>
                    <a:pt x="45" y="2882"/>
                  </a:lnTo>
                  <a:lnTo>
                    <a:pt x="33" y="2846"/>
                  </a:lnTo>
                  <a:lnTo>
                    <a:pt x="23" y="2809"/>
                  </a:lnTo>
                  <a:lnTo>
                    <a:pt x="15" y="2772"/>
                  </a:lnTo>
                  <a:lnTo>
                    <a:pt x="9" y="2734"/>
                  </a:lnTo>
                  <a:lnTo>
                    <a:pt x="4" y="2695"/>
                  </a:lnTo>
                  <a:lnTo>
                    <a:pt x="1" y="2656"/>
                  </a:lnTo>
                  <a:lnTo>
                    <a:pt x="0" y="2616"/>
                  </a:lnTo>
                  <a:lnTo>
                    <a:pt x="0" y="587"/>
                  </a:lnTo>
                  <a:lnTo>
                    <a:pt x="723" y="0"/>
                  </a:lnTo>
                  <a:lnTo>
                    <a:pt x="663" y="2735"/>
                  </a:lnTo>
                  <a:lnTo>
                    <a:pt x="221" y="316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83000">
                  <a:schemeClr val="bg1">
                    <a:alpha val="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" name="Freeform 40"/>
            <p:cNvSpPr>
              <a:spLocks/>
            </p:cNvSpPr>
            <p:nvPr/>
          </p:nvSpPr>
          <p:spPr bwMode="auto">
            <a:xfrm>
              <a:off x="7442532" y="381113"/>
              <a:ext cx="1263353" cy="224227"/>
            </a:xfrm>
            <a:custGeom>
              <a:avLst/>
              <a:gdLst>
                <a:gd name="T0" fmla="*/ 1004 w 3650"/>
                <a:gd name="T1" fmla="*/ 0 h 648"/>
                <a:gd name="T2" fmla="*/ 2937 w 3650"/>
                <a:gd name="T3" fmla="*/ 0 h 648"/>
                <a:gd name="T4" fmla="*/ 2966 w 3650"/>
                <a:gd name="T5" fmla="*/ 0 h 648"/>
                <a:gd name="T6" fmla="*/ 2994 w 3650"/>
                <a:gd name="T7" fmla="*/ 3 h 648"/>
                <a:gd name="T8" fmla="*/ 3023 w 3650"/>
                <a:gd name="T9" fmla="*/ 5 h 648"/>
                <a:gd name="T10" fmla="*/ 3051 w 3650"/>
                <a:gd name="T11" fmla="*/ 8 h 648"/>
                <a:gd name="T12" fmla="*/ 3079 w 3650"/>
                <a:gd name="T13" fmla="*/ 13 h 648"/>
                <a:gd name="T14" fmla="*/ 3106 w 3650"/>
                <a:gd name="T15" fmla="*/ 18 h 648"/>
                <a:gd name="T16" fmla="*/ 3133 w 3650"/>
                <a:gd name="T17" fmla="*/ 25 h 648"/>
                <a:gd name="T18" fmla="*/ 3160 w 3650"/>
                <a:gd name="T19" fmla="*/ 31 h 648"/>
                <a:gd name="T20" fmla="*/ 3186 w 3650"/>
                <a:gd name="T21" fmla="*/ 40 h 648"/>
                <a:gd name="T22" fmla="*/ 3212 w 3650"/>
                <a:gd name="T23" fmla="*/ 50 h 648"/>
                <a:gd name="T24" fmla="*/ 3238 w 3650"/>
                <a:gd name="T25" fmla="*/ 59 h 648"/>
                <a:gd name="T26" fmla="*/ 3263 w 3650"/>
                <a:gd name="T27" fmla="*/ 69 h 648"/>
                <a:gd name="T28" fmla="*/ 3288 w 3650"/>
                <a:gd name="T29" fmla="*/ 81 h 648"/>
                <a:gd name="T30" fmla="*/ 3312 w 3650"/>
                <a:gd name="T31" fmla="*/ 94 h 648"/>
                <a:gd name="T32" fmla="*/ 3336 w 3650"/>
                <a:gd name="T33" fmla="*/ 107 h 648"/>
                <a:gd name="T34" fmla="*/ 3359 w 3650"/>
                <a:gd name="T35" fmla="*/ 121 h 648"/>
                <a:gd name="T36" fmla="*/ 3381 w 3650"/>
                <a:gd name="T37" fmla="*/ 135 h 648"/>
                <a:gd name="T38" fmla="*/ 3405 w 3650"/>
                <a:gd name="T39" fmla="*/ 151 h 648"/>
                <a:gd name="T40" fmla="*/ 3425 w 3650"/>
                <a:gd name="T41" fmla="*/ 166 h 648"/>
                <a:gd name="T42" fmla="*/ 3447 w 3650"/>
                <a:gd name="T43" fmla="*/ 183 h 648"/>
                <a:gd name="T44" fmla="*/ 3467 w 3650"/>
                <a:gd name="T45" fmla="*/ 202 h 648"/>
                <a:gd name="T46" fmla="*/ 3488 w 3650"/>
                <a:gd name="T47" fmla="*/ 220 h 648"/>
                <a:gd name="T48" fmla="*/ 3507 w 3650"/>
                <a:gd name="T49" fmla="*/ 238 h 648"/>
                <a:gd name="T50" fmla="*/ 3525 w 3650"/>
                <a:gd name="T51" fmla="*/ 257 h 648"/>
                <a:gd name="T52" fmla="*/ 3544 w 3650"/>
                <a:gd name="T53" fmla="*/ 278 h 648"/>
                <a:gd name="T54" fmla="*/ 3560 w 3650"/>
                <a:gd name="T55" fmla="*/ 299 h 648"/>
                <a:gd name="T56" fmla="*/ 3577 w 3650"/>
                <a:gd name="T57" fmla="*/ 320 h 648"/>
                <a:gd name="T58" fmla="*/ 3593 w 3650"/>
                <a:gd name="T59" fmla="*/ 342 h 648"/>
                <a:gd name="T60" fmla="*/ 3609 w 3650"/>
                <a:gd name="T61" fmla="*/ 364 h 648"/>
                <a:gd name="T62" fmla="*/ 3623 w 3650"/>
                <a:gd name="T63" fmla="*/ 387 h 648"/>
                <a:gd name="T64" fmla="*/ 3637 w 3650"/>
                <a:gd name="T65" fmla="*/ 411 h 648"/>
                <a:gd name="T66" fmla="*/ 3650 w 3650"/>
                <a:gd name="T67" fmla="*/ 434 h 648"/>
                <a:gd name="T68" fmla="*/ 3468 w 3650"/>
                <a:gd name="T69" fmla="*/ 612 h 648"/>
                <a:gd name="T70" fmla="*/ 0 w 3650"/>
                <a:gd name="T71" fmla="*/ 648 h 648"/>
                <a:gd name="T72" fmla="*/ 1004 w 3650"/>
                <a:gd name="T73" fmla="*/ 0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50" h="648">
                  <a:moveTo>
                    <a:pt x="1004" y="0"/>
                  </a:moveTo>
                  <a:lnTo>
                    <a:pt x="2937" y="0"/>
                  </a:lnTo>
                  <a:lnTo>
                    <a:pt x="2966" y="0"/>
                  </a:lnTo>
                  <a:lnTo>
                    <a:pt x="2994" y="3"/>
                  </a:lnTo>
                  <a:lnTo>
                    <a:pt x="3023" y="5"/>
                  </a:lnTo>
                  <a:lnTo>
                    <a:pt x="3051" y="8"/>
                  </a:lnTo>
                  <a:lnTo>
                    <a:pt x="3079" y="13"/>
                  </a:lnTo>
                  <a:lnTo>
                    <a:pt x="3106" y="18"/>
                  </a:lnTo>
                  <a:lnTo>
                    <a:pt x="3133" y="25"/>
                  </a:lnTo>
                  <a:lnTo>
                    <a:pt x="3160" y="31"/>
                  </a:lnTo>
                  <a:lnTo>
                    <a:pt x="3186" y="40"/>
                  </a:lnTo>
                  <a:lnTo>
                    <a:pt x="3212" y="50"/>
                  </a:lnTo>
                  <a:lnTo>
                    <a:pt x="3238" y="59"/>
                  </a:lnTo>
                  <a:lnTo>
                    <a:pt x="3263" y="69"/>
                  </a:lnTo>
                  <a:lnTo>
                    <a:pt x="3288" y="81"/>
                  </a:lnTo>
                  <a:lnTo>
                    <a:pt x="3312" y="94"/>
                  </a:lnTo>
                  <a:lnTo>
                    <a:pt x="3336" y="107"/>
                  </a:lnTo>
                  <a:lnTo>
                    <a:pt x="3359" y="121"/>
                  </a:lnTo>
                  <a:lnTo>
                    <a:pt x="3381" y="135"/>
                  </a:lnTo>
                  <a:lnTo>
                    <a:pt x="3405" y="151"/>
                  </a:lnTo>
                  <a:lnTo>
                    <a:pt x="3425" y="166"/>
                  </a:lnTo>
                  <a:lnTo>
                    <a:pt x="3447" y="183"/>
                  </a:lnTo>
                  <a:lnTo>
                    <a:pt x="3467" y="202"/>
                  </a:lnTo>
                  <a:lnTo>
                    <a:pt x="3488" y="220"/>
                  </a:lnTo>
                  <a:lnTo>
                    <a:pt x="3507" y="238"/>
                  </a:lnTo>
                  <a:lnTo>
                    <a:pt x="3525" y="257"/>
                  </a:lnTo>
                  <a:lnTo>
                    <a:pt x="3544" y="278"/>
                  </a:lnTo>
                  <a:lnTo>
                    <a:pt x="3560" y="299"/>
                  </a:lnTo>
                  <a:lnTo>
                    <a:pt x="3577" y="320"/>
                  </a:lnTo>
                  <a:lnTo>
                    <a:pt x="3593" y="342"/>
                  </a:lnTo>
                  <a:lnTo>
                    <a:pt x="3609" y="364"/>
                  </a:lnTo>
                  <a:lnTo>
                    <a:pt x="3623" y="387"/>
                  </a:lnTo>
                  <a:lnTo>
                    <a:pt x="3637" y="411"/>
                  </a:lnTo>
                  <a:lnTo>
                    <a:pt x="3650" y="434"/>
                  </a:lnTo>
                  <a:lnTo>
                    <a:pt x="3468" y="612"/>
                  </a:lnTo>
                  <a:lnTo>
                    <a:pt x="0" y="648"/>
                  </a:lnTo>
                  <a:lnTo>
                    <a:pt x="100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83000">
                  <a:schemeClr val="bg1">
                    <a:alpha val="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1" name="Freeform 41"/>
            <p:cNvSpPr>
              <a:spLocks/>
            </p:cNvSpPr>
            <p:nvPr/>
          </p:nvSpPr>
          <p:spPr bwMode="auto">
            <a:xfrm>
              <a:off x="4800600" y="463122"/>
              <a:ext cx="237722" cy="1271657"/>
            </a:xfrm>
            <a:custGeom>
              <a:avLst/>
              <a:gdLst>
                <a:gd name="T0" fmla="*/ 0 w 687"/>
                <a:gd name="T1" fmla="*/ 2550 h 3674"/>
                <a:gd name="T2" fmla="*/ 0 w 687"/>
                <a:gd name="T3" fmla="*/ 565 h 3674"/>
                <a:gd name="T4" fmla="*/ 1 w 687"/>
                <a:gd name="T5" fmla="*/ 524 h 3674"/>
                <a:gd name="T6" fmla="*/ 4 w 687"/>
                <a:gd name="T7" fmla="*/ 483 h 3674"/>
                <a:gd name="T8" fmla="*/ 9 w 687"/>
                <a:gd name="T9" fmla="*/ 445 h 3674"/>
                <a:gd name="T10" fmla="*/ 17 w 687"/>
                <a:gd name="T11" fmla="*/ 404 h 3674"/>
                <a:gd name="T12" fmla="*/ 26 w 687"/>
                <a:gd name="T13" fmla="*/ 367 h 3674"/>
                <a:gd name="T14" fmla="*/ 36 w 687"/>
                <a:gd name="T15" fmla="*/ 329 h 3674"/>
                <a:gd name="T16" fmla="*/ 48 w 687"/>
                <a:gd name="T17" fmla="*/ 291 h 3674"/>
                <a:gd name="T18" fmla="*/ 62 w 687"/>
                <a:gd name="T19" fmla="*/ 255 h 3674"/>
                <a:gd name="T20" fmla="*/ 79 w 687"/>
                <a:gd name="T21" fmla="*/ 220 h 3674"/>
                <a:gd name="T22" fmla="*/ 96 w 687"/>
                <a:gd name="T23" fmla="*/ 185 h 3674"/>
                <a:gd name="T24" fmla="*/ 115 w 687"/>
                <a:gd name="T25" fmla="*/ 151 h 3674"/>
                <a:gd name="T26" fmla="*/ 136 w 687"/>
                <a:gd name="T27" fmla="*/ 118 h 3674"/>
                <a:gd name="T28" fmla="*/ 158 w 687"/>
                <a:gd name="T29" fmla="*/ 87 h 3674"/>
                <a:gd name="T30" fmla="*/ 182 w 687"/>
                <a:gd name="T31" fmla="*/ 57 h 3674"/>
                <a:gd name="T32" fmla="*/ 208 w 687"/>
                <a:gd name="T33" fmla="*/ 28 h 3674"/>
                <a:gd name="T34" fmla="*/ 234 w 687"/>
                <a:gd name="T35" fmla="*/ 0 h 3674"/>
                <a:gd name="T36" fmla="*/ 615 w 687"/>
                <a:gd name="T37" fmla="*/ 373 h 3674"/>
                <a:gd name="T38" fmla="*/ 687 w 687"/>
                <a:gd name="T39" fmla="*/ 3674 h 3674"/>
                <a:gd name="T40" fmla="*/ 0 w 687"/>
                <a:gd name="T41" fmla="*/ 2550 h 3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87" h="3674">
                  <a:moveTo>
                    <a:pt x="0" y="2550"/>
                  </a:moveTo>
                  <a:lnTo>
                    <a:pt x="0" y="565"/>
                  </a:lnTo>
                  <a:lnTo>
                    <a:pt x="1" y="524"/>
                  </a:lnTo>
                  <a:lnTo>
                    <a:pt x="4" y="483"/>
                  </a:lnTo>
                  <a:lnTo>
                    <a:pt x="9" y="445"/>
                  </a:lnTo>
                  <a:lnTo>
                    <a:pt x="17" y="404"/>
                  </a:lnTo>
                  <a:lnTo>
                    <a:pt x="26" y="367"/>
                  </a:lnTo>
                  <a:lnTo>
                    <a:pt x="36" y="329"/>
                  </a:lnTo>
                  <a:lnTo>
                    <a:pt x="48" y="291"/>
                  </a:lnTo>
                  <a:lnTo>
                    <a:pt x="62" y="255"/>
                  </a:lnTo>
                  <a:lnTo>
                    <a:pt x="79" y="220"/>
                  </a:lnTo>
                  <a:lnTo>
                    <a:pt x="96" y="185"/>
                  </a:lnTo>
                  <a:lnTo>
                    <a:pt x="115" y="151"/>
                  </a:lnTo>
                  <a:lnTo>
                    <a:pt x="136" y="118"/>
                  </a:lnTo>
                  <a:lnTo>
                    <a:pt x="158" y="87"/>
                  </a:lnTo>
                  <a:lnTo>
                    <a:pt x="182" y="57"/>
                  </a:lnTo>
                  <a:lnTo>
                    <a:pt x="208" y="28"/>
                  </a:lnTo>
                  <a:lnTo>
                    <a:pt x="234" y="0"/>
                  </a:lnTo>
                  <a:lnTo>
                    <a:pt x="615" y="373"/>
                  </a:lnTo>
                  <a:lnTo>
                    <a:pt x="687" y="3674"/>
                  </a:lnTo>
                  <a:lnTo>
                    <a:pt x="0" y="25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83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2" name="Freeform 42"/>
            <p:cNvSpPr>
              <a:spLocks/>
            </p:cNvSpPr>
            <p:nvPr/>
          </p:nvSpPr>
          <p:spPr bwMode="auto">
            <a:xfrm>
              <a:off x="4837971" y="417446"/>
              <a:ext cx="3861685" cy="5781109"/>
            </a:xfrm>
            <a:custGeom>
              <a:avLst/>
              <a:gdLst>
                <a:gd name="T0" fmla="*/ 10499 w 11159"/>
                <a:gd name="T1" fmla="*/ 1 h 16707"/>
                <a:gd name="T2" fmla="*/ 10603 w 11159"/>
                <a:gd name="T3" fmla="*/ 14 h 16707"/>
                <a:gd name="T4" fmla="*/ 10702 w 11159"/>
                <a:gd name="T5" fmla="*/ 43 h 16707"/>
                <a:gd name="T6" fmla="*/ 10794 w 11159"/>
                <a:gd name="T7" fmla="*/ 84 h 16707"/>
                <a:gd name="T8" fmla="*/ 10879 w 11159"/>
                <a:gd name="T9" fmla="*/ 139 h 16707"/>
                <a:gd name="T10" fmla="*/ 10954 w 11159"/>
                <a:gd name="T11" fmla="*/ 205 h 16707"/>
                <a:gd name="T12" fmla="*/ 11020 w 11159"/>
                <a:gd name="T13" fmla="*/ 280 h 16707"/>
                <a:gd name="T14" fmla="*/ 11075 w 11159"/>
                <a:gd name="T15" fmla="*/ 365 h 16707"/>
                <a:gd name="T16" fmla="*/ 11116 w 11159"/>
                <a:gd name="T17" fmla="*/ 457 h 16707"/>
                <a:gd name="T18" fmla="*/ 11145 w 11159"/>
                <a:gd name="T19" fmla="*/ 557 h 16707"/>
                <a:gd name="T20" fmla="*/ 11158 w 11159"/>
                <a:gd name="T21" fmla="*/ 661 h 16707"/>
                <a:gd name="T22" fmla="*/ 11158 w 11159"/>
                <a:gd name="T23" fmla="*/ 16046 h 16707"/>
                <a:gd name="T24" fmla="*/ 11145 w 11159"/>
                <a:gd name="T25" fmla="*/ 16150 h 16707"/>
                <a:gd name="T26" fmla="*/ 11116 w 11159"/>
                <a:gd name="T27" fmla="*/ 16249 h 16707"/>
                <a:gd name="T28" fmla="*/ 11075 w 11159"/>
                <a:gd name="T29" fmla="*/ 16342 h 16707"/>
                <a:gd name="T30" fmla="*/ 11020 w 11159"/>
                <a:gd name="T31" fmla="*/ 16427 h 16707"/>
                <a:gd name="T32" fmla="*/ 10954 w 11159"/>
                <a:gd name="T33" fmla="*/ 16502 h 16707"/>
                <a:gd name="T34" fmla="*/ 10879 w 11159"/>
                <a:gd name="T35" fmla="*/ 16568 h 16707"/>
                <a:gd name="T36" fmla="*/ 10794 w 11159"/>
                <a:gd name="T37" fmla="*/ 16623 h 16707"/>
                <a:gd name="T38" fmla="*/ 10702 w 11159"/>
                <a:gd name="T39" fmla="*/ 16665 h 16707"/>
                <a:gd name="T40" fmla="*/ 10603 w 11159"/>
                <a:gd name="T41" fmla="*/ 16693 h 16707"/>
                <a:gd name="T42" fmla="*/ 10499 w 11159"/>
                <a:gd name="T43" fmla="*/ 16706 h 16707"/>
                <a:gd name="T44" fmla="*/ 661 w 11159"/>
                <a:gd name="T45" fmla="*/ 16706 h 16707"/>
                <a:gd name="T46" fmla="*/ 557 w 11159"/>
                <a:gd name="T47" fmla="*/ 16693 h 16707"/>
                <a:gd name="T48" fmla="*/ 457 w 11159"/>
                <a:gd name="T49" fmla="*/ 16665 h 16707"/>
                <a:gd name="T50" fmla="*/ 364 w 11159"/>
                <a:gd name="T51" fmla="*/ 16623 h 16707"/>
                <a:gd name="T52" fmla="*/ 280 w 11159"/>
                <a:gd name="T53" fmla="*/ 16568 h 16707"/>
                <a:gd name="T54" fmla="*/ 205 w 11159"/>
                <a:gd name="T55" fmla="*/ 16502 h 16707"/>
                <a:gd name="T56" fmla="*/ 138 w 11159"/>
                <a:gd name="T57" fmla="*/ 16427 h 16707"/>
                <a:gd name="T58" fmla="*/ 84 w 11159"/>
                <a:gd name="T59" fmla="*/ 16342 h 16707"/>
                <a:gd name="T60" fmla="*/ 42 w 11159"/>
                <a:gd name="T61" fmla="*/ 16249 h 16707"/>
                <a:gd name="T62" fmla="*/ 14 w 11159"/>
                <a:gd name="T63" fmla="*/ 16150 h 16707"/>
                <a:gd name="T64" fmla="*/ 1 w 11159"/>
                <a:gd name="T65" fmla="*/ 16046 h 16707"/>
                <a:gd name="T66" fmla="*/ 1 w 11159"/>
                <a:gd name="T67" fmla="*/ 661 h 16707"/>
                <a:gd name="T68" fmla="*/ 14 w 11159"/>
                <a:gd name="T69" fmla="*/ 557 h 16707"/>
                <a:gd name="T70" fmla="*/ 42 w 11159"/>
                <a:gd name="T71" fmla="*/ 457 h 16707"/>
                <a:gd name="T72" fmla="*/ 84 w 11159"/>
                <a:gd name="T73" fmla="*/ 365 h 16707"/>
                <a:gd name="T74" fmla="*/ 138 w 11159"/>
                <a:gd name="T75" fmla="*/ 280 h 16707"/>
                <a:gd name="T76" fmla="*/ 205 w 11159"/>
                <a:gd name="T77" fmla="*/ 205 h 16707"/>
                <a:gd name="T78" fmla="*/ 280 w 11159"/>
                <a:gd name="T79" fmla="*/ 139 h 16707"/>
                <a:gd name="T80" fmla="*/ 364 w 11159"/>
                <a:gd name="T81" fmla="*/ 84 h 16707"/>
                <a:gd name="T82" fmla="*/ 457 w 11159"/>
                <a:gd name="T83" fmla="*/ 43 h 16707"/>
                <a:gd name="T84" fmla="*/ 557 w 11159"/>
                <a:gd name="T85" fmla="*/ 14 h 16707"/>
                <a:gd name="T86" fmla="*/ 661 w 11159"/>
                <a:gd name="T87" fmla="*/ 1 h 167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159" h="16707">
                  <a:moveTo>
                    <a:pt x="696" y="0"/>
                  </a:moveTo>
                  <a:lnTo>
                    <a:pt x="10463" y="0"/>
                  </a:lnTo>
                  <a:lnTo>
                    <a:pt x="10499" y="1"/>
                  </a:lnTo>
                  <a:lnTo>
                    <a:pt x="10534" y="4"/>
                  </a:lnTo>
                  <a:lnTo>
                    <a:pt x="10568" y="9"/>
                  </a:lnTo>
                  <a:lnTo>
                    <a:pt x="10603" y="14"/>
                  </a:lnTo>
                  <a:lnTo>
                    <a:pt x="10637" y="22"/>
                  </a:lnTo>
                  <a:lnTo>
                    <a:pt x="10670" y="32"/>
                  </a:lnTo>
                  <a:lnTo>
                    <a:pt x="10702" y="43"/>
                  </a:lnTo>
                  <a:lnTo>
                    <a:pt x="10733" y="56"/>
                  </a:lnTo>
                  <a:lnTo>
                    <a:pt x="10764" y="69"/>
                  </a:lnTo>
                  <a:lnTo>
                    <a:pt x="10794" y="84"/>
                  </a:lnTo>
                  <a:lnTo>
                    <a:pt x="10823" y="101"/>
                  </a:lnTo>
                  <a:lnTo>
                    <a:pt x="10851" y="119"/>
                  </a:lnTo>
                  <a:lnTo>
                    <a:pt x="10879" y="139"/>
                  </a:lnTo>
                  <a:lnTo>
                    <a:pt x="10905" y="160"/>
                  </a:lnTo>
                  <a:lnTo>
                    <a:pt x="10931" y="182"/>
                  </a:lnTo>
                  <a:lnTo>
                    <a:pt x="10954" y="205"/>
                  </a:lnTo>
                  <a:lnTo>
                    <a:pt x="10977" y="228"/>
                  </a:lnTo>
                  <a:lnTo>
                    <a:pt x="10999" y="254"/>
                  </a:lnTo>
                  <a:lnTo>
                    <a:pt x="11020" y="280"/>
                  </a:lnTo>
                  <a:lnTo>
                    <a:pt x="11040" y="308"/>
                  </a:lnTo>
                  <a:lnTo>
                    <a:pt x="11058" y="336"/>
                  </a:lnTo>
                  <a:lnTo>
                    <a:pt x="11075" y="365"/>
                  </a:lnTo>
                  <a:lnTo>
                    <a:pt x="11090" y="395"/>
                  </a:lnTo>
                  <a:lnTo>
                    <a:pt x="11105" y="426"/>
                  </a:lnTo>
                  <a:lnTo>
                    <a:pt x="11116" y="457"/>
                  </a:lnTo>
                  <a:lnTo>
                    <a:pt x="11128" y="489"/>
                  </a:lnTo>
                  <a:lnTo>
                    <a:pt x="11137" y="523"/>
                  </a:lnTo>
                  <a:lnTo>
                    <a:pt x="11145" y="557"/>
                  </a:lnTo>
                  <a:lnTo>
                    <a:pt x="11151" y="591"/>
                  </a:lnTo>
                  <a:lnTo>
                    <a:pt x="11155" y="626"/>
                  </a:lnTo>
                  <a:lnTo>
                    <a:pt x="11158" y="661"/>
                  </a:lnTo>
                  <a:lnTo>
                    <a:pt x="11159" y="696"/>
                  </a:lnTo>
                  <a:lnTo>
                    <a:pt x="11159" y="16011"/>
                  </a:lnTo>
                  <a:lnTo>
                    <a:pt x="11158" y="16046"/>
                  </a:lnTo>
                  <a:lnTo>
                    <a:pt x="11155" y="16081"/>
                  </a:lnTo>
                  <a:lnTo>
                    <a:pt x="11151" y="16116"/>
                  </a:lnTo>
                  <a:lnTo>
                    <a:pt x="11145" y="16150"/>
                  </a:lnTo>
                  <a:lnTo>
                    <a:pt x="11137" y="16184"/>
                  </a:lnTo>
                  <a:lnTo>
                    <a:pt x="11128" y="16218"/>
                  </a:lnTo>
                  <a:lnTo>
                    <a:pt x="11116" y="16249"/>
                  </a:lnTo>
                  <a:lnTo>
                    <a:pt x="11105" y="16281"/>
                  </a:lnTo>
                  <a:lnTo>
                    <a:pt x="11090" y="16313"/>
                  </a:lnTo>
                  <a:lnTo>
                    <a:pt x="11075" y="16342"/>
                  </a:lnTo>
                  <a:lnTo>
                    <a:pt x="11058" y="16371"/>
                  </a:lnTo>
                  <a:lnTo>
                    <a:pt x="11040" y="16400"/>
                  </a:lnTo>
                  <a:lnTo>
                    <a:pt x="11020" y="16427"/>
                  </a:lnTo>
                  <a:lnTo>
                    <a:pt x="10999" y="16453"/>
                  </a:lnTo>
                  <a:lnTo>
                    <a:pt x="10977" y="16479"/>
                  </a:lnTo>
                  <a:lnTo>
                    <a:pt x="10954" y="16502"/>
                  </a:lnTo>
                  <a:lnTo>
                    <a:pt x="10931" y="16526"/>
                  </a:lnTo>
                  <a:lnTo>
                    <a:pt x="10905" y="16548"/>
                  </a:lnTo>
                  <a:lnTo>
                    <a:pt x="10879" y="16568"/>
                  </a:lnTo>
                  <a:lnTo>
                    <a:pt x="10851" y="16588"/>
                  </a:lnTo>
                  <a:lnTo>
                    <a:pt x="10823" y="16606"/>
                  </a:lnTo>
                  <a:lnTo>
                    <a:pt x="10794" y="16623"/>
                  </a:lnTo>
                  <a:lnTo>
                    <a:pt x="10764" y="16639"/>
                  </a:lnTo>
                  <a:lnTo>
                    <a:pt x="10733" y="16652"/>
                  </a:lnTo>
                  <a:lnTo>
                    <a:pt x="10702" y="16665"/>
                  </a:lnTo>
                  <a:lnTo>
                    <a:pt x="10670" y="16675"/>
                  </a:lnTo>
                  <a:lnTo>
                    <a:pt x="10637" y="16685"/>
                  </a:lnTo>
                  <a:lnTo>
                    <a:pt x="10603" y="16693"/>
                  </a:lnTo>
                  <a:lnTo>
                    <a:pt x="10568" y="16698"/>
                  </a:lnTo>
                  <a:lnTo>
                    <a:pt x="10534" y="16704"/>
                  </a:lnTo>
                  <a:lnTo>
                    <a:pt x="10499" y="16706"/>
                  </a:lnTo>
                  <a:lnTo>
                    <a:pt x="10463" y="16707"/>
                  </a:lnTo>
                  <a:lnTo>
                    <a:pt x="696" y="16707"/>
                  </a:lnTo>
                  <a:lnTo>
                    <a:pt x="661" y="16706"/>
                  </a:lnTo>
                  <a:lnTo>
                    <a:pt x="626" y="16704"/>
                  </a:lnTo>
                  <a:lnTo>
                    <a:pt x="590" y="16698"/>
                  </a:lnTo>
                  <a:lnTo>
                    <a:pt x="557" y="16693"/>
                  </a:lnTo>
                  <a:lnTo>
                    <a:pt x="523" y="16685"/>
                  </a:lnTo>
                  <a:lnTo>
                    <a:pt x="489" y="16675"/>
                  </a:lnTo>
                  <a:lnTo>
                    <a:pt x="457" y="16665"/>
                  </a:lnTo>
                  <a:lnTo>
                    <a:pt x="426" y="16652"/>
                  </a:lnTo>
                  <a:lnTo>
                    <a:pt x="394" y="16639"/>
                  </a:lnTo>
                  <a:lnTo>
                    <a:pt x="364" y="16623"/>
                  </a:lnTo>
                  <a:lnTo>
                    <a:pt x="336" y="16606"/>
                  </a:lnTo>
                  <a:lnTo>
                    <a:pt x="307" y="16588"/>
                  </a:lnTo>
                  <a:lnTo>
                    <a:pt x="280" y="16568"/>
                  </a:lnTo>
                  <a:lnTo>
                    <a:pt x="254" y="16548"/>
                  </a:lnTo>
                  <a:lnTo>
                    <a:pt x="228" y="16526"/>
                  </a:lnTo>
                  <a:lnTo>
                    <a:pt x="205" y="16502"/>
                  </a:lnTo>
                  <a:lnTo>
                    <a:pt x="181" y="16479"/>
                  </a:lnTo>
                  <a:lnTo>
                    <a:pt x="159" y="16453"/>
                  </a:lnTo>
                  <a:lnTo>
                    <a:pt x="138" y="16427"/>
                  </a:lnTo>
                  <a:lnTo>
                    <a:pt x="119" y="16400"/>
                  </a:lnTo>
                  <a:lnTo>
                    <a:pt x="101" y="16371"/>
                  </a:lnTo>
                  <a:lnTo>
                    <a:pt x="84" y="16342"/>
                  </a:lnTo>
                  <a:lnTo>
                    <a:pt x="68" y="16313"/>
                  </a:lnTo>
                  <a:lnTo>
                    <a:pt x="55" y="16281"/>
                  </a:lnTo>
                  <a:lnTo>
                    <a:pt x="42" y="16249"/>
                  </a:lnTo>
                  <a:lnTo>
                    <a:pt x="32" y="16218"/>
                  </a:lnTo>
                  <a:lnTo>
                    <a:pt x="22" y="16184"/>
                  </a:lnTo>
                  <a:lnTo>
                    <a:pt x="14" y="16150"/>
                  </a:lnTo>
                  <a:lnTo>
                    <a:pt x="9" y="16116"/>
                  </a:lnTo>
                  <a:lnTo>
                    <a:pt x="3" y="16081"/>
                  </a:lnTo>
                  <a:lnTo>
                    <a:pt x="1" y="16046"/>
                  </a:lnTo>
                  <a:lnTo>
                    <a:pt x="0" y="16011"/>
                  </a:lnTo>
                  <a:lnTo>
                    <a:pt x="0" y="696"/>
                  </a:lnTo>
                  <a:lnTo>
                    <a:pt x="1" y="661"/>
                  </a:lnTo>
                  <a:lnTo>
                    <a:pt x="3" y="626"/>
                  </a:lnTo>
                  <a:lnTo>
                    <a:pt x="9" y="591"/>
                  </a:lnTo>
                  <a:lnTo>
                    <a:pt x="14" y="557"/>
                  </a:lnTo>
                  <a:lnTo>
                    <a:pt x="22" y="523"/>
                  </a:lnTo>
                  <a:lnTo>
                    <a:pt x="32" y="489"/>
                  </a:lnTo>
                  <a:lnTo>
                    <a:pt x="42" y="457"/>
                  </a:lnTo>
                  <a:lnTo>
                    <a:pt x="55" y="426"/>
                  </a:lnTo>
                  <a:lnTo>
                    <a:pt x="68" y="395"/>
                  </a:lnTo>
                  <a:lnTo>
                    <a:pt x="84" y="365"/>
                  </a:lnTo>
                  <a:lnTo>
                    <a:pt x="101" y="336"/>
                  </a:lnTo>
                  <a:lnTo>
                    <a:pt x="119" y="308"/>
                  </a:lnTo>
                  <a:lnTo>
                    <a:pt x="138" y="280"/>
                  </a:lnTo>
                  <a:lnTo>
                    <a:pt x="159" y="254"/>
                  </a:lnTo>
                  <a:lnTo>
                    <a:pt x="181" y="228"/>
                  </a:lnTo>
                  <a:lnTo>
                    <a:pt x="205" y="205"/>
                  </a:lnTo>
                  <a:lnTo>
                    <a:pt x="228" y="182"/>
                  </a:lnTo>
                  <a:lnTo>
                    <a:pt x="254" y="160"/>
                  </a:lnTo>
                  <a:lnTo>
                    <a:pt x="280" y="139"/>
                  </a:lnTo>
                  <a:lnTo>
                    <a:pt x="307" y="119"/>
                  </a:lnTo>
                  <a:lnTo>
                    <a:pt x="336" y="101"/>
                  </a:lnTo>
                  <a:lnTo>
                    <a:pt x="364" y="84"/>
                  </a:lnTo>
                  <a:lnTo>
                    <a:pt x="394" y="69"/>
                  </a:lnTo>
                  <a:lnTo>
                    <a:pt x="426" y="56"/>
                  </a:lnTo>
                  <a:lnTo>
                    <a:pt x="457" y="43"/>
                  </a:lnTo>
                  <a:lnTo>
                    <a:pt x="489" y="32"/>
                  </a:lnTo>
                  <a:lnTo>
                    <a:pt x="523" y="22"/>
                  </a:lnTo>
                  <a:lnTo>
                    <a:pt x="557" y="14"/>
                  </a:lnTo>
                  <a:lnTo>
                    <a:pt x="590" y="9"/>
                  </a:lnTo>
                  <a:lnTo>
                    <a:pt x="626" y="4"/>
                  </a:lnTo>
                  <a:lnTo>
                    <a:pt x="661" y="1"/>
                  </a:lnTo>
                  <a:lnTo>
                    <a:pt x="696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3" name="Rectangle 44"/>
            <p:cNvSpPr>
              <a:spLocks noChangeArrowheads="1"/>
            </p:cNvSpPr>
            <p:nvPr/>
          </p:nvSpPr>
          <p:spPr bwMode="auto">
            <a:xfrm>
              <a:off x="5005103" y="958290"/>
              <a:ext cx="3554411" cy="47087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4" name="Rectangle 50"/>
            <p:cNvSpPr>
              <a:spLocks noChangeArrowheads="1"/>
            </p:cNvSpPr>
            <p:nvPr/>
          </p:nvSpPr>
          <p:spPr bwMode="auto">
            <a:xfrm>
              <a:off x="5003027" y="958290"/>
              <a:ext cx="3556487" cy="112113"/>
            </a:xfrm>
            <a:prstGeom prst="rect">
              <a:avLst/>
            </a:prstGeom>
            <a:gradFill>
              <a:gsLst>
                <a:gs pos="100000">
                  <a:schemeClr val="tx1">
                    <a:lumMod val="65000"/>
                    <a:lumOff val="3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55" name="Group 454"/>
            <p:cNvGrpSpPr/>
            <p:nvPr/>
          </p:nvGrpSpPr>
          <p:grpSpPr>
            <a:xfrm>
              <a:off x="6612810" y="5807196"/>
              <a:ext cx="302084" cy="302084"/>
              <a:chOff x="5940539" y="5094371"/>
              <a:chExt cx="371944" cy="371944"/>
            </a:xfrm>
          </p:grpSpPr>
          <p:sp>
            <p:nvSpPr>
              <p:cNvPr id="462" name="Freeform 33"/>
              <p:cNvSpPr>
                <a:spLocks/>
              </p:cNvSpPr>
              <p:nvPr/>
            </p:nvSpPr>
            <p:spPr bwMode="auto">
              <a:xfrm>
                <a:off x="5940539" y="5094371"/>
                <a:ext cx="371944" cy="371944"/>
              </a:xfrm>
              <a:custGeom>
                <a:avLst/>
                <a:gdLst>
                  <a:gd name="T0" fmla="*/ 904 w 1639"/>
                  <a:gd name="T1" fmla="*/ 5 h 1638"/>
                  <a:gd name="T2" fmla="*/ 1025 w 1639"/>
                  <a:gd name="T3" fmla="*/ 27 h 1638"/>
                  <a:gd name="T4" fmla="*/ 1139 w 1639"/>
                  <a:gd name="T5" fmla="*/ 64 h 1638"/>
                  <a:gd name="T6" fmla="*/ 1245 w 1639"/>
                  <a:gd name="T7" fmla="*/ 119 h 1638"/>
                  <a:gd name="T8" fmla="*/ 1342 w 1639"/>
                  <a:gd name="T9" fmla="*/ 187 h 1638"/>
                  <a:gd name="T10" fmla="*/ 1427 w 1639"/>
                  <a:gd name="T11" fmla="*/ 268 h 1638"/>
                  <a:gd name="T12" fmla="*/ 1500 w 1639"/>
                  <a:gd name="T13" fmla="*/ 362 h 1638"/>
                  <a:gd name="T14" fmla="*/ 1560 w 1639"/>
                  <a:gd name="T15" fmla="*/ 464 h 1638"/>
                  <a:gd name="T16" fmla="*/ 1603 w 1639"/>
                  <a:gd name="T17" fmla="*/ 576 h 1638"/>
                  <a:gd name="T18" fmla="*/ 1630 w 1639"/>
                  <a:gd name="T19" fmla="*/ 695 h 1638"/>
                  <a:gd name="T20" fmla="*/ 1639 w 1639"/>
                  <a:gd name="T21" fmla="*/ 820 h 1638"/>
                  <a:gd name="T22" fmla="*/ 1630 w 1639"/>
                  <a:gd name="T23" fmla="*/ 944 h 1638"/>
                  <a:gd name="T24" fmla="*/ 1603 w 1639"/>
                  <a:gd name="T25" fmla="*/ 1063 h 1638"/>
                  <a:gd name="T26" fmla="*/ 1560 w 1639"/>
                  <a:gd name="T27" fmla="*/ 1174 h 1638"/>
                  <a:gd name="T28" fmla="*/ 1500 w 1639"/>
                  <a:gd name="T29" fmla="*/ 1278 h 1638"/>
                  <a:gd name="T30" fmla="*/ 1427 w 1639"/>
                  <a:gd name="T31" fmla="*/ 1371 h 1638"/>
                  <a:gd name="T32" fmla="*/ 1342 w 1639"/>
                  <a:gd name="T33" fmla="*/ 1452 h 1638"/>
                  <a:gd name="T34" fmla="*/ 1245 w 1639"/>
                  <a:gd name="T35" fmla="*/ 1520 h 1638"/>
                  <a:gd name="T36" fmla="*/ 1139 w 1639"/>
                  <a:gd name="T37" fmla="*/ 1575 h 1638"/>
                  <a:gd name="T38" fmla="*/ 1025 w 1639"/>
                  <a:gd name="T39" fmla="*/ 1613 h 1638"/>
                  <a:gd name="T40" fmla="*/ 904 w 1639"/>
                  <a:gd name="T41" fmla="*/ 1635 h 1638"/>
                  <a:gd name="T42" fmla="*/ 778 w 1639"/>
                  <a:gd name="T43" fmla="*/ 1637 h 1638"/>
                  <a:gd name="T44" fmla="*/ 655 w 1639"/>
                  <a:gd name="T45" fmla="*/ 1623 h 1638"/>
                  <a:gd name="T46" fmla="*/ 539 w 1639"/>
                  <a:gd name="T47" fmla="*/ 1589 h 1638"/>
                  <a:gd name="T48" fmla="*/ 429 w 1639"/>
                  <a:gd name="T49" fmla="*/ 1540 h 1638"/>
                  <a:gd name="T50" fmla="*/ 330 w 1639"/>
                  <a:gd name="T51" fmla="*/ 1477 h 1638"/>
                  <a:gd name="T52" fmla="*/ 241 w 1639"/>
                  <a:gd name="T53" fmla="*/ 1399 h 1638"/>
                  <a:gd name="T54" fmla="*/ 163 w 1639"/>
                  <a:gd name="T55" fmla="*/ 1310 h 1638"/>
                  <a:gd name="T56" fmla="*/ 100 w 1639"/>
                  <a:gd name="T57" fmla="*/ 1210 h 1638"/>
                  <a:gd name="T58" fmla="*/ 51 w 1639"/>
                  <a:gd name="T59" fmla="*/ 1102 h 1638"/>
                  <a:gd name="T60" fmla="*/ 17 w 1639"/>
                  <a:gd name="T61" fmla="*/ 985 h 1638"/>
                  <a:gd name="T62" fmla="*/ 1 w 1639"/>
                  <a:gd name="T63" fmla="*/ 862 h 1638"/>
                  <a:gd name="T64" fmla="*/ 5 w 1639"/>
                  <a:gd name="T65" fmla="*/ 736 h 1638"/>
                  <a:gd name="T66" fmla="*/ 27 w 1639"/>
                  <a:gd name="T67" fmla="*/ 615 h 1638"/>
                  <a:gd name="T68" fmla="*/ 65 w 1639"/>
                  <a:gd name="T69" fmla="*/ 501 h 1638"/>
                  <a:gd name="T70" fmla="*/ 119 w 1639"/>
                  <a:gd name="T71" fmla="*/ 395 h 1638"/>
                  <a:gd name="T72" fmla="*/ 187 w 1639"/>
                  <a:gd name="T73" fmla="*/ 299 h 1638"/>
                  <a:gd name="T74" fmla="*/ 270 w 1639"/>
                  <a:gd name="T75" fmla="*/ 213 h 1638"/>
                  <a:gd name="T76" fmla="*/ 362 w 1639"/>
                  <a:gd name="T77" fmla="*/ 141 h 1638"/>
                  <a:gd name="T78" fmla="*/ 465 w 1639"/>
                  <a:gd name="T79" fmla="*/ 81 h 1638"/>
                  <a:gd name="T80" fmla="*/ 576 w 1639"/>
                  <a:gd name="T81" fmla="*/ 37 h 1638"/>
                  <a:gd name="T82" fmla="*/ 695 w 1639"/>
                  <a:gd name="T83" fmla="*/ 9 h 1638"/>
                  <a:gd name="T84" fmla="*/ 820 w 1639"/>
                  <a:gd name="T85" fmla="*/ 0 h 16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639" h="1638">
                    <a:moveTo>
                      <a:pt x="820" y="0"/>
                    </a:moveTo>
                    <a:lnTo>
                      <a:pt x="863" y="1"/>
                    </a:lnTo>
                    <a:lnTo>
                      <a:pt x="904" y="5"/>
                    </a:lnTo>
                    <a:lnTo>
                      <a:pt x="945" y="9"/>
                    </a:lnTo>
                    <a:lnTo>
                      <a:pt x="986" y="17"/>
                    </a:lnTo>
                    <a:lnTo>
                      <a:pt x="1025" y="27"/>
                    </a:lnTo>
                    <a:lnTo>
                      <a:pt x="1063" y="37"/>
                    </a:lnTo>
                    <a:lnTo>
                      <a:pt x="1102" y="50"/>
                    </a:lnTo>
                    <a:lnTo>
                      <a:pt x="1139" y="64"/>
                    </a:lnTo>
                    <a:lnTo>
                      <a:pt x="1175" y="81"/>
                    </a:lnTo>
                    <a:lnTo>
                      <a:pt x="1211" y="99"/>
                    </a:lnTo>
                    <a:lnTo>
                      <a:pt x="1245" y="119"/>
                    </a:lnTo>
                    <a:lnTo>
                      <a:pt x="1279" y="141"/>
                    </a:lnTo>
                    <a:lnTo>
                      <a:pt x="1311" y="163"/>
                    </a:lnTo>
                    <a:lnTo>
                      <a:pt x="1342" y="187"/>
                    </a:lnTo>
                    <a:lnTo>
                      <a:pt x="1371" y="213"/>
                    </a:lnTo>
                    <a:lnTo>
                      <a:pt x="1400" y="240"/>
                    </a:lnTo>
                    <a:lnTo>
                      <a:pt x="1427" y="268"/>
                    </a:lnTo>
                    <a:lnTo>
                      <a:pt x="1452" y="299"/>
                    </a:lnTo>
                    <a:lnTo>
                      <a:pt x="1477" y="330"/>
                    </a:lnTo>
                    <a:lnTo>
                      <a:pt x="1500" y="362"/>
                    </a:lnTo>
                    <a:lnTo>
                      <a:pt x="1521" y="395"/>
                    </a:lnTo>
                    <a:lnTo>
                      <a:pt x="1541" y="429"/>
                    </a:lnTo>
                    <a:lnTo>
                      <a:pt x="1560" y="464"/>
                    </a:lnTo>
                    <a:lnTo>
                      <a:pt x="1576" y="501"/>
                    </a:lnTo>
                    <a:lnTo>
                      <a:pt x="1590" y="538"/>
                    </a:lnTo>
                    <a:lnTo>
                      <a:pt x="1603" y="576"/>
                    </a:lnTo>
                    <a:lnTo>
                      <a:pt x="1614" y="615"/>
                    </a:lnTo>
                    <a:lnTo>
                      <a:pt x="1623" y="655"/>
                    </a:lnTo>
                    <a:lnTo>
                      <a:pt x="1630" y="695"/>
                    </a:lnTo>
                    <a:lnTo>
                      <a:pt x="1636" y="736"/>
                    </a:lnTo>
                    <a:lnTo>
                      <a:pt x="1638" y="778"/>
                    </a:lnTo>
                    <a:lnTo>
                      <a:pt x="1639" y="820"/>
                    </a:lnTo>
                    <a:lnTo>
                      <a:pt x="1638" y="862"/>
                    </a:lnTo>
                    <a:lnTo>
                      <a:pt x="1636" y="903"/>
                    </a:lnTo>
                    <a:lnTo>
                      <a:pt x="1630" y="944"/>
                    </a:lnTo>
                    <a:lnTo>
                      <a:pt x="1623" y="985"/>
                    </a:lnTo>
                    <a:lnTo>
                      <a:pt x="1614" y="1024"/>
                    </a:lnTo>
                    <a:lnTo>
                      <a:pt x="1603" y="1063"/>
                    </a:lnTo>
                    <a:lnTo>
                      <a:pt x="1590" y="1102"/>
                    </a:lnTo>
                    <a:lnTo>
                      <a:pt x="1576" y="1138"/>
                    </a:lnTo>
                    <a:lnTo>
                      <a:pt x="1560" y="1174"/>
                    </a:lnTo>
                    <a:lnTo>
                      <a:pt x="1541" y="1210"/>
                    </a:lnTo>
                    <a:lnTo>
                      <a:pt x="1521" y="1244"/>
                    </a:lnTo>
                    <a:lnTo>
                      <a:pt x="1500" y="1278"/>
                    </a:lnTo>
                    <a:lnTo>
                      <a:pt x="1477" y="1310"/>
                    </a:lnTo>
                    <a:lnTo>
                      <a:pt x="1452" y="1341"/>
                    </a:lnTo>
                    <a:lnTo>
                      <a:pt x="1427" y="1371"/>
                    </a:lnTo>
                    <a:lnTo>
                      <a:pt x="1400" y="1399"/>
                    </a:lnTo>
                    <a:lnTo>
                      <a:pt x="1371" y="1426"/>
                    </a:lnTo>
                    <a:lnTo>
                      <a:pt x="1342" y="1452"/>
                    </a:lnTo>
                    <a:lnTo>
                      <a:pt x="1311" y="1477"/>
                    </a:lnTo>
                    <a:lnTo>
                      <a:pt x="1279" y="1499"/>
                    </a:lnTo>
                    <a:lnTo>
                      <a:pt x="1245" y="1520"/>
                    </a:lnTo>
                    <a:lnTo>
                      <a:pt x="1211" y="1540"/>
                    </a:lnTo>
                    <a:lnTo>
                      <a:pt x="1175" y="1558"/>
                    </a:lnTo>
                    <a:lnTo>
                      <a:pt x="1139" y="1575"/>
                    </a:lnTo>
                    <a:lnTo>
                      <a:pt x="1102" y="1589"/>
                    </a:lnTo>
                    <a:lnTo>
                      <a:pt x="1063" y="1602"/>
                    </a:lnTo>
                    <a:lnTo>
                      <a:pt x="1025" y="1613"/>
                    </a:lnTo>
                    <a:lnTo>
                      <a:pt x="986" y="1623"/>
                    </a:lnTo>
                    <a:lnTo>
                      <a:pt x="945" y="1629"/>
                    </a:lnTo>
                    <a:lnTo>
                      <a:pt x="904" y="1635"/>
                    </a:lnTo>
                    <a:lnTo>
                      <a:pt x="863" y="1637"/>
                    </a:lnTo>
                    <a:lnTo>
                      <a:pt x="820" y="1638"/>
                    </a:lnTo>
                    <a:lnTo>
                      <a:pt x="778" y="1637"/>
                    </a:lnTo>
                    <a:lnTo>
                      <a:pt x="736" y="1635"/>
                    </a:lnTo>
                    <a:lnTo>
                      <a:pt x="695" y="1629"/>
                    </a:lnTo>
                    <a:lnTo>
                      <a:pt x="655" y="1623"/>
                    </a:lnTo>
                    <a:lnTo>
                      <a:pt x="615" y="1613"/>
                    </a:lnTo>
                    <a:lnTo>
                      <a:pt x="576" y="1602"/>
                    </a:lnTo>
                    <a:lnTo>
                      <a:pt x="539" y="1589"/>
                    </a:lnTo>
                    <a:lnTo>
                      <a:pt x="501" y="1575"/>
                    </a:lnTo>
                    <a:lnTo>
                      <a:pt x="465" y="1558"/>
                    </a:lnTo>
                    <a:lnTo>
                      <a:pt x="429" y="1540"/>
                    </a:lnTo>
                    <a:lnTo>
                      <a:pt x="395" y="1520"/>
                    </a:lnTo>
                    <a:lnTo>
                      <a:pt x="362" y="1499"/>
                    </a:lnTo>
                    <a:lnTo>
                      <a:pt x="330" y="1477"/>
                    </a:lnTo>
                    <a:lnTo>
                      <a:pt x="299" y="1452"/>
                    </a:lnTo>
                    <a:lnTo>
                      <a:pt x="270" y="1426"/>
                    </a:lnTo>
                    <a:lnTo>
                      <a:pt x="241" y="1399"/>
                    </a:lnTo>
                    <a:lnTo>
                      <a:pt x="214" y="1371"/>
                    </a:lnTo>
                    <a:lnTo>
                      <a:pt x="187" y="1341"/>
                    </a:lnTo>
                    <a:lnTo>
                      <a:pt x="163" y="1310"/>
                    </a:lnTo>
                    <a:lnTo>
                      <a:pt x="141" y="1278"/>
                    </a:lnTo>
                    <a:lnTo>
                      <a:pt x="119" y="1244"/>
                    </a:lnTo>
                    <a:lnTo>
                      <a:pt x="100" y="1210"/>
                    </a:lnTo>
                    <a:lnTo>
                      <a:pt x="81" y="1174"/>
                    </a:lnTo>
                    <a:lnTo>
                      <a:pt x="65" y="1138"/>
                    </a:lnTo>
                    <a:lnTo>
                      <a:pt x="51" y="1102"/>
                    </a:lnTo>
                    <a:lnTo>
                      <a:pt x="37" y="1063"/>
                    </a:lnTo>
                    <a:lnTo>
                      <a:pt x="27" y="1024"/>
                    </a:lnTo>
                    <a:lnTo>
                      <a:pt x="17" y="985"/>
                    </a:lnTo>
                    <a:lnTo>
                      <a:pt x="9" y="944"/>
                    </a:lnTo>
                    <a:lnTo>
                      <a:pt x="5" y="903"/>
                    </a:lnTo>
                    <a:lnTo>
                      <a:pt x="1" y="862"/>
                    </a:lnTo>
                    <a:lnTo>
                      <a:pt x="0" y="820"/>
                    </a:lnTo>
                    <a:lnTo>
                      <a:pt x="1" y="778"/>
                    </a:lnTo>
                    <a:lnTo>
                      <a:pt x="5" y="736"/>
                    </a:lnTo>
                    <a:lnTo>
                      <a:pt x="9" y="695"/>
                    </a:lnTo>
                    <a:lnTo>
                      <a:pt x="17" y="655"/>
                    </a:lnTo>
                    <a:lnTo>
                      <a:pt x="27" y="615"/>
                    </a:lnTo>
                    <a:lnTo>
                      <a:pt x="37" y="576"/>
                    </a:lnTo>
                    <a:lnTo>
                      <a:pt x="51" y="538"/>
                    </a:lnTo>
                    <a:lnTo>
                      <a:pt x="65" y="501"/>
                    </a:lnTo>
                    <a:lnTo>
                      <a:pt x="81" y="464"/>
                    </a:lnTo>
                    <a:lnTo>
                      <a:pt x="100" y="429"/>
                    </a:lnTo>
                    <a:lnTo>
                      <a:pt x="119" y="395"/>
                    </a:lnTo>
                    <a:lnTo>
                      <a:pt x="141" y="362"/>
                    </a:lnTo>
                    <a:lnTo>
                      <a:pt x="163" y="330"/>
                    </a:lnTo>
                    <a:lnTo>
                      <a:pt x="187" y="299"/>
                    </a:lnTo>
                    <a:lnTo>
                      <a:pt x="214" y="268"/>
                    </a:lnTo>
                    <a:lnTo>
                      <a:pt x="241" y="240"/>
                    </a:lnTo>
                    <a:lnTo>
                      <a:pt x="270" y="213"/>
                    </a:lnTo>
                    <a:lnTo>
                      <a:pt x="299" y="187"/>
                    </a:lnTo>
                    <a:lnTo>
                      <a:pt x="330" y="163"/>
                    </a:lnTo>
                    <a:lnTo>
                      <a:pt x="362" y="141"/>
                    </a:lnTo>
                    <a:lnTo>
                      <a:pt x="395" y="119"/>
                    </a:lnTo>
                    <a:lnTo>
                      <a:pt x="429" y="99"/>
                    </a:lnTo>
                    <a:lnTo>
                      <a:pt x="465" y="81"/>
                    </a:lnTo>
                    <a:lnTo>
                      <a:pt x="501" y="64"/>
                    </a:lnTo>
                    <a:lnTo>
                      <a:pt x="539" y="50"/>
                    </a:lnTo>
                    <a:lnTo>
                      <a:pt x="576" y="37"/>
                    </a:lnTo>
                    <a:lnTo>
                      <a:pt x="615" y="27"/>
                    </a:lnTo>
                    <a:lnTo>
                      <a:pt x="655" y="17"/>
                    </a:lnTo>
                    <a:lnTo>
                      <a:pt x="695" y="9"/>
                    </a:lnTo>
                    <a:lnTo>
                      <a:pt x="736" y="5"/>
                    </a:lnTo>
                    <a:lnTo>
                      <a:pt x="778" y="1"/>
                    </a:lnTo>
                    <a:lnTo>
                      <a:pt x="820" y="0"/>
                    </a:lnTo>
                    <a:close/>
                  </a:path>
                </a:pathLst>
              </a:custGeom>
              <a:gradFill flip="none" rotWithShape="1">
                <a:gsLst>
                  <a:gs pos="100000">
                    <a:schemeClr val="bg1">
                      <a:alpha val="0"/>
                    </a:schemeClr>
                  </a:gs>
                  <a:gs pos="0">
                    <a:schemeClr val="bg1">
                      <a:alpha val="46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3" name="Freeform 34"/>
              <p:cNvSpPr>
                <a:spLocks/>
              </p:cNvSpPr>
              <p:nvPr/>
            </p:nvSpPr>
            <p:spPr bwMode="auto">
              <a:xfrm>
                <a:off x="5951439" y="5105271"/>
                <a:ext cx="351507" cy="351507"/>
              </a:xfrm>
              <a:custGeom>
                <a:avLst/>
                <a:gdLst>
                  <a:gd name="T0" fmla="*/ 853 w 1548"/>
                  <a:gd name="T1" fmla="*/ 4 h 1547"/>
                  <a:gd name="T2" fmla="*/ 967 w 1548"/>
                  <a:gd name="T3" fmla="*/ 25 h 1547"/>
                  <a:gd name="T4" fmla="*/ 1076 w 1548"/>
                  <a:gd name="T5" fmla="*/ 61 h 1547"/>
                  <a:gd name="T6" fmla="*/ 1176 w 1548"/>
                  <a:gd name="T7" fmla="*/ 112 h 1547"/>
                  <a:gd name="T8" fmla="*/ 1266 w 1548"/>
                  <a:gd name="T9" fmla="*/ 177 h 1547"/>
                  <a:gd name="T10" fmla="*/ 1347 w 1548"/>
                  <a:gd name="T11" fmla="*/ 254 h 1547"/>
                  <a:gd name="T12" fmla="*/ 1415 w 1548"/>
                  <a:gd name="T13" fmla="*/ 341 h 1547"/>
                  <a:gd name="T14" fmla="*/ 1471 w 1548"/>
                  <a:gd name="T15" fmla="*/ 439 h 1547"/>
                  <a:gd name="T16" fmla="*/ 1514 w 1548"/>
                  <a:gd name="T17" fmla="*/ 544 h 1547"/>
                  <a:gd name="T18" fmla="*/ 1539 w 1548"/>
                  <a:gd name="T19" fmla="*/ 655 h 1547"/>
                  <a:gd name="T20" fmla="*/ 1548 w 1548"/>
                  <a:gd name="T21" fmla="*/ 774 h 1547"/>
                  <a:gd name="T22" fmla="*/ 1539 w 1548"/>
                  <a:gd name="T23" fmla="*/ 891 h 1547"/>
                  <a:gd name="T24" fmla="*/ 1514 w 1548"/>
                  <a:gd name="T25" fmla="*/ 1003 h 1547"/>
                  <a:gd name="T26" fmla="*/ 1471 w 1548"/>
                  <a:gd name="T27" fmla="*/ 1109 h 1547"/>
                  <a:gd name="T28" fmla="*/ 1415 w 1548"/>
                  <a:gd name="T29" fmla="*/ 1206 h 1547"/>
                  <a:gd name="T30" fmla="*/ 1347 w 1548"/>
                  <a:gd name="T31" fmla="*/ 1294 h 1547"/>
                  <a:gd name="T32" fmla="*/ 1266 w 1548"/>
                  <a:gd name="T33" fmla="*/ 1370 h 1547"/>
                  <a:gd name="T34" fmla="*/ 1176 w 1548"/>
                  <a:gd name="T35" fmla="*/ 1435 h 1547"/>
                  <a:gd name="T36" fmla="*/ 1076 w 1548"/>
                  <a:gd name="T37" fmla="*/ 1486 h 1547"/>
                  <a:gd name="T38" fmla="*/ 967 w 1548"/>
                  <a:gd name="T39" fmla="*/ 1523 h 1547"/>
                  <a:gd name="T40" fmla="*/ 853 w 1548"/>
                  <a:gd name="T41" fmla="*/ 1543 h 1547"/>
                  <a:gd name="T42" fmla="*/ 735 w 1548"/>
                  <a:gd name="T43" fmla="*/ 1546 h 1547"/>
                  <a:gd name="T44" fmla="*/ 618 w 1548"/>
                  <a:gd name="T45" fmla="*/ 1531 h 1547"/>
                  <a:gd name="T46" fmla="*/ 509 w 1548"/>
                  <a:gd name="T47" fmla="*/ 1500 h 1547"/>
                  <a:gd name="T48" fmla="*/ 405 w 1548"/>
                  <a:gd name="T49" fmla="*/ 1453 h 1547"/>
                  <a:gd name="T50" fmla="*/ 311 w 1548"/>
                  <a:gd name="T51" fmla="*/ 1393 h 1547"/>
                  <a:gd name="T52" fmla="*/ 227 w 1548"/>
                  <a:gd name="T53" fmla="*/ 1320 h 1547"/>
                  <a:gd name="T54" fmla="*/ 154 w 1548"/>
                  <a:gd name="T55" fmla="*/ 1237 h 1547"/>
                  <a:gd name="T56" fmla="*/ 94 w 1548"/>
                  <a:gd name="T57" fmla="*/ 1142 h 1547"/>
                  <a:gd name="T58" fmla="*/ 48 w 1548"/>
                  <a:gd name="T59" fmla="*/ 1040 h 1547"/>
                  <a:gd name="T60" fmla="*/ 16 w 1548"/>
                  <a:gd name="T61" fmla="*/ 929 h 1547"/>
                  <a:gd name="T62" fmla="*/ 1 w 1548"/>
                  <a:gd name="T63" fmla="*/ 814 h 1547"/>
                  <a:gd name="T64" fmla="*/ 5 w 1548"/>
                  <a:gd name="T65" fmla="*/ 694 h 1547"/>
                  <a:gd name="T66" fmla="*/ 25 w 1548"/>
                  <a:gd name="T67" fmla="*/ 580 h 1547"/>
                  <a:gd name="T68" fmla="*/ 62 w 1548"/>
                  <a:gd name="T69" fmla="*/ 473 h 1547"/>
                  <a:gd name="T70" fmla="*/ 113 w 1548"/>
                  <a:gd name="T71" fmla="*/ 373 h 1547"/>
                  <a:gd name="T72" fmla="*/ 177 w 1548"/>
                  <a:gd name="T73" fmla="*/ 281 h 1547"/>
                  <a:gd name="T74" fmla="*/ 254 w 1548"/>
                  <a:gd name="T75" fmla="*/ 202 h 1547"/>
                  <a:gd name="T76" fmla="*/ 341 w 1548"/>
                  <a:gd name="T77" fmla="*/ 132 h 1547"/>
                  <a:gd name="T78" fmla="*/ 439 w 1548"/>
                  <a:gd name="T79" fmla="*/ 76 h 1547"/>
                  <a:gd name="T80" fmla="*/ 544 w 1548"/>
                  <a:gd name="T81" fmla="*/ 35 h 1547"/>
                  <a:gd name="T82" fmla="*/ 656 w 1548"/>
                  <a:gd name="T83" fmla="*/ 9 h 1547"/>
                  <a:gd name="T84" fmla="*/ 774 w 1548"/>
                  <a:gd name="T85" fmla="*/ 0 h 15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48" h="1547">
                    <a:moveTo>
                      <a:pt x="774" y="0"/>
                    </a:moveTo>
                    <a:lnTo>
                      <a:pt x="814" y="1"/>
                    </a:lnTo>
                    <a:lnTo>
                      <a:pt x="853" y="4"/>
                    </a:lnTo>
                    <a:lnTo>
                      <a:pt x="892" y="9"/>
                    </a:lnTo>
                    <a:lnTo>
                      <a:pt x="930" y="16"/>
                    </a:lnTo>
                    <a:lnTo>
                      <a:pt x="967" y="25"/>
                    </a:lnTo>
                    <a:lnTo>
                      <a:pt x="1004" y="35"/>
                    </a:lnTo>
                    <a:lnTo>
                      <a:pt x="1040" y="47"/>
                    </a:lnTo>
                    <a:lnTo>
                      <a:pt x="1076" y="61"/>
                    </a:lnTo>
                    <a:lnTo>
                      <a:pt x="1110" y="76"/>
                    </a:lnTo>
                    <a:lnTo>
                      <a:pt x="1143" y="93"/>
                    </a:lnTo>
                    <a:lnTo>
                      <a:pt x="1176" y="112"/>
                    </a:lnTo>
                    <a:lnTo>
                      <a:pt x="1207" y="132"/>
                    </a:lnTo>
                    <a:lnTo>
                      <a:pt x="1238" y="154"/>
                    </a:lnTo>
                    <a:lnTo>
                      <a:pt x="1266" y="177"/>
                    </a:lnTo>
                    <a:lnTo>
                      <a:pt x="1295" y="202"/>
                    </a:lnTo>
                    <a:lnTo>
                      <a:pt x="1321" y="227"/>
                    </a:lnTo>
                    <a:lnTo>
                      <a:pt x="1347" y="254"/>
                    </a:lnTo>
                    <a:lnTo>
                      <a:pt x="1371" y="281"/>
                    </a:lnTo>
                    <a:lnTo>
                      <a:pt x="1394" y="311"/>
                    </a:lnTo>
                    <a:lnTo>
                      <a:pt x="1415" y="341"/>
                    </a:lnTo>
                    <a:lnTo>
                      <a:pt x="1436" y="373"/>
                    </a:lnTo>
                    <a:lnTo>
                      <a:pt x="1454" y="405"/>
                    </a:lnTo>
                    <a:lnTo>
                      <a:pt x="1471" y="439"/>
                    </a:lnTo>
                    <a:lnTo>
                      <a:pt x="1487" y="473"/>
                    </a:lnTo>
                    <a:lnTo>
                      <a:pt x="1501" y="507"/>
                    </a:lnTo>
                    <a:lnTo>
                      <a:pt x="1514" y="544"/>
                    </a:lnTo>
                    <a:lnTo>
                      <a:pt x="1524" y="580"/>
                    </a:lnTo>
                    <a:lnTo>
                      <a:pt x="1532" y="618"/>
                    </a:lnTo>
                    <a:lnTo>
                      <a:pt x="1539" y="655"/>
                    </a:lnTo>
                    <a:lnTo>
                      <a:pt x="1544" y="694"/>
                    </a:lnTo>
                    <a:lnTo>
                      <a:pt x="1547" y="734"/>
                    </a:lnTo>
                    <a:lnTo>
                      <a:pt x="1548" y="774"/>
                    </a:lnTo>
                    <a:lnTo>
                      <a:pt x="1547" y="814"/>
                    </a:lnTo>
                    <a:lnTo>
                      <a:pt x="1544" y="853"/>
                    </a:lnTo>
                    <a:lnTo>
                      <a:pt x="1539" y="891"/>
                    </a:lnTo>
                    <a:lnTo>
                      <a:pt x="1532" y="929"/>
                    </a:lnTo>
                    <a:lnTo>
                      <a:pt x="1524" y="967"/>
                    </a:lnTo>
                    <a:lnTo>
                      <a:pt x="1514" y="1003"/>
                    </a:lnTo>
                    <a:lnTo>
                      <a:pt x="1501" y="1040"/>
                    </a:lnTo>
                    <a:lnTo>
                      <a:pt x="1487" y="1075"/>
                    </a:lnTo>
                    <a:lnTo>
                      <a:pt x="1471" y="1109"/>
                    </a:lnTo>
                    <a:lnTo>
                      <a:pt x="1454" y="1142"/>
                    </a:lnTo>
                    <a:lnTo>
                      <a:pt x="1436" y="1174"/>
                    </a:lnTo>
                    <a:lnTo>
                      <a:pt x="1415" y="1206"/>
                    </a:lnTo>
                    <a:lnTo>
                      <a:pt x="1394" y="1237"/>
                    </a:lnTo>
                    <a:lnTo>
                      <a:pt x="1371" y="1265"/>
                    </a:lnTo>
                    <a:lnTo>
                      <a:pt x="1347" y="1294"/>
                    </a:lnTo>
                    <a:lnTo>
                      <a:pt x="1321" y="1320"/>
                    </a:lnTo>
                    <a:lnTo>
                      <a:pt x="1295" y="1346"/>
                    </a:lnTo>
                    <a:lnTo>
                      <a:pt x="1266" y="1370"/>
                    </a:lnTo>
                    <a:lnTo>
                      <a:pt x="1238" y="1393"/>
                    </a:lnTo>
                    <a:lnTo>
                      <a:pt x="1207" y="1415"/>
                    </a:lnTo>
                    <a:lnTo>
                      <a:pt x="1176" y="1435"/>
                    </a:lnTo>
                    <a:lnTo>
                      <a:pt x="1143" y="1453"/>
                    </a:lnTo>
                    <a:lnTo>
                      <a:pt x="1110" y="1470"/>
                    </a:lnTo>
                    <a:lnTo>
                      <a:pt x="1076" y="1486"/>
                    </a:lnTo>
                    <a:lnTo>
                      <a:pt x="1040" y="1500"/>
                    </a:lnTo>
                    <a:lnTo>
                      <a:pt x="1004" y="1513"/>
                    </a:lnTo>
                    <a:lnTo>
                      <a:pt x="967" y="1523"/>
                    </a:lnTo>
                    <a:lnTo>
                      <a:pt x="930" y="1531"/>
                    </a:lnTo>
                    <a:lnTo>
                      <a:pt x="892" y="1538"/>
                    </a:lnTo>
                    <a:lnTo>
                      <a:pt x="853" y="1543"/>
                    </a:lnTo>
                    <a:lnTo>
                      <a:pt x="814" y="1546"/>
                    </a:lnTo>
                    <a:lnTo>
                      <a:pt x="774" y="1547"/>
                    </a:lnTo>
                    <a:lnTo>
                      <a:pt x="735" y="1546"/>
                    </a:lnTo>
                    <a:lnTo>
                      <a:pt x="695" y="1543"/>
                    </a:lnTo>
                    <a:lnTo>
                      <a:pt x="656" y="1538"/>
                    </a:lnTo>
                    <a:lnTo>
                      <a:pt x="618" y="1531"/>
                    </a:lnTo>
                    <a:lnTo>
                      <a:pt x="581" y="1523"/>
                    </a:lnTo>
                    <a:lnTo>
                      <a:pt x="544" y="1513"/>
                    </a:lnTo>
                    <a:lnTo>
                      <a:pt x="509" y="1500"/>
                    </a:lnTo>
                    <a:lnTo>
                      <a:pt x="473" y="1486"/>
                    </a:lnTo>
                    <a:lnTo>
                      <a:pt x="439" y="1470"/>
                    </a:lnTo>
                    <a:lnTo>
                      <a:pt x="405" y="1453"/>
                    </a:lnTo>
                    <a:lnTo>
                      <a:pt x="373" y="1435"/>
                    </a:lnTo>
                    <a:lnTo>
                      <a:pt x="341" y="1415"/>
                    </a:lnTo>
                    <a:lnTo>
                      <a:pt x="311" y="1393"/>
                    </a:lnTo>
                    <a:lnTo>
                      <a:pt x="282" y="1370"/>
                    </a:lnTo>
                    <a:lnTo>
                      <a:pt x="254" y="1346"/>
                    </a:lnTo>
                    <a:lnTo>
                      <a:pt x="227" y="1320"/>
                    </a:lnTo>
                    <a:lnTo>
                      <a:pt x="202" y="1294"/>
                    </a:lnTo>
                    <a:lnTo>
                      <a:pt x="177" y="1265"/>
                    </a:lnTo>
                    <a:lnTo>
                      <a:pt x="154" y="1237"/>
                    </a:lnTo>
                    <a:lnTo>
                      <a:pt x="132" y="1206"/>
                    </a:lnTo>
                    <a:lnTo>
                      <a:pt x="113" y="1174"/>
                    </a:lnTo>
                    <a:lnTo>
                      <a:pt x="94" y="1142"/>
                    </a:lnTo>
                    <a:lnTo>
                      <a:pt x="76" y="1109"/>
                    </a:lnTo>
                    <a:lnTo>
                      <a:pt x="62" y="1075"/>
                    </a:lnTo>
                    <a:lnTo>
                      <a:pt x="48" y="1040"/>
                    </a:lnTo>
                    <a:lnTo>
                      <a:pt x="35" y="1003"/>
                    </a:lnTo>
                    <a:lnTo>
                      <a:pt x="25" y="967"/>
                    </a:lnTo>
                    <a:lnTo>
                      <a:pt x="16" y="929"/>
                    </a:lnTo>
                    <a:lnTo>
                      <a:pt x="9" y="891"/>
                    </a:lnTo>
                    <a:lnTo>
                      <a:pt x="5" y="853"/>
                    </a:lnTo>
                    <a:lnTo>
                      <a:pt x="1" y="814"/>
                    </a:lnTo>
                    <a:lnTo>
                      <a:pt x="0" y="774"/>
                    </a:lnTo>
                    <a:lnTo>
                      <a:pt x="1" y="734"/>
                    </a:lnTo>
                    <a:lnTo>
                      <a:pt x="5" y="694"/>
                    </a:lnTo>
                    <a:lnTo>
                      <a:pt x="9" y="655"/>
                    </a:lnTo>
                    <a:lnTo>
                      <a:pt x="16" y="618"/>
                    </a:lnTo>
                    <a:lnTo>
                      <a:pt x="25" y="580"/>
                    </a:lnTo>
                    <a:lnTo>
                      <a:pt x="35" y="544"/>
                    </a:lnTo>
                    <a:lnTo>
                      <a:pt x="48" y="507"/>
                    </a:lnTo>
                    <a:lnTo>
                      <a:pt x="62" y="473"/>
                    </a:lnTo>
                    <a:lnTo>
                      <a:pt x="76" y="439"/>
                    </a:lnTo>
                    <a:lnTo>
                      <a:pt x="94" y="405"/>
                    </a:lnTo>
                    <a:lnTo>
                      <a:pt x="113" y="373"/>
                    </a:lnTo>
                    <a:lnTo>
                      <a:pt x="132" y="341"/>
                    </a:lnTo>
                    <a:lnTo>
                      <a:pt x="154" y="311"/>
                    </a:lnTo>
                    <a:lnTo>
                      <a:pt x="177" y="281"/>
                    </a:lnTo>
                    <a:lnTo>
                      <a:pt x="202" y="254"/>
                    </a:lnTo>
                    <a:lnTo>
                      <a:pt x="227" y="227"/>
                    </a:lnTo>
                    <a:lnTo>
                      <a:pt x="254" y="202"/>
                    </a:lnTo>
                    <a:lnTo>
                      <a:pt x="282" y="177"/>
                    </a:lnTo>
                    <a:lnTo>
                      <a:pt x="311" y="154"/>
                    </a:lnTo>
                    <a:lnTo>
                      <a:pt x="341" y="132"/>
                    </a:lnTo>
                    <a:lnTo>
                      <a:pt x="373" y="112"/>
                    </a:lnTo>
                    <a:lnTo>
                      <a:pt x="405" y="93"/>
                    </a:lnTo>
                    <a:lnTo>
                      <a:pt x="439" y="76"/>
                    </a:lnTo>
                    <a:lnTo>
                      <a:pt x="473" y="61"/>
                    </a:lnTo>
                    <a:lnTo>
                      <a:pt x="509" y="47"/>
                    </a:lnTo>
                    <a:lnTo>
                      <a:pt x="544" y="35"/>
                    </a:lnTo>
                    <a:lnTo>
                      <a:pt x="581" y="25"/>
                    </a:lnTo>
                    <a:lnTo>
                      <a:pt x="618" y="16"/>
                    </a:lnTo>
                    <a:lnTo>
                      <a:pt x="656" y="9"/>
                    </a:lnTo>
                    <a:lnTo>
                      <a:pt x="695" y="4"/>
                    </a:lnTo>
                    <a:lnTo>
                      <a:pt x="735" y="1"/>
                    </a:lnTo>
                    <a:lnTo>
                      <a:pt x="774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4" name="Freeform 35"/>
              <p:cNvSpPr>
                <a:spLocks noEditPoints="1"/>
              </p:cNvSpPr>
              <p:nvPr/>
            </p:nvSpPr>
            <p:spPr bwMode="auto">
              <a:xfrm>
                <a:off x="6059071" y="5211540"/>
                <a:ext cx="137606" cy="137606"/>
              </a:xfrm>
              <a:custGeom>
                <a:avLst/>
                <a:gdLst>
                  <a:gd name="T0" fmla="*/ 470 w 608"/>
                  <a:gd name="T1" fmla="*/ 1 h 609"/>
                  <a:gd name="T2" fmla="*/ 514 w 608"/>
                  <a:gd name="T3" fmla="*/ 13 h 609"/>
                  <a:gd name="T4" fmla="*/ 552 w 608"/>
                  <a:gd name="T5" fmla="*/ 36 h 609"/>
                  <a:gd name="T6" fmla="*/ 563 w 608"/>
                  <a:gd name="T7" fmla="*/ 46 h 609"/>
                  <a:gd name="T8" fmla="*/ 589 w 608"/>
                  <a:gd name="T9" fmla="*/ 81 h 609"/>
                  <a:gd name="T10" fmla="*/ 604 w 608"/>
                  <a:gd name="T11" fmla="*/ 123 h 609"/>
                  <a:gd name="T12" fmla="*/ 608 w 608"/>
                  <a:gd name="T13" fmla="*/ 455 h 609"/>
                  <a:gd name="T14" fmla="*/ 601 w 608"/>
                  <a:gd name="T15" fmla="*/ 501 h 609"/>
                  <a:gd name="T16" fmla="*/ 581 w 608"/>
                  <a:gd name="T17" fmla="*/ 541 h 609"/>
                  <a:gd name="T18" fmla="*/ 552 w 608"/>
                  <a:gd name="T19" fmla="*/ 574 h 609"/>
                  <a:gd name="T20" fmla="*/ 514 w 608"/>
                  <a:gd name="T21" fmla="*/ 597 h 609"/>
                  <a:gd name="T22" fmla="*/ 470 w 608"/>
                  <a:gd name="T23" fmla="*/ 608 h 609"/>
                  <a:gd name="T24" fmla="*/ 138 w 608"/>
                  <a:gd name="T25" fmla="*/ 608 h 609"/>
                  <a:gd name="T26" fmla="*/ 93 w 608"/>
                  <a:gd name="T27" fmla="*/ 597 h 609"/>
                  <a:gd name="T28" fmla="*/ 55 w 608"/>
                  <a:gd name="T29" fmla="*/ 574 h 609"/>
                  <a:gd name="T30" fmla="*/ 35 w 608"/>
                  <a:gd name="T31" fmla="*/ 553 h 609"/>
                  <a:gd name="T32" fmla="*/ 11 w 608"/>
                  <a:gd name="T33" fmla="*/ 514 h 609"/>
                  <a:gd name="T34" fmla="*/ 0 w 608"/>
                  <a:gd name="T35" fmla="*/ 471 h 609"/>
                  <a:gd name="T36" fmla="*/ 0 w 608"/>
                  <a:gd name="T37" fmla="*/ 138 h 609"/>
                  <a:gd name="T38" fmla="*/ 11 w 608"/>
                  <a:gd name="T39" fmla="*/ 95 h 609"/>
                  <a:gd name="T40" fmla="*/ 35 w 608"/>
                  <a:gd name="T41" fmla="*/ 57 h 609"/>
                  <a:gd name="T42" fmla="*/ 67 w 608"/>
                  <a:gd name="T43" fmla="*/ 28 h 609"/>
                  <a:gd name="T44" fmla="*/ 107 w 608"/>
                  <a:gd name="T45" fmla="*/ 8 h 609"/>
                  <a:gd name="T46" fmla="*/ 152 w 608"/>
                  <a:gd name="T47" fmla="*/ 0 h 609"/>
                  <a:gd name="T48" fmla="*/ 143 w 608"/>
                  <a:gd name="T49" fmla="*/ 61 h 609"/>
                  <a:gd name="T50" fmla="*/ 116 w 608"/>
                  <a:gd name="T51" fmla="*/ 68 h 609"/>
                  <a:gd name="T52" fmla="*/ 93 w 608"/>
                  <a:gd name="T53" fmla="*/ 81 h 609"/>
                  <a:gd name="T54" fmla="*/ 75 w 608"/>
                  <a:gd name="T55" fmla="*/ 102 h 609"/>
                  <a:gd name="T56" fmla="*/ 62 w 608"/>
                  <a:gd name="T57" fmla="*/ 127 h 609"/>
                  <a:gd name="T58" fmla="*/ 58 w 608"/>
                  <a:gd name="T59" fmla="*/ 154 h 609"/>
                  <a:gd name="T60" fmla="*/ 60 w 608"/>
                  <a:gd name="T61" fmla="*/ 475 h 609"/>
                  <a:gd name="T62" fmla="*/ 69 w 608"/>
                  <a:gd name="T63" fmla="*/ 501 h 609"/>
                  <a:gd name="T64" fmla="*/ 86 w 608"/>
                  <a:gd name="T65" fmla="*/ 522 h 609"/>
                  <a:gd name="T66" fmla="*/ 108 w 608"/>
                  <a:gd name="T67" fmla="*/ 538 h 609"/>
                  <a:gd name="T68" fmla="*/ 134 w 608"/>
                  <a:gd name="T69" fmla="*/ 547 h 609"/>
                  <a:gd name="T70" fmla="*/ 454 w 608"/>
                  <a:gd name="T71" fmla="*/ 550 h 609"/>
                  <a:gd name="T72" fmla="*/ 482 w 608"/>
                  <a:gd name="T73" fmla="*/ 545 h 609"/>
                  <a:gd name="T74" fmla="*/ 507 w 608"/>
                  <a:gd name="T75" fmla="*/ 534 h 609"/>
                  <a:gd name="T76" fmla="*/ 527 w 608"/>
                  <a:gd name="T77" fmla="*/ 516 h 609"/>
                  <a:gd name="T78" fmla="*/ 541 w 608"/>
                  <a:gd name="T79" fmla="*/ 492 h 609"/>
                  <a:gd name="T80" fmla="*/ 548 w 608"/>
                  <a:gd name="T81" fmla="*/ 465 h 609"/>
                  <a:gd name="T82" fmla="*/ 548 w 608"/>
                  <a:gd name="T83" fmla="*/ 145 h 609"/>
                  <a:gd name="T84" fmla="*/ 541 w 608"/>
                  <a:gd name="T85" fmla="*/ 118 h 609"/>
                  <a:gd name="T86" fmla="*/ 527 w 608"/>
                  <a:gd name="T87" fmla="*/ 94 h 609"/>
                  <a:gd name="T88" fmla="*/ 514 w 608"/>
                  <a:gd name="T89" fmla="*/ 81 h 609"/>
                  <a:gd name="T90" fmla="*/ 491 w 608"/>
                  <a:gd name="T91" fmla="*/ 68 h 609"/>
                  <a:gd name="T92" fmla="*/ 464 w 608"/>
                  <a:gd name="T93" fmla="*/ 61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08" h="609">
                    <a:moveTo>
                      <a:pt x="152" y="0"/>
                    </a:moveTo>
                    <a:lnTo>
                      <a:pt x="454" y="0"/>
                    </a:lnTo>
                    <a:lnTo>
                      <a:pt x="470" y="1"/>
                    </a:lnTo>
                    <a:lnTo>
                      <a:pt x="484" y="4"/>
                    </a:lnTo>
                    <a:lnTo>
                      <a:pt x="499" y="8"/>
                    </a:lnTo>
                    <a:lnTo>
                      <a:pt x="514" y="13"/>
                    </a:lnTo>
                    <a:lnTo>
                      <a:pt x="527" y="20"/>
                    </a:lnTo>
                    <a:lnTo>
                      <a:pt x="539" y="28"/>
                    </a:lnTo>
                    <a:lnTo>
                      <a:pt x="552" y="36"/>
                    </a:lnTo>
                    <a:lnTo>
                      <a:pt x="562" y="46"/>
                    </a:lnTo>
                    <a:lnTo>
                      <a:pt x="562" y="46"/>
                    </a:lnTo>
                    <a:lnTo>
                      <a:pt x="563" y="46"/>
                    </a:lnTo>
                    <a:lnTo>
                      <a:pt x="572" y="57"/>
                    </a:lnTo>
                    <a:lnTo>
                      <a:pt x="581" y="69"/>
                    </a:lnTo>
                    <a:lnTo>
                      <a:pt x="589" y="81"/>
                    </a:lnTo>
                    <a:lnTo>
                      <a:pt x="595" y="95"/>
                    </a:lnTo>
                    <a:lnTo>
                      <a:pt x="601" y="109"/>
                    </a:lnTo>
                    <a:lnTo>
                      <a:pt x="604" y="123"/>
                    </a:lnTo>
                    <a:lnTo>
                      <a:pt x="606" y="138"/>
                    </a:lnTo>
                    <a:lnTo>
                      <a:pt x="608" y="154"/>
                    </a:lnTo>
                    <a:lnTo>
                      <a:pt x="608" y="455"/>
                    </a:lnTo>
                    <a:lnTo>
                      <a:pt x="606" y="471"/>
                    </a:lnTo>
                    <a:lnTo>
                      <a:pt x="604" y="486"/>
                    </a:lnTo>
                    <a:lnTo>
                      <a:pt x="601" y="501"/>
                    </a:lnTo>
                    <a:lnTo>
                      <a:pt x="595" y="514"/>
                    </a:lnTo>
                    <a:lnTo>
                      <a:pt x="589" y="528"/>
                    </a:lnTo>
                    <a:lnTo>
                      <a:pt x="581" y="541"/>
                    </a:lnTo>
                    <a:lnTo>
                      <a:pt x="572" y="553"/>
                    </a:lnTo>
                    <a:lnTo>
                      <a:pt x="563" y="563"/>
                    </a:lnTo>
                    <a:lnTo>
                      <a:pt x="552" y="574"/>
                    </a:lnTo>
                    <a:lnTo>
                      <a:pt x="540" y="583"/>
                    </a:lnTo>
                    <a:lnTo>
                      <a:pt x="527" y="590"/>
                    </a:lnTo>
                    <a:lnTo>
                      <a:pt x="514" y="597"/>
                    </a:lnTo>
                    <a:lnTo>
                      <a:pt x="499" y="602"/>
                    </a:lnTo>
                    <a:lnTo>
                      <a:pt x="484" y="606"/>
                    </a:lnTo>
                    <a:lnTo>
                      <a:pt x="470" y="608"/>
                    </a:lnTo>
                    <a:lnTo>
                      <a:pt x="454" y="609"/>
                    </a:lnTo>
                    <a:lnTo>
                      <a:pt x="152" y="609"/>
                    </a:lnTo>
                    <a:lnTo>
                      <a:pt x="138" y="608"/>
                    </a:lnTo>
                    <a:lnTo>
                      <a:pt x="122" y="606"/>
                    </a:lnTo>
                    <a:lnTo>
                      <a:pt x="108" y="602"/>
                    </a:lnTo>
                    <a:lnTo>
                      <a:pt x="93" y="597"/>
                    </a:lnTo>
                    <a:lnTo>
                      <a:pt x="79" y="590"/>
                    </a:lnTo>
                    <a:lnTo>
                      <a:pt x="67" y="583"/>
                    </a:lnTo>
                    <a:lnTo>
                      <a:pt x="55" y="574"/>
                    </a:lnTo>
                    <a:lnTo>
                      <a:pt x="44" y="563"/>
                    </a:lnTo>
                    <a:lnTo>
                      <a:pt x="44" y="563"/>
                    </a:lnTo>
                    <a:lnTo>
                      <a:pt x="35" y="553"/>
                    </a:lnTo>
                    <a:lnTo>
                      <a:pt x="26" y="541"/>
                    </a:lnTo>
                    <a:lnTo>
                      <a:pt x="18" y="528"/>
                    </a:lnTo>
                    <a:lnTo>
                      <a:pt x="11" y="514"/>
                    </a:lnTo>
                    <a:lnTo>
                      <a:pt x="6" y="501"/>
                    </a:lnTo>
                    <a:lnTo>
                      <a:pt x="2" y="486"/>
                    </a:lnTo>
                    <a:lnTo>
                      <a:pt x="0" y="471"/>
                    </a:lnTo>
                    <a:lnTo>
                      <a:pt x="0" y="455"/>
                    </a:lnTo>
                    <a:lnTo>
                      <a:pt x="0" y="154"/>
                    </a:lnTo>
                    <a:lnTo>
                      <a:pt x="0" y="138"/>
                    </a:lnTo>
                    <a:lnTo>
                      <a:pt x="2" y="123"/>
                    </a:lnTo>
                    <a:lnTo>
                      <a:pt x="6" y="109"/>
                    </a:lnTo>
                    <a:lnTo>
                      <a:pt x="11" y="95"/>
                    </a:lnTo>
                    <a:lnTo>
                      <a:pt x="18" y="81"/>
                    </a:lnTo>
                    <a:lnTo>
                      <a:pt x="26" y="69"/>
                    </a:lnTo>
                    <a:lnTo>
                      <a:pt x="35" y="57"/>
                    </a:lnTo>
                    <a:lnTo>
                      <a:pt x="44" y="46"/>
                    </a:lnTo>
                    <a:lnTo>
                      <a:pt x="55" y="36"/>
                    </a:lnTo>
                    <a:lnTo>
                      <a:pt x="67" y="28"/>
                    </a:lnTo>
                    <a:lnTo>
                      <a:pt x="79" y="20"/>
                    </a:lnTo>
                    <a:lnTo>
                      <a:pt x="93" y="13"/>
                    </a:lnTo>
                    <a:lnTo>
                      <a:pt x="107" y="8"/>
                    </a:lnTo>
                    <a:lnTo>
                      <a:pt x="122" y="4"/>
                    </a:lnTo>
                    <a:lnTo>
                      <a:pt x="138" y="1"/>
                    </a:lnTo>
                    <a:lnTo>
                      <a:pt x="152" y="0"/>
                    </a:lnTo>
                    <a:close/>
                    <a:moveTo>
                      <a:pt x="454" y="60"/>
                    </a:moveTo>
                    <a:lnTo>
                      <a:pt x="152" y="60"/>
                    </a:lnTo>
                    <a:lnTo>
                      <a:pt x="143" y="61"/>
                    </a:lnTo>
                    <a:lnTo>
                      <a:pt x="134" y="62"/>
                    </a:lnTo>
                    <a:lnTo>
                      <a:pt x="125" y="64"/>
                    </a:lnTo>
                    <a:lnTo>
                      <a:pt x="116" y="68"/>
                    </a:lnTo>
                    <a:lnTo>
                      <a:pt x="108" y="71"/>
                    </a:lnTo>
                    <a:lnTo>
                      <a:pt x="100" y="76"/>
                    </a:lnTo>
                    <a:lnTo>
                      <a:pt x="93" y="81"/>
                    </a:lnTo>
                    <a:lnTo>
                      <a:pt x="86" y="88"/>
                    </a:lnTo>
                    <a:lnTo>
                      <a:pt x="79" y="94"/>
                    </a:lnTo>
                    <a:lnTo>
                      <a:pt x="75" y="102"/>
                    </a:lnTo>
                    <a:lnTo>
                      <a:pt x="69" y="110"/>
                    </a:lnTo>
                    <a:lnTo>
                      <a:pt x="66" y="118"/>
                    </a:lnTo>
                    <a:lnTo>
                      <a:pt x="62" y="127"/>
                    </a:lnTo>
                    <a:lnTo>
                      <a:pt x="60" y="135"/>
                    </a:lnTo>
                    <a:lnTo>
                      <a:pt x="59" y="145"/>
                    </a:lnTo>
                    <a:lnTo>
                      <a:pt x="58" y="154"/>
                    </a:lnTo>
                    <a:lnTo>
                      <a:pt x="58" y="455"/>
                    </a:lnTo>
                    <a:lnTo>
                      <a:pt x="59" y="465"/>
                    </a:lnTo>
                    <a:lnTo>
                      <a:pt x="60" y="475"/>
                    </a:lnTo>
                    <a:lnTo>
                      <a:pt x="62" y="484"/>
                    </a:lnTo>
                    <a:lnTo>
                      <a:pt x="66" y="492"/>
                    </a:lnTo>
                    <a:lnTo>
                      <a:pt x="69" y="501"/>
                    </a:lnTo>
                    <a:lnTo>
                      <a:pt x="75" y="509"/>
                    </a:lnTo>
                    <a:lnTo>
                      <a:pt x="79" y="516"/>
                    </a:lnTo>
                    <a:lnTo>
                      <a:pt x="86" y="522"/>
                    </a:lnTo>
                    <a:lnTo>
                      <a:pt x="93" y="528"/>
                    </a:lnTo>
                    <a:lnTo>
                      <a:pt x="100" y="534"/>
                    </a:lnTo>
                    <a:lnTo>
                      <a:pt x="108" y="538"/>
                    </a:lnTo>
                    <a:lnTo>
                      <a:pt x="116" y="543"/>
                    </a:lnTo>
                    <a:lnTo>
                      <a:pt x="125" y="545"/>
                    </a:lnTo>
                    <a:lnTo>
                      <a:pt x="134" y="547"/>
                    </a:lnTo>
                    <a:lnTo>
                      <a:pt x="143" y="550"/>
                    </a:lnTo>
                    <a:lnTo>
                      <a:pt x="152" y="550"/>
                    </a:lnTo>
                    <a:lnTo>
                      <a:pt x="454" y="550"/>
                    </a:lnTo>
                    <a:lnTo>
                      <a:pt x="464" y="550"/>
                    </a:lnTo>
                    <a:lnTo>
                      <a:pt x="473" y="547"/>
                    </a:lnTo>
                    <a:lnTo>
                      <a:pt x="482" y="545"/>
                    </a:lnTo>
                    <a:lnTo>
                      <a:pt x="491" y="543"/>
                    </a:lnTo>
                    <a:lnTo>
                      <a:pt x="499" y="538"/>
                    </a:lnTo>
                    <a:lnTo>
                      <a:pt x="507" y="534"/>
                    </a:lnTo>
                    <a:lnTo>
                      <a:pt x="514" y="528"/>
                    </a:lnTo>
                    <a:lnTo>
                      <a:pt x="521" y="522"/>
                    </a:lnTo>
                    <a:lnTo>
                      <a:pt x="527" y="516"/>
                    </a:lnTo>
                    <a:lnTo>
                      <a:pt x="532" y="508"/>
                    </a:lnTo>
                    <a:lnTo>
                      <a:pt x="537" y="501"/>
                    </a:lnTo>
                    <a:lnTo>
                      <a:pt x="541" y="492"/>
                    </a:lnTo>
                    <a:lnTo>
                      <a:pt x="545" y="484"/>
                    </a:lnTo>
                    <a:lnTo>
                      <a:pt x="547" y="475"/>
                    </a:lnTo>
                    <a:lnTo>
                      <a:pt x="548" y="465"/>
                    </a:lnTo>
                    <a:lnTo>
                      <a:pt x="548" y="455"/>
                    </a:lnTo>
                    <a:lnTo>
                      <a:pt x="548" y="154"/>
                    </a:lnTo>
                    <a:lnTo>
                      <a:pt x="548" y="145"/>
                    </a:lnTo>
                    <a:lnTo>
                      <a:pt x="547" y="135"/>
                    </a:lnTo>
                    <a:lnTo>
                      <a:pt x="545" y="126"/>
                    </a:lnTo>
                    <a:lnTo>
                      <a:pt x="541" y="118"/>
                    </a:lnTo>
                    <a:lnTo>
                      <a:pt x="537" y="110"/>
                    </a:lnTo>
                    <a:lnTo>
                      <a:pt x="532" y="102"/>
                    </a:lnTo>
                    <a:lnTo>
                      <a:pt x="527" y="94"/>
                    </a:lnTo>
                    <a:lnTo>
                      <a:pt x="521" y="88"/>
                    </a:lnTo>
                    <a:lnTo>
                      <a:pt x="521" y="87"/>
                    </a:lnTo>
                    <a:lnTo>
                      <a:pt x="514" y="81"/>
                    </a:lnTo>
                    <a:lnTo>
                      <a:pt x="507" y="76"/>
                    </a:lnTo>
                    <a:lnTo>
                      <a:pt x="499" y="71"/>
                    </a:lnTo>
                    <a:lnTo>
                      <a:pt x="491" y="68"/>
                    </a:lnTo>
                    <a:lnTo>
                      <a:pt x="482" y="64"/>
                    </a:lnTo>
                    <a:lnTo>
                      <a:pt x="473" y="62"/>
                    </a:lnTo>
                    <a:lnTo>
                      <a:pt x="464" y="61"/>
                    </a:lnTo>
                    <a:lnTo>
                      <a:pt x="454" y="60"/>
                    </a:lnTo>
                    <a:close/>
                  </a:path>
                </a:pathLst>
              </a:custGeom>
              <a:gradFill flip="none" rotWithShape="1">
                <a:gsLst>
                  <a:gs pos="46000">
                    <a:srgbClr val="FFFFFF"/>
                  </a:gs>
                  <a:gs pos="56000">
                    <a:schemeClr val="bg1">
                      <a:alpha val="45000"/>
                    </a:schemeClr>
                  </a:gs>
                  <a:gs pos="100000">
                    <a:srgbClr val="FFFFFF"/>
                  </a:gs>
                  <a:gs pos="0">
                    <a:schemeClr val="bg1">
                      <a:alpha val="97000"/>
                    </a:schemeClr>
                  </a:gs>
                </a:gsLst>
                <a:lin ang="189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5" name="Freeform 42"/>
              <p:cNvSpPr>
                <a:spLocks/>
              </p:cNvSpPr>
              <p:nvPr/>
            </p:nvSpPr>
            <p:spPr bwMode="auto">
              <a:xfrm>
                <a:off x="5940539" y="5287836"/>
                <a:ext cx="371944" cy="178479"/>
              </a:xfrm>
              <a:custGeom>
                <a:avLst/>
                <a:gdLst>
                  <a:gd name="T0" fmla="*/ 1635 w 1638"/>
                  <a:gd name="T1" fmla="*/ 43 h 786"/>
                  <a:gd name="T2" fmla="*/ 1625 w 1638"/>
                  <a:gd name="T3" fmla="*/ 122 h 786"/>
                  <a:gd name="T4" fmla="*/ 1605 w 1638"/>
                  <a:gd name="T5" fmla="*/ 199 h 786"/>
                  <a:gd name="T6" fmla="*/ 1580 w 1638"/>
                  <a:gd name="T7" fmla="*/ 273 h 786"/>
                  <a:gd name="T8" fmla="*/ 1547 w 1638"/>
                  <a:gd name="T9" fmla="*/ 344 h 786"/>
                  <a:gd name="T10" fmla="*/ 1508 w 1638"/>
                  <a:gd name="T11" fmla="*/ 410 h 786"/>
                  <a:gd name="T12" fmla="*/ 1464 w 1638"/>
                  <a:gd name="T13" fmla="*/ 473 h 786"/>
                  <a:gd name="T14" fmla="*/ 1414 w 1638"/>
                  <a:gd name="T15" fmla="*/ 531 h 786"/>
                  <a:gd name="T16" fmla="*/ 1359 w 1638"/>
                  <a:gd name="T17" fmla="*/ 584 h 786"/>
                  <a:gd name="T18" fmla="*/ 1298 w 1638"/>
                  <a:gd name="T19" fmla="*/ 631 h 786"/>
                  <a:gd name="T20" fmla="*/ 1235 w 1638"/>
                  <a:gd name="T21" fmla="*/ 674 h 786"/>
                  <a:gd name="T22" fmla="*/ 1166 w 1638"/>
                  <a:gd name="T23" fmla="*/ 710 h 786"/>
                  <a:gd name="T24" fmla="*/ 1094 w 1638"/>
                  <a:gd name="T25" fmla="*/ 740 h 786"/>
                  <a:gd name="T26" fmla="*/ 1019 w 1638"/>
                  <a:gd name="T27" fmla="*/ 763 h 786"/>
                  <a:gd name="T28" fmla="*/ 940 w 1638"/>
                  <a:gd name="T29" fmla="*/ 777 h 786"/>
                  <a:gd name="T30" fmla="*/ 861 w 1638"/>
                  <a:gd name="T31" fmla="*/ 785 h 786"/>
                  <a:gd name="T32" fmla="*/ 778 w 1638"/>
                  <a:gd name="T33" fmla="*/ 785 h 786"/>
                  <a:gd name="T34" fmla="*/ 697 w 1638"/>
                  <a:gd name="T35" fmla="*/ 777 h 786"/>
                  <a:gd name="T36" fmla="*/ 619 w 1638"/>
                  <a:gd name="T37" fmla="*/ 763 h 786"/>
                  <a:gd name="T38" fmla="*/ 543 w 1638"/>
                  <a:gd name="T39" fmla="*/ 740 h 786"/>
                  <a:gd name="T40" fmla="*/ 472 w 1638"/>
                  <a:gd name="T41" fmla="*/ 710 h 786"/>
                  <a:gd name="T42" fmla="*/ 403 w 1638"/>
                  <a:gd name="T43" fmla="*/ 674 h 786"/>
                  <a:gd name="T44" fmla="*/ 338 w 1638"/>
                  <a:gd name="T45" fmla="*/ 631 h 786"/>
                  <a:gd name="T46" fmla="*/ 279 w 1638"/>
                  <a:gd name="T47" fmla="*/ 584 h 786"/>
                  <a:gd name="T48" fmla="*/ 223 w 1638"/>
                  <a:gd name="T49" fmla="*/ 530 h 786"/>
                  <a:gd name="T50" fmla="*/ 173 w 1638"/>
                  <a:gd name="T51" fmla="*/ 472 h 786"/>
                  <a:gd name="T52" fmla="*/ 128 w 1638"/>
                  <a:gd name="T53" fmla="*/ 409 h 786"/>
                  <a:gd name="T54" fmla="*/ 89 w 1638"/>
                  <a:gd name="T55" fmla="*/ 342 h 786"/>
                  <a:gd name="T56" fmla="*/ 58 w 1638"/>
                  <a:gd name="T57" fmla="*/ 271 h 786"/>
                  <a:gd name="T58" fmla="*/ 32 w 1638"/>
                  <a:gd name="T59" fmla="*/ 197 h 786"/>
                  <a:gd name="T60" fmla="*/ 14 w 1638"/>
                  <a:gd name="T61" fmla="*/ 120 h 786"/>
                  <a:gd name="T62" fmla="*/ 3 w 1638"/>
                  <a:gd name="T63" fmla="*/ 40 h 786"/>
                  <a:gd name="T64" fmla="*/ 48 w 1638"/>
                  <a:gd name="T65" fmla="*/ 6 h 786"/>
                  <a:gd name="T66" fmla="*/ 146 w 1638"/>
                  <a:gd name="T67" fmla="*/ 18 h 786"/>
                  <a:gd name="T68" fmla="*/ 246 w 1638"/>
                  <a:gd name="T69" fmla="*/ 28 h 786"/>
                  <a:gd name="T70" fmla="*/ 348 w 1638"/>
                  <a:gd name="T71" fmla="*/ 37 h 786"/>
                  <a:gd name="T72" fmla="*/ 452 w 1638"/>
                  <a:gd name="T73" fmla="*/ 44 h 786"/>
                  <a:gd name="T74" fmla="*/ 557 w 1638"/>
                  <a:gd name="T75" fmla="*/ 50 h 786"/>
                  <a:gd name="T76" fmla="*/ 664 w 1638"/>
                  <a:gd name="T77" fmla="*/ 53 h 786"/>
                  <a:gd name="T78" fmla="*/ 774 w 1638"/>
                  <a:gd name="T79" fmla="*/ 56 h 786"/>
                  <a:gd name="T80" fmla="*/ 882 w 1638"/>
                  <a:gd name="T81" fmla="*/ 56 h 786"/>
                  <a:gd name="T82" fmla="*/ 988 w 1638"/>
                  <a:gd name="T83" fmla="*/ 53 h 786"/>
                  <a:gd name="T84" fmla="*/ 1093 w 1638"/>
                  <a:gd name="T85" fmla="*/ 50 h 786"/>
                  <a:gd name="T86" fmla="*/ 1196 w 1638"/>
                  <a:gd name="T87" fmla="*/ 45 h 786"/>
                  <a:gd name="T88" fmla="*/ 1297 w 1638"/>
                  <a:gd name="T89" fmla="*/ 39 h 786"/>
                  <a:gd name="T90" fmla="*/ 1398 w 1638"/>
                  <a:gd name="T91" fmla="*/ 30 h 786"/>
                  <a:gd name="T92" fmla="*/ 1495 w 1638"/>
                  <a:gd name="T93" fmla="*/ 20 h 786"/>
                  <a:gd name="T94" fmla="*/ 1590 w 1638"/>
                  <a:gd name="T95" fmla="*/ 9 h 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638" h="786">
                    <a:moveTo>
                      <a:pt x="1638" y="2"/>
                    </a:moveTo>
                    <a:lnTo>
                      <a:pt x="1635" y="43"/>
                    </a:lnTo>
                    <a:lnTo>
                      <a:pt x="1630" y="83"/>
                    </a:lnTo>
                    <a:lnTo>
                      <a:pt x="1625" y="122"/>
                    </a:lnTo>
                    <a:lnTo>
                      <a:pt x="1616" y="161"/>
                    </a:lnTo>
                    <a:lnTo>
                      <a:pt x="1605" y="199"/>
                    </a:lnTo>
                    <a:lnTo>
                      <a:pt x="1594" y="237"/>
                    </a:lnTo>
                    <a:lnTo>
                      <a:pt x="1580" y="273"/>
                    </a:lnTo>
                    <a:lnTo>
                      <a:pt x="1564" y="309"/>
                    </a:lnTo>
                    <a:lnTo>
                      <a:pt x="1547" y="344"/>
                    </a:lnTo>
                    <a:lnTo>
                      <a:pt x="1529" y="377"/>
                    </a:lnTo>
                    <a:lnTo>
                      <a:pt x="1508" y="410"/>
                    </a:lnTo>
                    <a:lnTo>
                      <a:pt x="1488" y="442"/>
                    </a:lnTo>
                    <a:lnTo>
                      <a:pt x="1464" y="473"/>
                    </a:lnTo>
                    <a:lnTo>
                      <a:pt x="1440" y="503"/>
                    </a:lnTo>
                    <a:lnTo>
                      <a:pt x="1414" y="531"/>
                    </a:lnTo>
                    <a:lnTo>
                      <a:pt x="1387" y="558"/>
                    </a:lnTo>
                    <a:lnTo>
                      <a:pt x="1359" y="584"/>
                    </a:lnTo>
                    <a:lnTo>
                      <a:pt x="1329" y="609"/>
                    </a:lnTo>
                    <a:lnTo>
                      <a:pt x="1298" y="631"/>
                    </a:lnTo>
                    <a:lnTo>
                      <a:pt x="1268" y="654"/>
                    </a:lnTo>
                    <a:lnTo>
                      <a:pt x="1235" y="674"/>
                    </a:lnTo>
                    <a:lnTo>
                      <a:pt x="1200" y="693"/>
                    </a:lnTo>
                    <a:lnTo>
                      <a:pt x="1166" y="710"/>
                    </a:lnTo>
                    <a:lnTo>
                      <a:pt x="1131" y="726"/>
                    </a:lnTo>
                    <a:lnTo>
                      <a:pt x="1094" y="740"/>
                    </a:lnTo>
                    <a:lnTo>
                      <a:pt x="1057" y="752"/>
                    </a:lnTo>
                    <a:lnTo>
                      <a:pt x="1019" y="763"/>
                    </a:lnTo>
                    <a:lnTo>
                      <a:pt x="980" y="771"/>
                    </a:lnTo>
                    <a:lnTo>
                      <a:pt x="940" y="777"/>
                    </a:lnTo>
                    <a:lnTo>
                      <a:pt x="900" y="783"/>
                    </a:lnTo>
                    <a:lnTo>
                      <a:pt x="861" y="785"/>
                    </a:lnTo>
                    <a:lnTo>
                      <a:pt x="819" y="786"/>
                    </a:lnTo>
                    <a:lnTo>
                      <a:pt x="778" y="785"/>
                    </a:lnTo>
                    <a:lnTo>
                      <a:pt x="737" y="783"/>
                    </a:lnTo>
                    <a:lnTo>
                      <a:pt x="697" y="777"/>
                    </a:lnTo>
                    <a:lnTo>
                      <a:pt x="657" y="771"/>
                    </a:lnTo>
                    <a:lnTo>
                      <a:pt x="619" y="763"/>
                    </a:lnTo>
                    <a:lnTo>
                      <a:pt x="581" y="752"/>
                    </a:lnTo>
                    <a:lnTo>
                      <a:pt x="543" y="740"/>
                    </a:lnTo>
                    <a:lnTo>
                      <a:pt x="507" y="725"/>
                    </a:lnTo>
                    <a:lnTo>
                      <a:pt x="472" y="710"/>
                    </a:lnTo>
                    <a:lnTo>
                      <a:pt x="436" y="693"/>
                    </a:lnTo>
                    <a:lnTo>
                      <a:pt x="403" y="674"/>
                    </a:lnTo>
                    <a:lnTo>
                      <a:pt x="370" y="653"/>
                    </a:lnTo>
                    <a:lnTo>
                      <a:pt x="338" y="631"/>
                    </a:lnTo>
                    <a:lnTo>
                      <a:pt x="308" y="607"/>
                    </a:lnTo>
                    <a:lnTo>
                      <a:pt x="279" y="584"/>
                    </a:lnTo>
                    <a:lnTo>
                      <a:pt x="250" y="557"/>
                    </a:lnTo>
                    <a:lnTo>
                      <a:pt x="223" y="530"/>
                    </a:lnTo>
                    <a:lnTo>
                      <a:pt x="198" y="501"/>
                    </a:lnTo>
                    <a:lnTo>
                      <a:pt x="173" y="472"/>
                    </a:lnTo>
                    <a:lnTo>
                      <a:pt x="150" y="441"/>
                    </a:lnTo>
                    <a:lnTo>
                      <a:pt x="128" y="409"/>
                    </a:lnTo>
                    <a:lnTo>
                      <a:pt x="109" y="376"/>
                    </a:lnTo>
                    <a:lnTo>
                      <a:pt x="89" y="342"/>
                    </a:lnTo>
                    <a:lnTo>
                      <a:pt x="73" y="308"/>
                    </a:lnTo>
                    <a:lnTo>
                      <a:pt x="58" y="271"/>
                    </a:lnTo>
                    <a:lnTo>
                      <a:pt x="44" y="235"/>
                    </a:lnTo>
                    <a:lnTo>
                      <a:pt x="32" y="197"/>
                    </a:lnTo>
                    <a:lnTo>
                      <a:pt x="22" y="159"/>
                    </a:lnTo>
                    <a:lnTo>
                      <a:pt x="14" y="120"/>
                    </a:lnTo>
                    <a:lnTo>
                      <a:pt x="7" y="81"/>
                    </a:lnTo>
                    <a:lnTo>
                      <a:pt x="3" y="40"/>
                    </a:lnTo>
                    <a:lnTo>
                      <a:pt x="0" y="0"/>
                    </a:lnTo>
                    <a:lnTo>
                      <a:pt x="48" y="6"/>
                    </a:lnTo>
                    <a:lnTo>
                      <a:pt x="96" y="12"/>
                    </a:lnTo>
                    <a:lnTo>
                      <a:pt x="146" y="18"/>
                    </a:lnTo>
                    <a:lnTo>
                      <a:pt x="196" y="24"/>
                    </a:lnTo>
                    <a:lnTo>
                      <a:pt x="246" y="28"/>
                    </a:lnTo>
                    <a:lnTo>
                      <a:pt x="297" y="33"/>
                    </a:lnTo>
                    <a:lnTo>
                      <a:pt x="348" y="37"/>
                    </a:lnTo>
                    <a:lnTo>
                      <a:pt x="400" y="41"/>
                    </a:lnTo>
                    <a:lnTo>
                      <a:pt x="452" y="44"/>
                    </a:lnTo>
                    <a:lnTo>
                      <a:pt x="505" y="48"/>
                    </a:lnTo>
                    <a:lnTo>
                      <a:pt x="557" y="50"/>
                    </a:lnTo>
                    <a:lnTo>
                      <a:pt x="611" y="52"/>
                    </a:lnTo>
                    <a:lnTo>
                      <a:pt x="664" y="53"/>
                    </a:lnTo>
                    <a:lnTo>
                      <a:pt x="719" y="55"/>
                    </a:lnTo>
                    <a:lnTo>
                      <a:pt x="774" y="56"/>
                    </a:lnTo>
                    <a:lnTo>
                      <a:pt x="829" y="56"/>
                    </a:lnTo>
                    <a:lnTo>
                      <a:pt x="882" y="56"/>
                    </a:lnTo>
                    <a:lnTo>
                      <a:pt x="936" y="55"/>
                    </a:lnTo>
                    <a:lnTo>
                      <a:pt x="988" y="53"/>
                    </a:lnTo>
                    <a:lnTo>
                      <a:pt x="1041" y="52"/>
                    </a:lnTo>
                    <a:lnTo>
                      <a:pt x="1093" y="50"/>
                    </a:lnTo>
                    <a:lnTo>
                      <a:pt x="1145" y="48"/>
                    </a:lnTo>
                    <a:lnTo>
                      <a:pt x="1196" y="45"/>
                    </a:lnTo>
                    <a:lnTo>
                      <a:pt x="1247" y="42"/>
                    </a:lnTo>
                    <a:lnTo>
                      <a:pt x="1297" y="39"/>
                    </a:lnTo>
                    <a:lnTo>
                      <a:pt x="1348" y="34"/>
                    </a:lnTo>
                    <a:lnTo>
                      <a:pt x="1398" y="30"/>
                    </a:lnTo>
                    <a:lnTo>
                      <a:pt x="1447" y="25"/>
                    </a:lnTo>
                    <a:lnTo>
                      <a:pt x="1495" y="20"/>
                    </a:lnTo>
                    <a:lnTo>
                      <a:pt x="1544" y="15"/>
                    </a:lnTo>
                    <a:lnTo>
                      <a:pt x="1590" y="9"/>
                    </a:lnTo>
                    <a:lnTo>
                      <a:pt x="1638" y="2"/>
                    </a:ln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alpha val="45000"/>
                    </a:schemeClr>
                  </a:gs>
                  <a:gs pos="0">
                    <a:schemeClr val="bg1">
                      <a:alpha val="20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56" name="Freeform 43"/>
            <p:cNvSpPr>
              <a:spLocks/>
            </p:cNvSpPr>
            <p:nvPr/>
          </p:nvSpPr>
          <p:spPr bwMode="auto">
            <a:xfrm>
              <a:off x="6484378" y="417446"/>
              <a:ext cx="2215278" cy="4990087"/>
            </a:xfrm>
            <a:custGeom>
              <a:avLst/>
              <a:gdLst>
                <a:gd name="T0" fmla="*/ 0 w 6402"/>
                <a:gd name="T1" fmla="*/ 0 h 14419"/>
                <a:gd name="T2" fmla="*/ 5706 w 6402"/>
                <a:gd name="T3" fmla="*/ 0 h 14419"/>
                <a:gd name="T4" fmla="*/ 5742 w 6402"/>
                <a:gd name="T5" fmla="*/ 1 h 14419"/>
                <a:gd name="T6" fmla="*/ 5777 w 6402"/>
                <a:gd name="T7" fmla="*/ 4 h 14419"/>
                <a:gd name="T8" fmla="*/ 5811 w 6402"/>
                <a:gd name="T9" fmla="*/ 9 h 14419"/>
                <a:gd name="T10" fmla="*/ 5846 w 6402"/>
                <a:gd name="T11" fmla="*/ 14 h 14419"/>
                <a:gd name="T12" fmla="*/ 5880 w 6402"/>
                <a:gd name="T13" fmla="*/ 22 h 14419"/>
                <a:gd name="T14" fmla="*/ 5913 w 6402"/>
                <a:gd name="T15" fmla="*/ 32 h 14419"/>
                <a:gd name="T16" fmla="*/ 5945 w 6402"/>
                <a:gd name="T17" fmla="*/ 43 h 14419"/>
                <a:gd name="T18" fmla="*/ 5976 w 6402"/>
                <a:gd name="T19" fmla="*/ 56 h 14419"/>
                <a:gd name="T20" fmla="*/ 6007 w 6402"/>
                <a:gd name="T21" fmla="*/ 69 h 14419"/>
                <a:gd name="T22" fmla="*/ 6037 w 6402"/>
                <a:gd name="T23" fmla="*/ 84 h 14419"/>
                <a:gd name="T24" fmla="*/ 6066 w 6402"/>
                <a:gd name="T25" fmla="*/ 101 h 14419"/>
                <a:gd name="T26" fmla="*/ 6094 w 6402"/>
                <a:gd name="T27" fmla="*/ 119 h 14419"/>
                <a:gd name="T28" fmla="*/ 6122 w 6402"/>
                <a:gd name="T29" fmla="*/ 139 h 14419"/>
                <a:gd name="T30" fmla="*/ 6148 w 6402"/>
                <a:gd name="T31" fmla="*/ 160 h 14419"/>
                <a:gd name="T32" fmla="*/ 6174 w 6402"/>
                <a:gd name="T33" fmla="*/ 182 h 14419"/>
                <a:gd name="T34" fmla="*/ 6197 w 6402"/>
                <a:gd name="T35" fmla="*/ 205 h 14419"/>
                <a:gd name="T36" fmla="*/ 6220 w 6402"/>
                <a:gd name="T37" fmla="*/ 228 h 14419"/>
                <a:gd name="T38" fmla="*/ 6242 w 6402"/>
                <a:gd name="T39" fmla="*/ 254 h 14419"/>
                <a:gd name="T40" fmla="*/ 6263 w 6402"/>
                <a:gd name="T41" fmla="*/ 280 h 14419"/>
                <a:gd name="T42" fmla="*/ 6283 w 6402"/>
                <a:gd name="T43" fmla="*/ 308 h 14419"/>
                <a:gd name="T44" fmla="*/ 6301 w 6402"/>
                <a:gd name="T45" fmla="*/ 336 h 14419"/>
                <a:gd name="T46" fmla="*/ 6318 w 6402"/>
                <a:gd name="T47" fmla="*/ 365 h 14419"/>
                <a:gd name="T48" fmla="*/ 6333 w 6402"/>
                <a:gd name="T49" fmla="*/ 395 h 14419"/>
                <a:gd name="T50" fmla="*/ 6348 w 6402"/>
                <a:gd name="T51" fmla="*/ 426 h 14419"/>
                <a:gd name="T52" fmla="*/ 6359 w 6402"/>
                <a:gd name="T53" fmla="*/ 457 h 14419"/>
                <a:gd name="T54" fmla="*/ 6371 w 6402"/>
                <a:gd name="T55" fmla="*/ 489 h 14419"/>
                <a:gd name="T56" fmla="*/ 6380 w 6402"/>
                <a:gd name="T57" fmla="*/ 523 h 14419"/>
                <a:gd name="T58" fmla="*/ 6388 w 6402"/>
                <a:gd name="T59" fmla="*/ 557 h 14419"/>
                <a:gd name="T60" fmla="*/ 6394 w 6402"/>
                <a:gd name="T61" fmla="*/ 591 h 14419"/>
                <a:gd name="T62" fmla="*/ 6398 w 6402"/>
                <a:gd name="T63" fmla="*/ 626 h 14419"/>
                <a:gd name="T64" fmla="*/ 6401 w 6402"/>
                <a:gd name="T65" fmla="*/ 661 h 14419"/>
                <a:gd name="T66" fmla="*/ 6402 w 6402"/>
                <a:gd name="T67" fmla="*/ 696 h 14419"/>
                <a:gd name="T68" fmla="*/ 6402 w 6402"/>
                <a:gd name="T69" fmla="*/ 14419 h 14419"/>
                <a:gd name="T70" fmla="*/ 0 w 6402"/>
                <a:gd name="T71" fmla="*/ 0 h 14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402" h="14419">
                  <a:moveTo>
                    <a:pt x="0" y="0"/>
                  </a:moveTo>
                  <a:lnTo>
                    <a:pt x="5706" y="0"/>
                  </a:lnTo>
                  <a:lnTo>
                    <a:pt x="5742" y="1"/>
                  </a:lnTo>
                  <a:lnTo>
                    <a:pt x="5777" y="4"/>
                  </a:lnTo>
                  <a:lnTo>
                    <a:pt x="5811" y="9"/>
                  </a:lnTo>
                  <a:lnTo>
                    <a:pt x="5846" y="14"/>
                  </a:lnTo>
                  <a:lnTo>
                    <a:pt x="5880" y="22"/>
                  </a:lnTo>
                  <a:lnTo>
                    <a:pt x="5913" y="32"/>
                  </a:lnTo>
                  <a:lnTo>
                    <a:pt x="5945" y="43"/>
                  </a:lnTo>
                  <a:lnTo>
                    <a:pt x="5976" y="56"/>
                  </a:lnTo>
                  <a:lnTo>
                    <a:pt x="6007" y="69"/>
                  </a:lnTo>
                  <a:lnTo>
                    <a:pt x="6037" y="84"/>
                  </a:lnTo>
                  <a:lnTo>
                    <a:pt x="6066" y="101"/>
                  </a:lnTo>
                  <a:lnTo>
                    <a:pt x="6094" y="119"/>
                  </a:lnTo>
                  <a:lnTo>
                    <a:pt x="6122" y="139"/>
                  </a:lnTo>
                  <a:lnTo>
                    <a:pt x="6148" y="160"/>
                  </a:lnTo>
                  <a:lnTo>
                    <a:pt x="6174" y="182"/>
                  </a:lnTo>
                  <a:lnTo>
                    <a:pt x="6197" y="205"/>
                  </a:lnTo>
                  <a:lnTo>
                    <a:pt x="6220" y="228"/>
                  </a:lnTo>
                  <a:lnTo>
                    <a:pt x="6242" y="254"/>
                  </a:lnTo>
                  <a:lnTo>
                    <a:pt x="6263" y="280"/>
                  </a:lnTo>
                  <a:lnTo>
                    <a:pt x="6283" y="308"/>
                  </a:lnTo>
                  <a:lnTo>
                    <a:pt x="6301" y="336"/>
                  </a:lnTo>
                  <a:lnTo>
                    <a:pt x="6318" y="365"/>
                  </a:lnTo>
                  <a:lnTo>
                    <a:pt x="6333" y="395"/>
                  </a:lnTo>
                  <a:lnTo>
                    <a:pt x="6348" y="426"/>
                  </a:lnTo>
                  <a:lnTo>
                    <a:pt x="6359" y="457"/>
                  </a:lnTo>
                  <a:lnTo>
                    <a:pt x="6371" y="489"/>
                  </a:lnTo>
                  <a:lnTo>
                    <a:pt x="6380" y="523"/>
                  </a:lnTo>
                  <a:lnTo>
                    <a:pt x="6388" y="557"/>
                  </a:lnTo>
                  <a:lnTo>
                    <a:pt x="6394" y="591"/>
                  </a:lnTo>
                  <a:lnTo>
                    <a:pt x="6398" y="626"/>
                  </a:lnTo>
                  <a:lnTo>
                    <a:pt x="6401" y="661"/>
                  </a:lnTo>
                  <a:lnTo>
                    <a:pt x="6402" y="696"/>
                  </a:lnTo>
                  <a:lnTo>
                    <a:pt x="6402" y="14419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65000">
                  <a:schemeClr val="bg1">
                    <a:alpha val="0"/>
                  </a:schemeClr>
                </a:gs>
                <a:gs pos="0">
                  <a:schemeClr val="bg1">
                    <a:alpha val="5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57" name="Group 456"/>
            <p:cNvGrpSpPr/>
            <p:nvPr/>
          </p:nvGrpSpPr>
          <p:grpSpPr>
            <a:xfrm>
              <a:off x="6717883" y="652670"/>
              <a:ext cx="82967" cy="81537"/>
              <a:chOff x="9879841" y="1499440"/>
              <a:chExt cx="79021" cy="77659"/>
            </a:xfrm>
          </p:grpSpPr>
          <p:sp>
            <p:nvSpPr>
              <p:cNvPr id="458" name="Freeform 29"/>
              <p:cNvSpPr>
                <a:spLocks/>
              </p:cNvSpPr>
              <p:nvPr/>
            </p:nvSpPr>
            <p:spPr bwMode="auto">
              <a:xfrm>
                <a:off x="9879841" y="1499440"/>
                <a:ext cx="79021" cy="77659"/>
              </a:xfrm>
              <a:custGeom>
                <a:avLst/>
                <a:gdLst>
                  <a:gd name="T0" fmla="*/ 189 w 345"/>
                  <a:gd name="T1" fmla="*/ 1 h 344"/>
                  <a:gd name="T2" fmla="*/ 224 w 345"/>
                  <a:gd name="T3" fmla="*/ 8 h 344"/>
                  <a:gd name="T4" fmla="*/ 254 w 345"/>
                  <a:gd name="T5" fmla="*/ 21 h 344"/>
                  <a:gd name="T6" fmla="*/ 282 w 345"/>
                  <a:gd name="T7" fmla="*/ 39 h 344"/>
                  <a:gd name="T8" fmla="*/ 305 w 345"/>
                  <a:gd name="T9" fmla="*/ 63 h 344"/>
                  <a:gd name="T10" fmla="*/ 324 w 345"/>
                  <a:gd name="T11" fmla="*/ 90 h 344"/>
                  <a:gd name="T12" fmla="*/ 337 w 345"/>
                  <a:gd name="T13" fmla="*/ 121 h 344"/>
                  <a:gd name="T14" fmla="*/ 343 w 345"/>
                  <a:gd name="T15" fmla="*/ 154 h 344"/>
                  <a:gd name="T16" fmla="*/ 343 w 345"/>
                  <a:gd name="T17" fmla="*/ 189 h 344"/>
                  <a:gd name="T18" fmla="*/ 337 w 345"/>
                  <a:gd name="T19" fmla="*/ 224 h 344"/>
                  <a:gd name="T20" fmla="*/ 324 w 345"/>
                  <a:gd name="T21" fmla="*/ 254 h 344"/>
                  <a:gd name="T22" fmla="*/ 305 w 345"/>
                  <a:gd name="T23" fmla="*/ 282 h 344"/>
                  <a:gd name="T24" fmla="*/ 282 w 345"/>
                  <a:gd name="T25" fmla="*/ 304 h 344"/>
                  <a:gd name="T26" fmla="*/ 254 w 345"/>
                  <a:gd name="T27" fmla="*/ 324 h 344"/>
                  <a:gd name="T28" fmla="*/ 224 w 345"/>
                  <a:gd name="T29" fmla="*/ 336 h 344"/>
                  <a:gd name="T30" fmla="*/ 189 w 345"/>
                  <a:gd name="T31" fmla="*/ 343 h 344"/>
                  <a:gd name="T32" fmla="*/ 155 w 345"/>
                  <a:gd name="T33" fmla="*/ 343 h 344"/>
                  <a:gd name="T34" fmla="*/ 121 w 345"/>
                  <a:gd name="T35" fmla="*/ 336 h 344"/>
                  <a:gd name="T36" fmla="*/ 90 w 345"/>
                  <a:gd name="T37" fmla="*/ 324 h 344"/>
                  <a:gd name="T38" fmla="*/ 63 w 345"/>
                  <a:gd name="T39" fmla="*/ 304 h 344"/>
                  <a:gd name="T40" fmla="*/ 39 w 345"/>
                  <a:gd name="T41" fmla="*/ 282 h 344"/>
                  <a:gd name="T42" fmla="*/ 21 w 345"/>
                  <a:gd name="T43" fmla="*/ 254 h 344"/>
                  <a:gd name="T44" fmla="*/ 8 w 345"/>
                  <a:gd name="T45" fmla="*/ 224 h 344"/>
                  <a:gd name="T46" fmla="*/ 1 w 345"/>
                  <a:gd name="T47" fmla="*/ 189 h 344"/>
                  <a:gd name="T48" fmla="*/ 1 w 345"/>
                  <a:gd name="T49" fmla="*/ 154 h 344"/>
                  <a:gd name="T50" fmla="*/ 8 w 345"/>
                  <a:gd name="T51" fmla="*/ 121 h 344"/>
                  <a:gd name="T52" fmla="*/ 21 w 345"/>
                  <a:gd name="T53" fmla="*/ 90 h 344"/>
                  <a:gd name="T54" fmla="*/ 39 w 345"/>
                  <a:gd name="T55" fmla="*/ 63 h 344"/>
                  <a:gd name="T56" fmla="*/ 63 w 345"/>
                  <a:gd name="T57" fmla="*/ 39 h 344"/>
                  <a:gd name="T58" fmla="*/ 90 w 345"/>
                  <a:gd name="T59" fmla="*/ 21 h 344"/>
                  <a:gd name="T60" fmla="*/ 121 w 345"/>
                  <a:gd name="T61" fmla="*/ 8 h 344"/>
                  <a:gd name="T62" fmla="*/ 155 w 345"/>
                  <a:gd name="T63" fmla="*/ 1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45" h="344">
                    <a:moveTo>
                      <a:pt x="172" y="0"/>
                    </a:moveTo>
                    <a:lnTo>
                      <a:pt x="189" y="1"/>
                    </a:lnTo>
                    <a:lnTo>
                      <a:pt x="207" y="3"/>
                    </a:lnTo>
                    <a:lnTo>
                      <a:pt x="224" y="8"/>
                    </a:lnTo>
                    <a:lnTo>
                      <a:pt x="240" y="14"/>
                    </a:lnTo>
                    <a:lnTo>
                      <a:pt x="254" y="21"/>
                    </a:lnTo>
                    <a:lnTo>
                      <a:pt x="268" y="30"/>
                    </a:lnTo>
                    <a:lnTo>
                      <a:pt x="282" y="39"/>
                    </a:lnTo>
                    <a:lnTo>
                      <a:pt x="294" y="50"/>
                    </a:lnTo>
                    <a:lnTo>
                      <a:pt x="305" y="63"/>
                    </a:lnTo>
                    <a:lnTo>
                      <a:pt x="315" y="75"/>
                    </a:lnTo>
                    <a:lnTo>
                      <a:pt x="324" y="90"/>
                    </a:lnTo>
                    <a:lnTo>
                      <a:pt x="331" y="105"/>
                    </a:lnTo>
                    <a:lnTo>
                      <a:pt x="337" y="121"/>
                    </a:lnTo>
                    <a:lnTo>
                      <a:pt x="341" y="137"/>
                    </a:lnTo>
                    <a:lnTo>
                      <a:pt x="343" y="154"/>
                    </a:lnTo>
                    <a:lnTo>
                      <a:pt x="345" y="172"/>
                    </a:lnTo>
                    <a:lnTo>
                      <a:pt x="343" y="189"/>
                    </a:lnTo>
                    <a:lnTo>
                      <a:pt x="341" y="206"/>
                    </a:lnTo>
                    <a:lnTo>
                      <a:pt x="337" y="224"/>
                    </a:lnTo>
                    <a:lnTo>
                      <a:pt x="331" y="239"/>
                    </a:lnTo>
                    <a:lnTo>
                      <a:pt x="324" y="254"/>
                    </a:lnTo>
                    <a:lnTo>
                      <a:pt x="315" y="268"/>
                    </a:lnTo>
                    <a:lnTo>
                      <a:pt x="305" y="282"/>
                    </a:lnTo>
                    <a:lnTo>
                      <a:pt x="294" y="294"/>
                    </a:lnTo>
                    <a:lnTo>
                      <a:pt x="282" y="304"/>
                    </a:lnTo>
                    <a:lnTo>
                      <a:pt x="268" y="315"/>
                    </a:lnTo>
                    <a:lnTo>
                      <a:pt x="254" y="324"/>
                    </a:lnTo>
                    <a:lnTo>
                      <a:pt x="240" y="331"/>
                    </a:lnTo>
                    <a:lnTo>
                      <a:pt x="224" y="336"/>
                    </a:lnTo>
                    <a:lnTo>
                      <a:pt x="207" y="341"/>
                    </a:lnTo>
                    <a:lnTo>
                      <a:pt x="189" y="343"/>
                    </a:lnTo>
                    <a:lnTo>
                      <a:pt x="172" y="344"/>
                    </a:lnTo>
                    <a:lnTo>
                      <a:pt x="155" y="343"/>
                    </a:lnTo>
                    <a:lnTo>
                      <a:pt x="138" y="341"/>
                    </a:lnTo>
                    <a:lnTo>
                      <a:pt x="121" y="336"/>
                    </a:lnTo>
                    <a:lnTo>
                      <a:pt x="105" y="331"/>
                    </a:lnTo>
                    <a:lnTo>
                      <a:pt x="90" y="324"/>
                    </a:lnTo>
                    <a:lnTo>
                      <a:pt x="76" y="315"/>
                    </a:lnTo>
                    <a:lnTo>
                      <a:pt x="63" y="304"/>
                    </a:lnTo>
                    <a:lnTo>
                      <a:pt x="50" y="294"/>
                    </a:lnTo>
                    <a:lnTo>
                      <a:pt x="39" y="282"/>
                    </a:lnTo>
                    <a:lnTo>
                      <a:pt x="30" y="268"/>
                    </a:lnTo>
                    <a:lnTo>
                      <a:pt x="21" y="254"/>
                    </a:lnTo>
                    <a:lnTo>
                      <a:pt x="14" y="239"/>
                    </a:lnTo>
                    <a:lnTo>
                      <a:pt x="8" y="224"/>
                    </a:lnTo>
                    <a:lnTo>
                      <a:pt x="3" y="206"/>
                    </a:lnTo>
                    <a:lnTo>
                      <a:pt x="1" y="189"/>
                    </a:lnTo>
                    <a:lnTo>
                      <a:pt x="0" y="172"/>
                    </a:lnTo>
                    <a:lnTo>
                      <a:pt x="1" y="154"/>
                    </a:lnTo>
                    <a:lnTo>
                      <a:pt x="3" y="137"/>
                    </a:lnTo>
                    <a:lnTo>
                      <a:pt x="8" y="121"/>
                    </a:lnTo>
                    <a:lnTo>
                      <a:pt x="14" y="105"/>
                    </a:lnTo>
                    <a:lnTo>
                      <a:pt x="21" y="90"/>
                    </a:lnTo>
                    <a:lnTo>
                      <a:pt x="30" y="75"/>
                    </a:lnTo>
                    <a:lnTo>
                      <a:pt x="39" y="63"/>
                    </a:lnTo>
                    <a:lnTo>
                      <a:pt x="50" y="50"/>
                    </a:lnTo>
                    <a:lnTo>
                      <a:pt x="63" y="39"/>
                    </a:lnTo>
                    <a:lnTo>
                      <a:pt x="76" y="30"/>
                    </a:lnTo>
                    <a:lnTo>
                      <a:pt x="90" y="21"/>
                    </a:lnTo>
                    <a:lnTo>
                      <a:pt x="105" y="14"/>
                    </a:lnTo>
                    <a:lnTo>
                      <a:pt x="121" y="8"/>
                    </a:lnTo>
                    <a:lnTo>
                      <a:pt x="138" y="3"/>
                    </a:lnTo>
                    <a:lnTo>
                      <a:pt x="155" y="1"/>
                    </a:lnTo>
                    <a:lnTo>
                      <a:pt x="172" y="0"/>
                    </a:lnTo>
                    <a:close/>
                  </a:path>
                </a:pathLst>
              </a:custGeom>
              <a:gradFill flip="none" rotWithShape="1">
                <a:gsLst>
                  <a:gs pos="65000">
                    <a:schemeClr val="tx1">
                      <a:lumMod val="75000"/>
                      <a:lumOff val="25000"/>
                    </a:schemeClr>
                  </a:gs>
                  <a:gs pos="0">
                    <a:schemeClr val="tx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9" name="Freeform 30"/>
              <p:cNvSpPr>
                <a:spLocks/>
              </p:cNvSpPr>
              <p:nvPr/>
            </p:nvSpPr>
            <p:spPr bwMode="auto">
              <a:xfrm>
                <a:off x="9900297" y="1518512"/>
                <a:ext cx="38148" cy="38148"/>
              </a:xfrm>
              <a:custGeom>
                <a:avLst/>
                <a:gdLst>
                  <a:gd name="T0" fmla="*/ 93 w 169"/>
                  <a:gd name="T1" fmla="*/ 0 h 169"/>
                  <a:gd name="T2" fmla="*/ 109 w 169"/>
                  <a:gd name="T3" fmla="*/ 3 h 169"/>
                  <a:gd name="T4" fmla="*/ 124 w 169"/>
                  <a:gd name="T5" fmla="*/ 10 h 169"/>
                  <a:gd name="T6" fmla="*/ 138 w 169"/>
                  <a:gd name="T7" fmla="*/ 19 h 169"/>
                  <a:gd name="T8" fmla="*/ 149 w 169"/>
                  <a:gd name="T9" fmla="*/ 31 h 169"/>
                  <a:gd name="T10" fmla="*/ 158 w 169"/>
                  <a:gd name="T11" fmla="*/ 43 h 169"/>
                  <a:gd name="T12" fmla="*/ 165 w 169"/>
                  <a:gd name="T13" fmla="*/ 59 h 169"/>
                  <a:gd name="T14" fmla="*/ 169 w 169"/>
                  <a:gd name="T15" fmla="*/ 75 h 169"/>
                  <a:gd name="T16" fmla="*/ 169 w 169"/>
                  <a:gd name="T17" fmla="*/ 92 h 169"/>
                  <a:gd name="T18" fmla="*/ 165 w 169"/>
                  <a:gd name="T19" fmla="*/ 109 h 169"/>
                  <a:gd name="T20" fmla="*/ 158 w 169"/>
                  <a:gd name="T21" fmla="*/ 124 h 169"/>
                  <a:gd name="T22" fmla="*/ 149 w 169"/>
                  <a:gd name="T23" fmla="*/ 138 h 169"/>
                  <a:gd name="T24" fmla="*/ 138 w 169"/>
                  <a:gd name="T25" fmla="*/ 149 h 169"/>
                  <a:gd name="T26" fmla="*/ 124 w 169"/>
                  <a:gd name="T27" fmla="*/ 158 h 169"/>
                  <a:gd name="T28" fmla="*/ 109 w 169"/>
                  <a:gd name="T29" fmla="*/ 165 h 169"/>
                  <a:gd name="T30" fmla="*/ 93 w 169"/>
                  <a:gd name="T31" fmla="*/ 169 h 169"/>
                  <a:gd name="T32" fmla="*/ 75 w 169"/>
                  <a:gd name="T33" fmla="*/ 169 h 169"/>
                  <a:gd name="T34" fmla="*/ 59 w 169"/>
                  <a:gd name="T35" fmla="*/ 165 h 169"/>
                  <a:gd name="T36" fmla="*/ 44 w 169"/>
                  <a:gd name="T37" fmla="*/ 158 h 169"/>
                  <a:gd name="T38" fmla="*/ 31 w 169"/>
                  <a:gd name="T39" fmla="*/ 149 h 169"/>
                  <a:gd name="T40" fmla="*/ 19 w 169"/>
                  <a:gd name="T41" fmla="*/ 138 h 169"/>
                  <a:gd name="T42" fmla="*/ 10 w 169"/>
                  <a:gd name="T43" fmla="*/ 124 h 169"/>
                  <a:gd name="T44" fmla="*/ 3 w 169"/>
                  <a:gd name="T45" fmla="*/ 109 h 169"/>
                  <a:gd name="T46" fmla="*/ 0 w 169"/>
                  <a:gd name="T47" fmla="*/ 92 h 169"/>
                  <a:gd name="T48" fmla="*/ 0 w 169"/>
                  <a:gd name="T49" fmla="*/ 75 h 169"/>
                  <a:gd name="T50" fmla="*/ 3 w 169"/>
                  <a:gd name="T51" fmla="*/ 59 h 169"/>
                  <a:gd name="T52" fmla="*/ 10 w 169"/>
                  <a:gd name="T53" fmla="*/ 43 h 169"/>
                  <a:gd name="T54" fmla="*/ 19 w 169"/>
                  <a:gd name="T55" fmla="*/ 31 h 169"/>
                  <a:gd name="T56" fmla="*/ 31 w 169"/>
                  <a:gd name="T57" fmla="*/ 19 h 169"/>
                  <a:gd name="T58" fmla="*/ 44 w 169"/>
                  <a:gd name="T59" fmla="*/ 10 h 169"/>
                  <a:gd name="T60" fmla="*/ 59 w 169"/>
                  <a:gd name="T61" fmla="*/ 3 h 169"/>
                  <a:gd name="T62" fmla="*/ 75 w 169"/>
                  <a:gd name="T63" fmla="*/ 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9" h="169">
                    <a:moveTo>
                      <a:pt x="84" y="0"/>
                    </a:moveTo>
                    <a:lnTo>
                      <a:pt x="93" y="0"/>
                    </a:lnTo>
                    <a:lnTo>
                      <a:pt x="101" y="1"/>
                    </a:lnTo>
                    <a:lnTo>
                      <a:pt x="109" y="3"/>
                    </a:lnTo>
                    <a:lnTo>
                      <a:pt x="117" y="6"/>
                    </a:lnTo>
                    <a:lnTo>
                      <a:pt x="124" y="10"/>
                    </a:lnTo>
                    <a:lnTo>
                      <a:pt x="132" y="14"/>
                    </a:lnTo>
                    <a:lnTo>
                      <a:pt x="138" y="19"/>
                    </a:lnTo>
                    <a:lnTo>
                      <a:pt x="145" y="24"/>
                    </a:lnTo>
                    <a:lnTo>
                      <a:pt x="149" y="31"/>
                    </a:lnTo>
                    <a:lnTo>
                      <a:pt x="155" y="36"/>
                    </a:lnTo>
                    <a:lnTo>
                      <a:pt x="158" y="43"/>
                    </a:lnTo>
                    <a:lnTo>
                      <a:pt x="162" y="51"/>
                    </a:lnTo>
                    <a:lnTo>
                      <a:pt x="165" y="59"/>
                    </a:lnTo>
                    <a:lnTo>
                      <a:pt x="168" y="67"/>
                    </a:lnTo>
                    <a:lnTo>
                      <a:pt x="169" y="75"/>
                    </a:lnTo>
                    <a:lnTo>
                      <a:pt x="169" y="84"/>
                    </a:lnTo>
                    <a:lnTo>
                      <a:pt x="169" y="92"/>
                    </a:lnTo>
                    <a:lnTo>
                      <a:pt x="168" y="101"/>
                    </a:lnTo>
                    <a:lnTo>
                      <a:pt x="165" y="109"/>
                    </a:lnTo>
                    <a:lnTo>
                      <a:pt x="162" y="117"/>
                    </a:lnTo>
                    <a:lnTo>
                      <a:pt x="158" y="124"/>
                    </a:lnTo>
                    <a:lnTo>
                      <a:pt x="155" y="131"/>
                    </a:lnTo>
                    <a:lnTo>
                      <a:pt x="149" y="138"/>
                    </a:lnTo>
                    <a:lnTo>
                      <a:pt x="145" y="143"/>
                    </a:lnTo>
                    <a:lnTo>
                      <a:pt x="138" y="149"/>
                    </a:lnTo>
                    <a:lnTo>
                      <a:pt x="132" y="155"/>
                    </a:lnTo>
                    <a:lnTo>
                      <a:pt x="124" y="158"/>
                    </a:lnTo>
                    <a:lnTo>
                      <a:pt x="117" y="162"/>
                    </a:lnTo>
                    <a:lnTo>
                      <a:pt x="109" y="165"/>
                    </a:lnTo>
                    <a:lnTo>
                      <a:pt x="101" y="167"/>
                    </a:lnTo>
                    <a:lnTo>
                      <a:pt x="93" y="169"/>
                    </a:lnTo>
                    <a:lnTo>
                      <a:pt x="84" y="169"/>
                    </a:lnTo>
                    <a:lnTo>
                      <a:pt x="75" y="169"/>
                    </a:lnTo>
                    <a:lnTo>
                      <a:pt x="67" y="167"/>
                    </a:lnTo>
                    <a:lnTo>
                      <a:pt x="59" y="165"/>
                    </a:lnTo>
                    <a:lnTo>
                      <a:pt x="51" y="162"/>
                    </a:lnTo>
                    <a:lnTo>
                      <a:pt x="44" y="158"/>
                    </a:lnTo>
                    <a:lnTo>
                      <a:pt x="36" y="155"/>
                    </a:lnTo>
                    <a:lnTo>
                      <a:pt x="31" y="149"/>
                    </a:lnTo>
                    <a:lnTo>
                      <a:pt x="24" y="143"/>
                    </a:lnTo>
                    <a:lnTo>
                      <a:pt x="19" y="138"/>
                    </a:lnTo>
                    <a:lnTo>
                      <a:pt x="14" y="131"/>
                    </a:lnTo>
                    <a:lnTo>
                      <a:pt x="10" y="124"/>
                    </a:lnTo>
                    <a:lnTo>
                      <a:pt x="6" y="117"/>
                    </a:lnTo>
                    <a:lnTo>
                      <a:pt x="3" y="109"/>
                    </a:lnTo>
                    <a:lnTo>
                      <a:pt x="1" y="101"/>
                    </a:lnTo>
                    <a:lnTo>
                      <a:pt x="0" y="92"/>
                    </a:lnTo>
                    <a:lnTo>
                      <a:pt x="0" y="84"/>
                    </a:lnTo>
                    <a:lnTo>
                      <a:pt x="0" y="75"/>
                    </a:lnTo>
                    <a:lnTo>
                      <a:pt x="1" y="67"/>
                    </a:lnTo>
                    <a:lnTo>
                      <a:pt x="3" y="59"/>
                    </a:lnTo>
                    <a:lnTo>
                      <a:pt x="6" y="51"/>
                    </a:lnTo>
                    <a:lnTo>
                      <a:pt x="10" y="43"/>
                    </a:lnTo>
                    <a:lnTo>
                      <a:pt x="14" y="36"/>
                    </a:lnTo>
                    <a:lnTo>
                      <a:pt x="19" y="31"/>
                    </a:lnTo>
                    <a:lnTo>
                      <a:pt x="24" y="24"/>
                    </a:lnTo>
                    <a:lnTo>
                      <a:pt x="31" y="19"/>
                    </a:lnTo>
                    <a:lnTo>
                      <a:pt x="36" y="14"/>
                    </a:lnTo>
                    <a:lnTo>
                      <a:pt x="44" y="10"/>
                    </a:lnTo>
                    <a:lnTo>
                      <a:pt x="51" y="6"/>
                    </a:lnTo>
                    <a:lnTo>
                      <a:pt x="59" y="3"/>
                    </a:lnTo>
                    <a:lnTo>
                      <a:pt x="67" y="1"/>
                    </a:lnTo>
                    <a:lnTo>
                      <a:pt x="75" y="0"/>
                    </a:lnTo>
                    <a:lnTo>
                      <a:pt x="84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B0F0"/>
                  </a:gs>
                  <a:gs pos="74000">
                    <a:srgbClr val="00206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0" name="Freeform 31"/>
              <p:cNvSpPr>
                <a:spLocks/>
              </p:cNvSpPr>
              <p:nvPr/>
            </p:nvSpPr>
            <p:spPr bwMode="auto">
              <a:xfrm>
                <a:off x="9905741" y="1533501"/>
                <a:ext cx="10899" cy="10899"/>
              </a:xfrm>
              <a:custGeom>
                <a:avLst/>
                <a:gdLst>
                  <a:gd name="T0" fmla="*/ 23 w 46"/>
                  <a:gd name="T1" fmla="*/ 0 h 47"/>
                  <a:gd name="T2" fmla="*/ 27 w 46"/>
                  <a:gd name="T3" fmla="*/ 1 h 47"/>
                  <a:gd name="T4" fmla="*/ 32 w 46"/>
                  <a:gd name="T5" fmla="*/ 2 h 47"/>
                  <a:gd name="T6" fmla="*/ 35 w 46"/>
                  <a:gd name="T7" fmla="*/ 5 h 47"/>
                  <a:gd name="T8" fmla="*/ 39 w 46"/>
                  <a:gd name="T9" fmla="*/ 7 h 47"/>
                  <a:gd name="T10" fmla="*/ 42 w 46"/>
                  <a:gd name="T11" fmla="*/ 10 h 47"/>
                  <a:gd name="T12" fmla="*/ 45 w 46"/>
                  <a:gd name="T13" fmla="*/ 15 h 47"/>
                  <a:gd name="T14" fmla="*/ 46 w 46"/>
                  <a:gd name="T15" fmla="*/ 18 h 47"/>
                  <a:gd name="T16" fmla="*/ 46 w 46"/>
                  <a:gd name="T17" fmla="*/ 24 h 47"/>
                  <a:gd name="T18" fmla="*/ 46 w 46"/>
                  <a:gd name="T19" fmla="*/ 28 h 47"/>
                  <a:gd name="T20" fmla="*/ 45 w 46"/>
                  <a:gd name="T21" fmla="*/ 32 h 47"/>
                  <a:gd name="T22" fmla="*/ 42 w 46"/>
                  <a:gd name="T23" fmla="*/ 36 h 47"/>
                  <a:gd name="T24" fmla="*/ 39 w 46"/>
                  <a:gd name="T25" fmla="*/ 40 h 47"/>
                  <a:gd name="T26" fmla="*/ 35 w 46"/>
                  <a:gd name="T27" fmla="*/ 42 h 47"/>
                  <a:gd name="T28" fmla="*/ 32 w 46"/>
                  <a:gd name="T29" fmla="*/ 44 h 47"/>
                  <a:gd name="T30" fmla="*/ 27 w 46"/>
                  <a:gd name="T31" fmla="*/ 46 h 47"/>
                  <a:gd name="T32" fmla="*/ 23 w 46"/>
                  <a:gd name="T33" fmla="*/ 47 h 47"/>
                  <a:gd name="T34" fmla="*/ 18 w 46"/>
                  <a:gd name="T35" fmla="*/ 46 h 47"/>
                  <a:gd name="T36" fmla="*/ 14 w 46"/>
                  <a:gd name="T37" fmla="*/ 44 h 47"/>
                  <a:gd name="T38" fmla="*/ 10 w 46"/>
                  <a:gd name="T39" fmla="*/ 42 h 47"/>
                  <a:gd name="T40" fmla="*/ 7 w 46"/>
                  <a:gd name="T41" fmla="*/ 40 h 47"/>
                  <a:gd name="T42" fmla="*/ 4 w 46"/>
                  <a:gd name="T43" fmla="*/ 36 h 47"/>
                  <a:gd name="T44" fmla="*/ 1 w 46"/>
                  <a:gd name="T45" fmla="*/ 32 h 47"/>
                  <a:gd name="T46" fmla="*/ 0 w 46"/>
                  <a:gd name="T47" fmla="*/ 28 h 47"/>
                  <a:gd name="T48" fmla="*/ 0 w 46"/>
                  <a:gd name="T49" fmla="*/ 24 h 47"/>
                  <a:gd name="T50" fmla="*/ 0 w 46"/>
                  <a:gd name="T51" fmla="*/ 18 h 47"/>
                  <a:gd name="T52" fmla="*/ 1 w 46"/>
                  <a:gd name="T53" fmla="*/ 15 h 47"/>
                  <a:gd name="T54" fmla="*/ 4 w 46"/>
                  <a:gd name="T55" fmla="*/ 10 h 47"/>
                  <a:gd name="T56" fmla="*/ 7 w 46"/>
                  <a:gd name="T57" fmla="*/ 7 h 47"/>
                  <a:gd name="T58" fmla="*/ 10 w 46"/>
                  <a:gd name="T59" fmla="*/ 5 h 47"/>
                  <a:gd name="T60" fmla="*/ 14 w 46"/>
                  <a:gd name="T61" fmla="*/ 2 h 47"/>
                  <a:gd name="T62" fmla="*/ 18 w 46"/>
                  <a:gd name="T63" fmla="*/ 1 h 47"/>
                  <a:gd name="T64" fmla="*/ 23 w 46"/>
                  <a:gd name="T6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47">
                    <a:moveTo>
                      <a:pt x="23" y="0"/>
                    </a:moveTo>
                    <a:lnTo>
                      <a:pt x="27" y="1"/>
                    </a:lnTo>
                    <a:lnTo>
                      <a:pt x="32" y="2"/>
                    </a:lnTo>
                    <a:lnTo>
                      <a:pt x="35" y="5"/>
                    </a:lnTo>
                    <a:lnTo>
                      <a:pt x="39" y="7"/>
                    </a:lnTo>
                    <a:lnTo>
                      <a:pt x="42" y="10"/>
                    </a:lnTo>
                    <a:lnTo>
                      <a:pt x="45" y="15"/>
                    </a:lnTo>
                    <a:lnTo>
                      <a:pt x="46" y="18"/>
                    </a:lnTo>
                    <a:lnTo>
                      <a:pt x="46" y="24"/>
                    </a:lnTo>
                    <a:lnTo>
                      <a:pt x="46" y="28"/>
                    </a:lnTo>
                    <a:lnTo>
                      <a:pt x="45" y="32"/>
                    </a:lnTo>
                    <a:lnTo>
                      <a:pt x="42" y="36"/>
                    </a:lnTo>
                    <a:lnTo>
                      <a:pt x="39" y="40"/>
                    </a:lnTo>
                    <a:lnTo>
                      <a:pt x="35" y="42"/>
                    </a:lnTo>
                    <a:lnTo>
                      <a:pt x="32" y="44"/>
                    </a:lnTo>
                    <a:lnTo>
                      <a:pt x="27" y="46"/>
                    </a:lnTo>
                    <a:lnTo>
                      <a:pt x="23" y="47"/>
                    </a:lnTo>
                    <a:lnTo>
                      <a:pt x="18" y="46"/>
                    </a:lnTo>
                    <a:lnTo>
                      <a:pt x="14" y="44"/>
                    </a:lnTo>
                    <a:lnTo>
                      <a:pt x="10" y="42"/>
                    </a:lnTo>
                    <a:lnTo>
                      <a:pt x="7" y="40"/>
                    </a:lnTo>
                    <a:lnTo>
                      <a:pt x="4" y="36"/>
                    </a:lnTo>
                    <a:lnTo>
                      <a:pt x="1" y="32"/>
                    </a:lnTo>
                    <a:lnTo>
                      <a:pt x="0" y="28"/>
                    </a:lnTo>
                    <a:lnTo>
                      <a:pt x="0" y="24"/>
                    </a:lnTo>
                    <a:lnTo>
                      <a:pt x="0" y="18"/>
                    </a:lnTo>
                    <a:lnTo>
                      <a:pt x="1" y="15"/>
                    </a:lnTo>
                    <a:lnTo>
                      <a:pt x="4" y="10"/>
                    </a:lnTo>
                    <a:lnTo>
                      <a:pt x="7" y="7"/>
                    </a:lnTo>
                    <a:lnTo>
                      <a:pt x="10" y="5"/>
                    </a:lnTo>
                    <a:lnTo>
                      <a:pt x="14" y="2"/>
                    </a:lnTo>
                    <a:lnTo>
                      <a:pt x="18" y="1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E6E7E8">
                  <a:alpha val="5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" name="Freeform 32"/>
              <p:cNvSpPr>
                <a:spLocks/>
              </p:cNvSpPr>
              <p:nvPr/>
            </p:nvSpPr>
            <p:spPr bwMode="auto">
              <a:xfrm>
                <a:off x="9923624" y="1528073"/>
                <a:ext cx="6813" cy="6813"/>
              </a:xfrm>
              <a:custGeom>
                <a:avLst/>
                <a:gdLst>
                  <a:gd name="T0" fmla="*/ 15 w 30"/>
                  <a:gd name="T1" fmla="*/ 0 h 31"/>
                  <a:gd name="T2" fmla="*/ 18 w 30"/>
                  <a:gd name="T3" fmla="*/ 0 h 31"/>
                  <a:gd name="T4" fmla="*/ 20 w 30"/>
                  <a:gd name="T5" fmla="*/ 1 h 31"/>
                  <a:gd name="T6" fmla="*/ 24 w 30"/>
                  <a:gd name="T7" fmla="*/ 2 h 31"/>
                  <a:gd name="T8" fmla="*/ 26 w 30"/>
                  <a:gd name="T9" fmla="*/ 4 h 31"/>
                  <a:gd name="T10" fmla="*/ 27 w 30"/>
                  <a:gd name="T11" fmla="*/ 7 h 31"/>
                  <a:gd name="T12" fmla="*/ 29 w 30"/>
                  <a:gd name="T13" fmla="*/ 9 h 31"/>
                  <a:gd name="T14" fmla="*/ 29 w 30"/>
                  <a:gd name="T15" fmla="*/ 11 h 31"/>
                  <a:gd name="T16" fmla="*/ 30 w 30"/>
                  <a:gd name="T17" fmla="*/ 15 h 31"/>
                  <a:gd name="T18" fmla="*/ 29 w 30"/>
                  <a:gd name="T19" fmla="*/ 18 h 31"/>
                  <a:gd name="T20" fmla="*/ 29 w 30"/>
                  <a:gd name="T21" fmla="*/ 20 h 31"/>
                  <a:gd name="T22" fmla="*/ 27 w 30"/>
                  <a:gd name="T23" fmla="*/ 24 h 31"/>
                  <a:gd name="T24" fmla="*/ 26 w 30"/>
                  <a:gd name="T25" fmla="*/ 26 h 31"/>
                  <a:gd name="T26" fmla="*/ 24 w 30"/>
                  <a:gd name="T27" fmla="*/ 27 h 31"/>
                  <a:gd name="T28" fmla="*/ 20 w 30"/>
                  <a:gd name="T29" fmla="*/ 28 h 31"/>
                  <a:gd name="T30" fmla="*/ 18 w 30"/>
                  <a:gd name="T31" fmla="*/ 30 h 31"/>
                  <a:gd name="T32" fmla="*/ 15 w 30"/>
                  <a:gd name="T33" fmla="*/ 31 h 31"/>
                  <a:gd name="T34" fmla="*/ 11 w 30"/>
                  <a:gd name="T35" fmla="*/ 30 h 31"/>
                  <a:gd name="T36" fmla="*/ 9 w 30"/>
                  <a:gd name="T37" fmla="*/ 28 h 31"/>
                  <a:gd name="T38" fmla="*/ 7 w 30"/>
                  <a:gd name="T39" fmla="*/ 27 h 31"/>
                  <a:gd name="T40" fmla="*/ 4 w 30"/>
                  <a:gd name="T41" fmla="*/ 26 h 31"/>
                  <a:gd name="T42" fmla="*/ 2 w 30"/>
                  <a:gd name="T43" fmla="*/ 24 h 31"/>
                  <a:gd name="T44" fmla="*/ 1 w 30"/>
                  <a:gd name="T45" fmla="*/ 20 h 31"/>
                  <a:gd name="T46" fmla="*/ 0 w 30"/>
                  <a:gd name="T47" fmla="*/ 18 h 31"/>
                  <a:gd name="T48" fmla="*/ 0 w 30"/>
                  <a:gd name="T49" fmla="*/ 15 h 31"/>
                  <a:gd name="T50" fmla="*/ 0 w 30"/>
                  <a:gd name="T51" fmla="*/ 11 h 31"/>
                  <a:gd name="T52" fmla="*/ 1 w 30"/>
                  <a:gd name="T53" fmla="*/ 9 h 31"/>
                  <a:gd name="T54" fmla="*/ 2 w 30"/>
                  <a:gd name="T55" fmla="*/ 7 h 31"/>
                  <a:gd name="T56" fmla="*/ 4 w 30"/>
                  <a:gd name="T57" fmla="*/ 4 h 31"/>
                  <a:gd name="T58" fmla="*/ 7 w 30"/>
                  <a:gd name="T59" fmla="*/ 2 h 31"/>
                  <a:gd name="T60" fmla="*/ 9 w 30"/>
                  <a:gd name="T61" fmla="*/ 1 h 31"/>
                  <a:gd name="T62" fmla="*/ 11 w 30"/>
                  <a:gd name="T63" fmla="*/ 0 h 31"/>
                  <a:gd name="T64" fmla="*/ 15 w 30"/>
                  <a:gd name="T65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1">
                    <a:moveTo>
                      <a:pt x="15" y="0"/>
                    </a:moveTo>
                    <a:lnTo>
                      <a:pt x="18" y="0"/>
                    </a:lnTo>
                    <a:lnTo>
                      <a:pt x="20" y="1"/>
                    </a:lnTo>
                    <a:lnTo>
                      <a:pt x="24" y="2"/>
                    </a:lnTo>
                    <a:lnTo>
                      <a:pt x="26" y="4"/>
                    </a:lnTo>
                    <a:lnTo>
                      <a:pt x="27" y="7"/>
                    </a:lnTo>
                    <a:lnTo>
                      <a:pt x="29" y="9"/>
                    </a:lnTo>
                    <a:lnTo>
                      <a:pt x="29" y="11"/>
                    </a:lnTo>
                    <a:lnTo>
                      <a:pt x="30" y="15"/>
                    </a:lnTo>
                    <a:lnTo>
                      <a:pt x="29" y="18"/>
                    </a:lnTo>
                    <a:lnTo>
                      <a:pt x="29" y="20"/>
                    </a:lnTo>
                    <a:lnTo>
                      <a:pt x="27" y="24"/>
                    </a:lnTo>
                    <a:lnTo>
                      <a:pt x="26" y="26"/>
                    </a:lnTo>
                    <a:lnTo>
                      <a:pt x="24" y="27"/>
                    </a:lnTo>
                    <a:lnTo>
                      <a:pt x="20" y="28"/>
                    </a:lnTo>
                    <a:lnTo>
                      <a:pt x="18" y="30"/>
                    </a:lnTo>
                    <a:lnTo>
                      <a:pt x="15" y="31"/>
                    </a:lnTo>
                    <a:lnTo>
                      <a:pt x="11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6"/>
                    </a:lnTo>
                    <a:lnTo>
                      <a:pt x="2" y="24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4" y="4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E6E7E8">
                  <a:alpha val="5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21" name="Group 1120"/>
          <p:cNvGrpSpPr/>
          <p:nvPr/>
        </p:nvGrpSpPr>
        <p:grpSpPr>
          <a:xfrm>
            <a:off x="5236564" y="2337597"/>
            <a:ext cx="4775361" cy="2638451"/>
            <a:chOff x="4977431" y="388818"/>
            <a:chExt cx="3734769" cy="2063510"/>
          </a:xfrm>
        </p:grpSpPr>
        <p:grpSp>
          <p:nvGrpSpPr>
            <p:cNvPr id="1122" name="Group 1121"/>
            <p:cNvGrpSpPr/>
            <p:nvPr/>
          </p:nvGrpSpPr>
          <p:grpSpPr>
            <a:xfrm>
              <a:off x="4977431" y="388818"/>
              <a:ext cx="3734769" cy="601302"/>
              <a:chOff x="4962684" y="388818"/>
              <a:chExt cx="3734769" cy="601302"/>
            </a:xfrm>
          </p:grpSpPr>
          <p:grpSp>
            <p:nvGrpSpPr>
              <p:cNvPr id="1143" name="Group 1142"/>
              <p:cNvGrpSpPr/>
              <p:nvPr/>
            </p:nvGrpSpPr>
            <p:grpSpPr>
              <a:xfrm>
                <a:off x="5664182" y="451790"/>
                <a:ext cx="3033271" cy="432361"/>
                <a:chOff x="5664182" y="427449"/>
                <a:chExt cx="3033271" cy="432361"/>
              </a:xfrm>
            </p:grpSpPr>
            <p:sp>
              <p:nvSpPr>
                <p:cNvPr id="1149" name="TextBox 1148"/>
                <p:cNvSpPr txBox="1"/>
                <p:nvPr/>
              </p:nvSpPr>
              <p:spPr>
                <a:xfrm>
                  <a:off x="5664182" y="595030"/>
                  <a:ext cx="3033271" cy="26478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dirty="0"/>
                    <a:t>Lorem </a:t>
                  </a:r>
                  <a:r>
                    <a:rPr lang="en-US" sz="1100" dirty="0" err="1"/>
                    <a:t>Ipsum</a:t>
                  </a:r>
                  <a:r>
                    <a:rPr lang="en-US" sz="1100" dirty="0"/>
                    <a:t> is simply dummy text of the printing and typesetting industry. </a:t>
                  </a:r>
                </a:p>
              </p:txBody>
            </p:sp>
            <p:sp>
              <p:nvSpPr>
                <p:cNvPr id="1150" name="TextBox 1149"/>
                <p:cNvSpPr txBox="1"/>
                <p:nvPr/>
              </p:nvSpPr>
              <p:spPr>
                <a:xfrm>
                  <a:off x="5664182" y="427449"/>
                  <a:ext cx="3033271" cy="13239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b="1" dirty="0">
                      <a:solidFill>
                        <a:srgbClr val="C85660"/>
                      </a:solidFill>
                    </a:rPr>
                    <a:t>LOREM IPSUM</a:t>
                  </a:r>
                </a:p>
              </p:txBody>
            </p:sp>
          </p:grpSp>
          <p:grpSp>
            <p:nvGrpSpPr>
              <p:cNvPr id="1144" name="Group 1143"/>
              <p:cNvGrpSpPr/>
              <p:nvPr/>
            </p:nvGrpSpPr>
            <p:grpSpPr>
              <a:xfrm>
                <a:off x="4962684" y="388818"/>
                <a:ext cx="601302" cy="601302"/>
                <a:chOff x="4962684" y="388818"/>
                <a:chExt cx="601302" cy="601302"/>
              </a:xfrm>
            </p:grpSpPr>
            <p:grpSp>
              <p:nvGrpSpPr>
                <p:cNvPr id="1145" name="Group 1144"/>
                <p:cNvGrpSpPr/>
                <p:nvPr/>
              </p:nvGrpSpPr>
              <p:grpSpPr>
                <a:xfrm>
                  <a:off x="4962684" y="388818"/>
                  <a:ext cx="601302" cy="601302"/>
                  <a:chOff x="4925804" y="576032"/>
                  <a:chExt cx="601302" cy="601302"/>
                </a:xfrm>
              </p:grpSpPr>
              <p:sp>
                <p:nvSpPr>
                  <p:cNvPr id="1147" name="Oval 1146"/>
                  <p:cNvSpPr/>
                  <p:nvPr/>
                </p:nvSpPr>
                <p:spPr>
                  <a:xfrm>
                    <a:off x="4925804" y="576032"/>
                    <a:ext cx="601302" cy="60130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148" name="Oval 1147"/>
                  <p:cNvSpPr/>
                  <p:nvPr/>
                </p:nvSpPr>
                <p:spPr>
                  <a:xfrm>
                    <a:off x="4977983" y="628211"/>
                    <a:ext cx="496943" cy="496943"/>
                  </a:xfrm>
                  <a:prstGeom prst="ellipse">
                    <a:avLst/>
                  </a:prstGeom>
                  <a:solidFill>
                    <a:srgbClr val="C85660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</p:grpSp>
            <p:sp>
              <p:nvSpPr>
                <p:cNvPr id="1146" name="TextBox 1145"/>
                <p:cNvSpPr txBox="1"/>
                <p:nvPr/>
              </p:nvSpPr>
              <p:spPr>
                <a:xfrm>
                  <a:off x="5074096" y="566359"/>
                  <a:ext cx="378479" cy="24071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chemeClr val="bg1"/>
                      </a:solidFill>
                    </a:rPr>
                    <a:t>57%</a:t>
                  </a:r>
                </a:p>
              </p:txBody>
            </p:sp>
          </p:grpSp>
        </p:grpSp>
        <p:grpSp>
          <p:nvGrpSpPr>
            <p:cNvPr id="1123" name="Group 1122"/>
            <p:cNvGrpSpPr/>
            <p:nvPr/>
          </p:nvGrpSpPr>
          <p:grpSpPr>
            <a:xfrm>
              <a:off x="4977431" y="1119922"/>
              <a:ext cx="3734769" cy="601302"/>
              <a:chOff x="4962684" y="388818"/>
              <a:chExt cx="3734769" cy="601302"/>
            </a:xfrm>
          </p:grpSpPr>
          <p:grpSp>
            <p:nvGrpSpPr>
              <p:cNvPr id="1135" name="Group 1134"/>
              <p:cNvGrpSpPr/>
              <p:nvPr/>
            </p:nvGrpSpPr>
            <p:grpSpPr>
              <a:xfrm>
                <a:off x="5664182" y="451790"/>
                <a:ext cx="3033271" cy="432361"/>
                <a:chOff x="5664182" y="427449"/>
                <a:chExt cx="3033271" cy="432361"/>
              </a:xfrm>
            </p:grpSpPr>
            <p:sp>
              <p:nvSpPr>
                <p:cNvPr id="1141" name="TextBox 1140"/>
                <p:cNvSpPr txBox="1"/>
                <p:nvPr/>
              </p:nvSpPr>
              <p:spPr>
                <a:xfrm>
                  <a:off x="5664182" y="595030"/>
                  <a:ext cx="3033271" cy="26478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dirty="0"/>
                    <a:t>Lorem </a:t>
                  </a:r>
                  <a:r>
                    <a:rPr lang="en-US" sz="1100" dirty="0" err="1"/>
                    <a:t>Ipsum</a:t>
                  </a:r>
                  <a:r>
                    <a:rPr lang="en-US" sz="1100" dirty="0"/>
                    <a:t> is simply dummy text of the printing and typesetting industry. </a:t>
                  </a:r>
                </a:p>
              </p:txBody>
            </p:sp>
            <p:sp>
              <p:nvSpPr>
                <p:cNvPr id="1142" name="TextBox 1141"/>
                <p:cNvSpPr txBox="1"/>
                <p:nvPr/>
              </p:nvSpPr>
              <p:spPr>
                <a:xfrm>
                  <a:off x="5664182" y="427449"/>
                  <a:ext cx="3033271" cy="13239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b="1" dirty="0">
                      <a:solidFill>
                        <a:srgbClr val="FFAF25"/>
                      </a:solidFill>
                    </a:rPr>
                    <a:t>LOREM IPSUM</a:t>
                  </a:r>
                </a:p>
              </p:txBody>
            </p:sp>
          </p:grpSp>
          <p:grpSp>
            <p:nvGrpSpPr>
              <p:cNvPr id="1136" name="Group 1135"/>
              <p:cNvGrpSpPr/>
              <p:nvPr/>
            </p:nvGrpSpPr>
            <p:grpSpPr>
              <a:xfrm>
                <a:off x="4962684" y="388818"/>
                <a:ext cx="601302" cy="601302"/>
                <a:chOff x="4962684" y="388818"/>
                <a:chExt cx="601302" cy="601302"/>
              </a:xfrm>
            </p:grpSpPr>
            <p:grpSp>
              <p:nvGrpSpPr>
                <p:cNvPr id="1137" name="Group 1136"/>
                <p:cNvGrpSpPr/>
                <p:nvPr/>
              </p:nvGrpSpPr>
              <p:grpSpPr>
                <a:xfrm>
                  <a:off x="4962684" y="388818"/>
                  <a:ext cx="601302" cy="601302"/>
                  <a:chOff x="4925804" y="576032"/>
                  <a:chExt cx="601302" cy="601302"/>
                </a:xfrm>
              </p:grpSpPr>
              <p:sp>
                <p:nvSpPr>
                  <p:cNvPr id="1139" name="Oval 1138"/>
                  <p:cNvSpPr/>
                  <p:nvPr/>
                </p:nvSpPr>
                <p:spPr>
                  <a:xfrm>
                    <a:off x="4925804" y="576032"/>
                    <a:ext cx="601302" cy="60130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140" name="Oval 1139"/>
                  <p:cNvSpPr/>
                  <p:nvPr/>
                </p:nvSpPr>
                <p:spPr>
                  <a:xfrm>
                    <a:off x="4977983" y="628211"/>
                    <a:ext cx="496943" cy="496943"/>
                  </a:xfrm>
                  <a:prstGeom prst="ellipse">
                    <a:avLst/>
                  </a:prstGeom>
                  <a:solidFill>
                    <a:srgbClr val="FFAF25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</p:grpSp>
            <p:sp>
              <p:nvSpPr>
                <p:cNvPr id="1138" name="TextBox 1137"/>
                <p:cNvSpPr txBox="1"/>
                <p:nvPr/>
              </p:nvSpPr>
              <p:spPr>
                <a:xfrm>
                  <a:off x="5074096" y="566359"/>
                  <a:ext cx="378479" cy="24071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chemeClr val="bg1"/>
                      </a:solidFill>
                    </a:rPr>
                    <a:t>25%</a:t>
                  </a:r>
                </a:p>
              </p:txBody>
            </p:sp>
          </p:grpSp>
        </p:grpSp>
        <p:grpSp>
          <p:nvGrpSpPr>
            <p:cNvPr id="1124" name="Group 1123"/>
            <p:cNvGrpSpPr/>
            <p:nvPr/>
          </p:nvGrpSpPr>
          <p:grpSpPr>
            <a:xfrm>
              <a:off x="4977431" y="1851026"/>
              <a:ext cx="3734769" cy="601302"/>
              <a:chOff x="4962684" y="388818"/>
              <a:chExt cx="3734769" cy="601302"/>
            </a:xfrm>
          </p:grpSpPr>
          <p:grpSp>
            <p:nvGrpSpPr>
              <p:cNvPr id="1127" name="Group 1126"/>
              <p:cNvGrpSpPr/>
              <p:nvPr/>
            </p:nvGrpSpPr>
            <p:grpSpPr>
              <a:xfrm>
                <a:off x="5664182" y="451790"/>
                <a:ext cx="3033271" cy="432361"/>
                <a:chOff x="5664182" y="427449"/>
                <a:chExt cx="3033271" cy="432361"/>
              </a:xfrm>
            </p:grpSpPr>
            <p:sp>
              <p:nvSpPr>
                <p:cNvPr id="1133" name="TextBox 1132"/>
                <p:cNvSpPr txBox="1"/>
                <p:nvPr/>
              </p:nvSpPr>
              <p:spPr>
                <a:xfrm>
                  <a:off x="5664182" y="595030"/>
                  <a:ext cx="3033271" cy="26478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dirty="0"/>
                    <a:t>Lorem </a:t>
                  </a:r>
                  <a:r>
                    <a:rPr lang="en-US" sz="1100" dirty="0" err="1"/>
                    <a:t>Ipsum</a:t>
                  </a:r>
                  <a:r>
                    <a:rPr lang="en-US" sz="1100" dirty="0"/>
                    <a:t> is simply dummy text of the printing and typesetting industry. </a:t>
                  </a:r>
                </a:p>
              </p:txBody>
            </p:sp>
            <p:sp>
              <p:nvSpPr>
                <p:cNvPr id="1134" name="TextBox 1133"/>
                <p:cNvSpPr txBox="1"/>
                <p:nvPr/>
              </p:nvSpPr>
              <p:spPr>
                <a:xfrm>
                  <a:off x="5664182" y="427449"/>
                  <a:ext cx="3033271" cy="13239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b="1" dirty="0">
                      <a:solidFill>
                        <a:srgbClr val="635C5F"/>
                      </a:solidFill>
                    </a:rPr>
                    <a:t>LOREM IPSUM</a:t>
                  </a:r>
                </a:p>
              </p:txBody>
            </p:sp>
          </p:grpSp>
          <p:grpSp>
            <p:nvGrpSpPr>
              <p:cNvPr id="1128" name="Group 1127"/>
              <p:cNvGrpSpPr/>
              <p:nvPr/>
            </p:nvGrpSpPr>
            <p:grpSpPr>
              <a:xfrm>
                <a:off x="4962684" y="388818"/>
                <a:ext cx="601302" cy="601302"/>
                <a:chOff x="4962684" y="388818"/>
                <a:chExt cx="601302" cy="601302"/>
              </a:xfrm>
            </p:grpSpPr>
            <p:grpSp>
              <p:nvGrpSpPr>
                <p:cNvPr id="1129" name="Group 1128"/>
                <p:cNvGrpSpPr/>
                <p:nvPr/>
              </p:nvGrpSpPr>
              <p:grpSpPr>
                <a:xfrm>
                  <a:off x="4962684" y="388818"/>
                  <a:ext cx="601302" cy="601302"/>
                  <a:chOff x="4925804" y="576032"/>
                  <a:chExt cx="601302" cy="601302"/>
                </a:xfrm>
              </p:grpSpPr>
              <p:sp>
                <p:nvSpPr>
                  <p:cNvPr id="1131" name="Oval 1130"/>
                  <p:cNvSpPr/>
                  <p:nvPr/>
                </p:nvSpPr>
                <p:spPr>
                  <a:xfrm>
                    <a:off x="4925804" y="576032"/>
                    <a:ext cx="601302" cy="60130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132" name="Oval 1131"/>
                  <p:cNvSpPr/>
                  <p:nvPr/>
                </p:nvSpPr>
                <p:spPr>
                  <a:xfrm>
                    <a:off x="4977983" y="628211"/>
                    <a:ext cx="496943" cy="496943"/>
                  </a:xfrm>
                  <a:prstGeom prst="ellipse">
                    <a:avLst/>
                  </a:prstGeom>
                  <a:solidFill>
                    <a:srgbClr val="635C5F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</p:grpSp>
            <p:sp>
              <p:nvSpPr>
                <p:cNvPr id="1130" name="TextBox 1129"/>
                <p:cNvSpPr txBox="1"/>
                <p:nvPr/>
              </p:nvSpPr>
              <p:spPr>
                <a:xfrm>
                  <a:off x="5074096" y="566359"/>
                  <a:ext cx="378479" cy="24071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chemeClr val="bg1"/>
                      </a:solidFill>
                    </a:rPr>
                    <a:t>14%</a:t>
                  </a:r>
                </a:p>
              </p:txBody>
            </p:sp>
          </p:grpSp>
        </p:grpSp>
        <p:cxnSp>
          <p:nvCxnSpPr>
            <p:cNvPr id="1125" name="Straight Connector 1124"/>
            <p:cNvCxnSpPr/>
            <p:nvPr/>
          </p:nvCxnSpPr>
          <p:spPr>
            <a:xfrm flipH="1">
              <a:off x="5014863" y="1055021"/>
              <a:ext cx="3697337" cy="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6" name="Straight Connector 1125"/>
            <p:cNvCxnSpPr/>
            <p:nvPr/>
          </p:nvCxnSpPr>
          <p:spPr>
            <a:xfrm flipH="1">
              <a:off x="5014863" y="1786125"/>
              <a:ext cx="3697337" cy="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52" name="TextBox 1151"/>
          <p:cNvSpPr txBox="1"/>
          <p:nvPr/>
        </p:nvSpPr>
        <p:spPr>
          <a:xfrm>
            <a:off x="5260495" y="5168403"/>
            <a:ext cx="4727499" cy="461665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 err="1"/>
              <a:t>Lorem</a:t>
            </a:r>
            <a:r>
              <a:rPr lang="en-US" sz="1000" dirty="0"/>
              <a:t> </a:t>
            </a:r>
            <a:r>
              <a:rPr lang="en-US" sz="1000" dirty="0" err="1"/>
              <a:t>Ipsum</a:t>
            </a:r>
            <a:r>
              <a:rPr lang="en-US" sz="1000" dirty="0"/>
              <a:t> is simply dummy text of the printing and typesetting industry. </a:t>
            </a:r>
            <a:r>
              <a:rPr lang="en-US" sz="1000" dirty="0" err="1"/>
              <a:t>Lorem</a:t>
            </a:r>
            <a:r>
              <a:rPr lang="en-US" sz="1000" dirty="0"/>
              <a:t> </a:t>
            </a:r>
            <a:r>
              <a:rPr lang="en-US" sz="1000" dirty="0" err="1"/>
              <a:t>Ipsum</a:t>
            </a:r>
            <a:r>
              <a:rPr lang="en-US" sz="1000" dirty="0"/>
              <a:t> has been the industry's standard dummy text ever since the 1500s, when an unknown printer took a galley of type and scrambled it to make a type specimen book.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E66BB16-8EE1-CC36-5E63-B1865BEA8CB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44" t="12897" r="21015" b="3385"/>
          <a:stretch/>
        </p:blipFill>
        <p:spPr>
          <a:xfrm>
            <a:off x="2742899" y="1706462"/>
            <a:ext cx="7535911" cy="445880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C01A417-303E-520E-F855-7DF43A2B03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89" y="243867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677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1000">
        <p:comb/>
      </p:transition>
    </mc:Choice>
    <mc:Fallback>
      <p:transition spd="slow" advClick="0" advTm="1000">
        <p:comb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" name="Rectangle 1119"/>
          <p:cNvSpPr/>
          <p:nvPr/>
        </p:nvSpPr>
        <p:spPr>
          <a:xfrm>
            <a:off x="0" y="1547729"/>
            <a:ext cx="12192000" cy="4360333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C1C6-BBC3-402C-9E94-AB07C99168D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1597626" y="739312"/>
            <a:ext cx="10120897" cy="1411669"/>
          </a:xfrm>
        </p:spPr>
        <p:txBody>
          <a:bodyPr/>
          <a:lstStyle/>
          <a:p>
            <a:r>
              <a:rPr lang="id-ID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Buka link berikut : </a:t>
            </a:r>
            <a:r>
              <a:rPr lang="id-ID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https://www.taylorfrancis.com/search?subject=SCAR&amp;sortBy=relevance&amp;key=&amp;isLicensed=true</a:t>
            </a:r>
            <a:endParaRPr lang="id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27" name="Rectangle 1026"/>
          <p:cNvSpPr/>
          <p:nvPr/>
        </p:nvSpPr>
        <p:spPr>
          <a:xfrm>
            <a:off x="4254500" y="-863600"/>
            <a:ext cx="596900" cy="596900"/>
          </a:xfrm>
          <a:prstGeom prst="rect">
            <a:avLst/>
          </a:prstGeom>
          <a:solidFill>
            <a:srgbClr val="C856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5026025" y="-863600"/>
            <a:ext cx="596900" cy="596900"/>
          </a:xfrm>
          <a:prstGeom prst="rect">
            <a:avLst/>
          </a:prstGeom>
          <a:solidFill>
            <a:srgbClr val="FFAF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5797550" y="-863600"/>
            <a:ext cx="596900" cy="596900"/>
          </a:xfrm>
          <a:prstGeom prst="rect">
            <a:avLst/>
          </a:prstGeom>
          <a:solidFill>
            <a:srgbClr val="635C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6" name="Group 445"/>
          <p:cNvGrpSpPr/>
          <p:nvPr/>
        </p:nvGrpSpPr>
        <p:grpSpPr>
          <a:xfrm rot="16200000">
            <a:off x="4216206" y="-763927"/>
            <a:ext cx="4899072" cy="9376115"/>
            <a:chOff x="4800600" y="381113"/>
            <a:chExt cx="3936427" cy="5854813"/>
          </a:xfrm>
          <a:effectLst>
            <a:reflection blurRad="6350" stA="20000" endPos="35000" dir="5400000" sy="-100000" algn="bl" rotWithShape="0"/>
          </a:effectLst>
        </p:grpSpPr>
        <p:sp>
          <p:nvSpPr>
            <p:cNvPr id="447" name="Freeform 37"/>
            <p:cNvSpPr>
              <a:spLocks/>
            </p:cNvSpPr>
            <p:nvPr/>
          </p:nvSpPr>
          <p:spPr bwMode="auto">
            <a:xfrm>
              <a:off x="4800600" y="381113"/>
              <a:ext cx="3936427" cy="5854813"/>
            </a:xfrm>
            <a:custGeom>
              <a:avLst/>
              <a:gdLst>
                <a:gd name="T0" fmla="*/ 10613 w 11375"/>
                <a:gd name="T1" fmla="*/ 2 h 16921"/>
                <a:gd name="T2" fmla="*/ 10732 w 11375"/>
                <a:gd name="T3" fmla="*/ 17 h 16921"/>
                <a:gd name="T4" fmla="*/ 10846 w 11375"/>
                <a:gd name="T5" fmla="*/ 50 h 16921"/>
                <a:gd name="T6" fmla="*/ 10953 w 11375"/>
                <a:gd name="T7" fmla="*/ 98 h 16921"/>
                <a:gd name="T8" fmla="*/ 11052 w 11375"/>
                <a:gd name="T9" fmla="*/ 160 h 16921"/>
                <a:gd name="T10" fmla="*/ 11139 w 11375"/>
                <a:gd name="T11" fmla="*/ 237 h 16921"/>
                <a:gd name="T12" fmla="*/ 11215 w 11375"/>
                <a:gd name="T13" fmla="*/ 324 h 16921"/>
                <a:gd name="T14" fmla="*/ 11278 w 11375"/>
                <a:gd name="T15" fmla="*/ 422 h 16921"/>
                <a:gd name="T16" fmla="*/ 11326 w 11375"/>
                <a:gd name="T17" fmla="*/ 529 h 16921"/>
                <a:gd name="T18" fmla="*/ 11358 w 11375"/>
                <a:gd name="T19" fmla="*/ 643 h 16921"/>
                <a:gd name="T20" fmla="*/ 11374 w 11375"/>
                <a:gd name="T21" fmla="*/ 763 h 16921"/>
                <a:gd name="T22" fmla="*/ 11374 w 11375"/>
                <a:gd name="T23" fmla="*/ 16158 h 16921"/>
                <a:gd name="T24" fmla="*/ 11358 w 11375"/>
                <a:gd name="T25" fmla="*/ 16278 h 16921"/>
                <a:gd name="T26" fmla="*/ 11326 w 11375"/>
                <a:gd name="T27" fmla="*/ 16392 h 16921"/>
                <a:gd name="T28" fmla="*/ 11278 w 11375"/>
                <a:gd name="T29" fmla="*/ 16499 h 16921"/>
                <a:gd name="T30" fmla="*/ 11215 w 11375"/>
                <a:gd name="T31" fmla="*/ 16598 h 16921"/>
                <a:gd name="T32" fmla="*/ 11139 w 11375"/>
                <a:gd name="T33" fmla="*/ 16685 h 16921"/>
                <a:gd name="T34" fmla="*/ 11052 w 11375"/>
                <a:gd name="T35" fmla="*/ 16761 h 16921"/>
                <a:gd name="T36" fmla="*/ 10953 w 11375"/>
                <a:gd name="T37" fmla="*/ 16824 h 16921"/>
                <a:gd name="T38" fmla="*/ 10846 w 11375"/>
                <a:gd name="T39" fmla="*/ 16872 h 16921"/>
                <a:gd name="T40" fmla="*/ 10732 w 11375"/>
                <a:gd name="T41" fmla="*/ 16904 h 16921"/>
                <a:gd name="T42" fmla="*/ 10613 w 11375"/>
                <a:gd name="T43" fmla="*/ 16920 h 16921"/>
                <a:gd name="T44" fmla="*/ 762 w 11375"/>
                <a:gd name="T45" fmla="*/ 16920 h 16921"/>
                <a:gd name="T46" fmla="*/ 643 w 11375"/>
                <a:gd name="T47" fmla="*/ 16904 h 16921"/>
                <a:gd name="T48" fmla="*/ 528 w 11375"/>
                <a:gd name="T49" fmla="*/ 16872 h 16921"/>
                <a:gd name="T50" fmla="*/ 422 w 11375"/>
                <a:gd name="T51" fmla="*/ 16824 h 16921"/>
                <a:gd name="T52" fmla="*/ 323 w 11375"/>
                <a:gd name="T53" fmla="*/ 16761 h 16921"/>
                <a:gd name="T54" fmla="*/ 236 w 11375"/>
                <a:gd name="T55" fmla="*/ 16685 h 16921"/>
                <a:gd name="T56" fmla="*/ 161 w 11375"/>
                <a:gd name="T57" fmla="*/ 16598 h 16921"/>
                <a:gd name="T58" fmla="*/ 97 w 11375"/>
                <a:gd name="T59" fmla="*/ 16499 h 16921"/>
                <a:gd name="T60" fmla="*/ 49 w 11375"/>
                <a:gd name="T61" fmla="*/ 16392 h 16921"/>
                <a:gd name="T62" fmla="*/ 17 w 11375"/>
                <a:gd name="T63" fmla="*/ 16278 h 16921"/>
                <a:gd name="T64" fmla="*/ 1 w 11375"/>
                <a:gd name="T65" fmla="*/ 16158 h 16921"/>
                <a:gd name="T66" fmla="*/ 1 w 11375"/>
                <a:gd name="T67" fmla="*/ 763 h 16921"/>
                <a:gd name="T68" fmla="*/ 17 w 11375"/>
                <a:gd name="T69" fmla="*/ 643 h 16921"/>
                <a:gd name="T70" fmla="*/ 49 w 11375"/>
                <a:gd name="T71" fmla="*/ 529 h 16921"/>
                <a:gd name="T72" fmla="*/ 97 w 11375"/>
                <a:gd name="T73" fmla="*/ 422 h 16921"/>
                <a:gd name="T74" fmla="*/ 161 w 11375"/>
                <a:gd name="T75" fmla="*/ 324 h 16921"/>
                <a:gd name="T76" fmla="*/ 236 w 11375"/>
                <a:gd name="T77" fmla="*/ 237 h 16921"/>
                <a:gd name="T78" fmla="*/ 323 w 11375"/>
                <a:gd name="T79" fmla="*/ 160 h 16921"/>
                <a:gd name="T80" fmla="*/ 422 w 11375"/>
                <a:gd name="T81" fmla="*/ 98 h 16921"/>
                <a:gd name="T82" fmla="*/ 528 w 11375"/>
                <a:gd name="T83" fmla="*/ 50 h 16921"/>
                <a:gd name="T84" fmla="*/ 643 w 11375"/>
                <a:gd name="T85" fmla="*/ 17 h 16921"/>
                <a:gd name="T86" fmla="*/ 762 w 11375"/>
                <a:gd name="T87" fmla="*/ 2 h 16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375" h="16921">
                  <a:moveTo>
                    <a:pt x="804" y="0"/>
                  </a:moveTo>
                  <a:lnTo>
                    <a:pt x="10571" y="0"/>
                  </a:lnTo>
                  <a:lnTo>
                    <a:pt x="10613" y="2"/>
                  </a:lnTo>
                  <a:lnTo>
                    <a:pt x="10653" y="4"/>
                  </a:lnTo>
                  <a:lnTo>
                    <a:pt x="10693" y="9"/>
                  </a:lnTo>
                  <a:lnTo>
                    <a:pt x="10732" y="17"/>
                  </a:lnTo>
                  <a:lnTo>
                    <a:pt x="10771" y="26"/>
                  </a:lnTo>
                  <a:lnTo>
                    <a:pt x="10810" y="37"/>
                  </a:lnTo>
                  <a:lnTo>
                    <a:pt x="10846" y="50"/>
                  </a:lnTo>
                  <a:lnTo>
                    <a:pt x="10883" y="64"/>
                  </a:lnTo>
                  <a:lnTo>
                    <a:pt x="10919" y="79"/>
                  </a:lnTo>
                  <a:lnTo>
                    <a:pt x="10953" y="98"/>
                  </a:lnTo>
                  <a:lnTo>
                    <a:pt x="10987" y="117"/>
                  </a:lnTo>
                  <a:lnTo>
                    <a:pt x="11019" y="138"/>
                  </a:lnTo>
                  <a:lnTo>
                    <a:pt x="11052" y="160"/>
                  </a:lnTo>
                  <a:lnTo>
                    <a:pt x="11081" y="185"/>
                  </a:lnTo>
                  <a:lnTo>
                    <a:pt x="11111" y="209"/>
                  </a:lnTo>
                  <a:lnTo>
                    <a:pt x="11139" y="237"/>
                  </a:lnTo>
                  <a:lnTo>
                    <a:pt x="11166" y="264"/>
                  </a:lnTo>
                  <a:lnTo>
                    <a:pt x="11191" y="294"/>
                  </a:lnTo>
                  <a:lnTo>
                    <a:pt x="11215" y="324"/>
                  </a:lnTo>
                  <a:lnTo>
                    <a:pt x="11237" y="356"/>
                  </a:lnTo>
                  <a:lnTo>
                    <a:pt x="11258" y="389"/>
                  </a:lnTo>
                  <a:lnTo>
                    <a:pt x="11278" y="422"/>
                  </a:lnTo>
                  <a:lnTo>
                    <a:pt x="11296" y="456"/>
                  </a:lnTo>
                  <a:lnTo>
                    <a:pt x="11311" y="493"/>
                  </a:lnTo>
                  <a:lnTo>
                    <a:pt x="11326" y="529"/>
                  </a:lnTo>
                  <a:lnTo>
                    <a:pt x="11339" y="565"/>
                  </a:lnTo>
                  <a:lnTo>
                    <a:pt x="11349" y="604"/>
                  </a:lnTo>
                  <a:lnTo>
                    <a:pt x="11358" y="643"/>
                  </a:lnTo>
                  <a:lnTo>
                    <a:pt x="11366" y="682"/>
                  </a:lnTo>
                  <a:lnTo>
                    <a:pt x="11371" y="722"/>
                  </a:lnTo>
                  <a:lnTo>
                    <a:pt x="11374" y="763"/>
                  </a:lnTo>
                  <a:lnTo>
                    <a:pt x="11375" y="804"/>
                  </a:lnTo>
                  <a:lnTo>
                    <a:pt x="11375" y="16117"/>
                  </a:lnTo>
                  <a:lnTo>
                    <a:pt x="11374" y="16158"/>
                  </a:lnTo>
                  <a:lnTo>
                    <a:pt x="11371" y="16199"/>
                  </a:lnTo>
                  <a:lnTo>
                    <a:pt x="11366" y="16239"/>
                  </a:lnTo>
                  <a:lnTo>
                    <a:pt x="11358" y="16278"/>
                  </a:lnTo>
                  <a:lnTo>
                    <a:pt x="11349" y="16317"/>
                  </a:lnTo>
                  <a:lnTo>
                    <a:pt x="11339" y="16356"/>
                  </a:lnTo>
                  <a:lnTo>
                    <a:pt x="11326" y="16392"/>
                  </a:lnTo>
                  <a:lnTo>
                    <a:pt x="11311" y="16429"/>
                  </a:lnTo>
                  <a:lnTo>
                    <a:pt x="11296" y="16465"/>
                  </a:lnTo>
                  <a:lnTo>
                    <a:pt x="11278" y="16499"/>
                  </a:lnTo>
                  <a:lnTo>
                    <a:pt x="11258" y="16533"/>
                  </a:lnTo>
                  <a:lnTo>
                    <a:pt x="11237" y="16565"/>
                  </a:lnTo>
                  <a:lnTo>
                    <a:pt x="11215" y="16598"/>
                  </a:lnTo>
                  <a:lnTo>
                    <a:pt x="11191" y="16627"/>
                  </a:lnTo>
                  <a:lnTo>
                    <a:pt x="11166" y="16657"/>
                  </a:lnTo>
                  <a:lnTo>
                    <a:pt x="11139" y="16685"/>
                  </a:lnTo>
                  <a:lnTo>
                    <a:pt x="11111" y="16712"/>
                  </a:lnTo>
                  <a:lnTo>
                    <a:pt x="11081" y="16737"/>
                  </a:lnTo>
                  <a:lnTo>
                    <a:pt x="11052" y="16761"/>
                  </a:lnTo>
                  <a:lnTo>
                    <a:pt x="11019" y="16783"/>
                  </a:lnTo>
                  <a:lnTo>
                    <a:pt x="10987" y="16804"/>
                  </a:lnTo>
                  <a:lnTo>
                    <a:pt x="10953" y="16824"/>
                  </a:lnTo>
                  <a:lnTo>
                    <a:pt x="10919" y="16842"/>
                  </a:lnTo>
                  <a:lnTo>
                    <a:pt x="10883" y="16857"/>
                  </a:lnTo>
                  <a:lnTo>
                    <a:pt x="10846" y="16872"/>
                  </a:lnTo>
                  <a:lnTo>
                    <a:pt x="10810" y="16885"/>
                  </a:lnTo>
                  <a:lnTo>
                    <a:pt x="10771" y="16895"/>
                  </a:lnTo>
                  <a:lnTo>
                    <a:pt x="10732" y="16904"/>
                  </a:lnTo>
                  <a:lnTo>
                    <a:pt x="10693" y="16912"/>
                  </a:lnTo>
                  <a:lnTo>
                    <a:pt x="10653" y="16917"/>
                  </a:lnTo>
                  <a:lnTo>
                    <a:pt x="10613" y="16920"/>
                  </a:lnTo>
                  <a:lnTo>
                    <a:pt x="10571" y="16921"/>
                  </a:lnTo>
                  <a:lnTo>
                    <a:pt x="804" y="16921"/>
                  </a:lnTo>
                  <a:lnTo>
                    <a:pt x="762" y="16920"/>
                  </a:lnTo>
                  <a:lnTo>
                    <a:pt x="722" y="16917"/>
                  </a:lnTo>
                  <a:lnTo>
                    <a:pt x="682" y="16912"/>
                  </a:lnTo>
                  <a:lnTo>
                    <a:pt x="643" y="16904"/>
                  </a:lnTo>
                  <a:lnTo>
                    <a:pt x="604" y="16895"/>
                  </a:lnTo>
                  <a:lnTo>
                    <a:pt x="566" y="16885"/>
                  </a:lnTo>
                  <a:lnTo>
                    <a:pt x="528" y="16872"/>
                  </a:lnTo>
                  <a:lnTo>
                    <a:pt x="492" y="16857"/>
                  </a:lnTo>
                  <a:lnTo>
                    <a:pt x="456" y="16842"/>
                  </a:lnTo>
                  <a:lnTo>
                    <a:pt x="422" y="16824"/>
                  </a:lnTo>
                  <a:lnTo>
                    <a:pt x="388" y="16804"/>
                  </a:lnTo>
                  <a:lnTo>
                    <a:pt x="356" y="16783"/>
                  </a:lnTo>
                  <a:lnTo>
                    <a:pt x="323" y="16761"/>
                  </a:lnTo>
                  <a:lnTo>
                    <a:pt x="293" y="16737"/>
                  </a:lnTo>
                  <a:lnTo>
                    <a:pt x="265" y="16712"/>
                  </a:lnTo>
                  <a:lnTo>
                    <a:pt x="236" y="16685"/>
                  </a:lnTo>
                  <a:lnTo>
                    <a:pt x="209" y="16657"/>
                  </a:lnTo>
                  <a:lnTo>
                    <a:pt x="184" y="16627"/>
                  </a:lnTo>
                  <a:lnTo>
                    <a:pt x="161" y="16598"/>
                  </a:lnTo>
                  <a:lnTo>
                    <a:pt x="137" y="16565"/>
                  </a:lnTo>
                  <a:lnTo>
                    <a:pt x="117" y="16533"/>
                  </a:lnTo>
                  <a:lnTo>
                    <a:pt x="97" y="16499"/>
                  </a:lnTo>
                  <a:lnTo>
                    <a:pt x="79" y="16465"/>
                  </a:lnTo>
                  <a:lnTo>
                    <a:pt x="63" y="16429"/>
                  </a:lnTo>
                  <a:lnTo>
                    <a:pt x="49" y="16392"/>
                  </a:lnTo>
                  <a:lnTo>
                    <a:pt x="36" y="16356"/>
                  </a:lnTo>
                  <a:lnTo>
                    <a:pt x="26" y="16317"/>
                  </a:lnTo>
                  <a:lnTo>
                    <a:pt x="17" y="16278"/>
                  </a:lnTo>
                  <a:lnTo>
                    <a:pt x="9" y="16239"/>
                  </a:lnTo>
                  <a:lnTo>
                    <a:pt x="4" y="16199"/>
                  </a:lnTo>
                  <a:lnTo>
                    <a:pt x="1" y="16158"/>
                  </a:lnTo>
                  <a:lnTo>
                    <a:pt x="0" y="16117"/>
                  </a:lnTo>
                  <a:lnTo>
                    <a:pt x="0" y="804"/>
                  </a:lnTo>
                  <a:lnTo>
                    <a:pt x="1" y="763"/>
                  </a:lnTo>
                  <a:lnTo>
                    <a:pt x="4" y="722"/>
                  </a:lnTo>
                  <a:lnTo>
                    <a:pt x="9" y="682"/>
                  </a:lnTo>
                  <a:lnTo>
                    <a:pt x="17" y="643"/>
                  </a:lnTo>
                  <a:lnTo>
                    <a:pt x="26" y="604"/>
                  </a:lnTo>
                  <a:lnTo>
                    <a:pt x="36" y="565"/>
                  </a:lnTo>
                  <a:lnTo>
                    <a:pt x="49" y="529"/>
                  </a:lnTo>
                  <a:lnTo>
                    <a:pt x="63" y="493"/>
                  </a:lnTo>
                  <a:lnTo>
                    <a:pt x="79" y="456"/>
                  </a:lnTo>
                  <a:lnTo>
                    <a:pt x="97" y="422"/>
                  </a:lnTo>
                  <a:lnTo>
                    <a:pt x="117" y="389"/>
                  </a:lnTo>
                  <a:lnTo>
                    <a:pt x="137" y="356"/>
                  </a:lnTo>
                  <a:lnTo>
                    <a:pt x="161" y="324"/>
                  </a:lnTo>
                  <a:lnTo>
                    <a:pt x="184" y="294"/>
                  </a:lnTo>
                  <a:lnTo>
                    <a:pt x="209" y="264"/>
                  </a:lnTo>
                  <a:lnTo>
                    <a:pt x="236" y="237"/>
                  </a:lnTo>
                  <a:lnTo>
                    <a:pt x="265" y="209"/>
                  </a:lnTo>
                  <a:lnTo>
                    <a:pt x="293" y="185"/>
                  </a:lnTo>
                  <a:lnTo>
                    <a:pt x="323" y="160"/>
                  </a:lnTo>
                  <a:lnTo>
                    <a:pt x="356" y="138"/>
                  </a:lnTo>
                  <a:lnTo>
                    <a:pt x="388" y="117"/>
                  </a:lnTo>
                  <a:lnTo>
                    <a:pt x="422" y="98"/>
                  </a:lnTo>
                  <a:lnTo>
                    <a:pt x="456" y="79"/>
                  </a:lnTo>
                  <a:lnTo>
                    <a:pt x="492" y="64"/>
                  </a:lnTo>
                  <a:lnTo>
                    <a:pt x="528" y="50"/>
                  </a:lnTo>
                  <a:lnTo>
                    <a:pt x="566" y="37"/>
                  </a:lnTo>
                  <a:lnTo>
                    <a:pt x="604" y="26"/>
                  </a:lnTo>
                  <a:lnTo>
                    <a:pt x="643" y="17"/>
                  </a:lnTo>
                  <a:lnTo>
                    <a:pt x="682" y="9"/>
                  </a:lnTo>
                  <a:lnTo>
                    <a:pt x="722" y="4"/>
                  </a:lnTo>
                  <a:lnTo>
                    <a:pt x="762" y="2"/>
                  </a:lnTo>
                  <a:lnTo>
                    <a:pt x="804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8" name="Freeform 38"/>
            <p:cNvSpPr>
              <a:spLocks/>
            </p:cNvSpPr>
            <p:nvPr/>
          </p:nvSpPr>
          <p:spPr bwMode="auto">
            <a:xfrm>
              <a:off x="8501381" y="5052506"/>
              <a:ext cx="235646" cy="1088954"/>
            </a:xfrm>
            <a:custGeom>
              <a:avLst/>
              <a:gdLst>
                <a:gd name="T0" fmla="*/ 681 w 681"/>
                <a:gd name="T1" fmla="*/ 552 h 3146"/>
                <a:gd name="T2" fmla="*/ 681 w 681"/>
                <a:gd name="T3" fmla="*/ 2616 h 3146"/>
                <a:gd name="T4" fmla="*/ 680 w 681"/>
                <a:gd name="T5" fmla="*/ 2654 h 3146"/>
                <a:gd name="T6" fmla="*/ 677 w 681"/>
                <a:gd name="T7" fmla="*/ 2691 h 3146"/>
                <a:gd name="T8" fmla="*/ 673 w 681"/>
                <a:gd name="T9" fmla="*/ 2728 h 3146"/>
                <a:gd name="T10" fmla="*/ 667 w 681"/>
                <a:gd name="T11" fmla="*/ 2764 h 3146"/>
                <a:gd name="T12" fmla="*/ 659 w 681"/>
                <a:gd name="T13" fmla="*/ 2800 h 3146"/>
                <a:gd name="T14" fmla="*/ 650 w 681"/>
                <a:gd name="T15" fmla="*/ 2835 h 3146"/>
                <a:gd name="T16" fmla="*/ 639 w 681"/>
                <a:gd name="T17" fmla="*/ 2871 h 3146"/>
                <a:gd name="T18" fmla="*/ 628 w 681"/>
                <a:gd name="T19" fmla="*/ 2904 h 3146"/>
                <a:gd name="T20" fmla="*/ 613 w 681"/>
                <a:gd name="T21" fmla="*/ 2937 h 3146"/>
                <a:gd name="T22" fmla="*/ 598 w 681"/>
                <a:gd name="T23" fmla="*/ 2969 h 3146"/>
                <a:gd name="T24" fmla="*/ 582 w 681"/>
                <a:gd name="T25" fmla="*/ 3002 h 3146"/>
                <a:gd name="T26" fmla="*/ 564 w 681"/>
                <a:gd name="T27" fmla="*/ 3033 h 3146"/>
                <a:gd name="T28" fmla="*/ 545 w 681"/>
                <a:gd name="T29" fmla="*/ 3063 h 3146"/>
                <a:gd name="T30" fmla="*/ 524 w 681"/>
                <a:gd name="T31" fmla="*/ 3091 h 3146"/>
                <a:gd name="T32" fmla="*/ 503 w 681"/>
                <a:gd name="T33" fmla="*/ 3120 h 3146"/>
                <a:gd name="T34" fmla="*/ 480 w 681"/>
                <a:gd name="T35" fmla="*/ 3146 h 3146"/>
                <a:gd name="T36" fmla="*/ 60 w 681"/>
                <a:gd name="T37" fmla="*/ 2735 h 3146"/>
                <a:gd name="T38" fmla="*/ 0 w 681"/>
                <a:gd name="T39" fmla="*/ 0 h 3146"/>
                <a:gd name="T40" fmla="*/ 681 w 681"/>
                <a:gd name="T41" fmla="*/ 552 h 3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81" h="3146">
                  <a:moveTo>
                    <a:pt x="681" y="552"/>
                  </a:moveTo>
                  <a:lnTo>
                    <a:pt x="681" y="2616"/>
                  </a:lnTo>
                  <a:lnTo>
                    <a:pt x="680" y="2654"/>
                  </a:lnTo>
                  <a:lnTo>
                    <a:pt x="677" y="2691"/>
                  </a:lnTo>
                  <a:lnTo>
                    <a:pt x="673" y="2728"/>
                  </a:lnTo>
                  <a:lnTo>
                    <a:pt x="667" y="2764"/>
                  </a:lnTo>
                  <a:lnTo>
                    <a:pt x="659" y="2800"/>
                  </a:lnTo>
                  <a:lnTo>
                    <a:pt x="650" y="2835"/>
                  </a:lnTo>
                  <a:lnTo>
                    <a:pt x="639" y="2871"/>
                  </a:lnTo>
                  <a:lnTo>
                    <a:pt x="628" y="2904"/>
                  </a:lnTo>
                  <a:lnTo>
                    <a:pt x="613" y="2937"/>
                  </a:lnTo>
                  <a:lnTo>
                    <a:pt x="598" y="2969"/>
                  </a:lnTo>
                  <a:lnTo>
                    <a:pt x="582" y="3002"/>
                  </a:lnTo>
                  <a:lnTo>
                    <a:pt x="564" y="3033"/>
                  </a:lnTo>
                  <a:lnTo>
                    <a:pt x="545" y="3063"/>
                  </a:lnTo>
                  <a:lnTo>
                    <a:pt x="524" y="3091"/>
                  </a:lnTo>
                  <a:lnTo>
                    <a:pt x="503" y="3120"/>
                  </a:lnTo>
                  <a:lnTo>
                    <a:pt x="480" y="3146"/>
                  </a:lnTo>
                  <a:lnTo>
                    <a:pt x="60" y="2735"/>
                  </a:lnTo>
                  <a:lnTo>
                    <a:pt x="0" y="0"/>
                  </a:lnTo>
                  <a:lnTo>
                    <a:pt x="681" y="552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83000">
                  <a:schemeClr val="bg1">
                    <a:alpha val="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9" name="Freeform 39"/>
            <p:cNvSpPr>
              <a:spLocks/>
            </p:cNvSpPr>
            <p:nvPr/>
          </p:nvSpPr>
          <p:spPr bwMode="auto">
            <a:xfrm>
              <a:off x="4800600" y="5052506"/>
              <a:ext cx="250179" cy="1096220"/>
            </a:xfrm>
            <a:custGeom>
              <a:avLst/>
              <a:gdLst>
                <a:gd name="T0" fmla="*/ 221 w 723"/>
                <a:gd name="T1" fmla="*/ 3168 h 3168"/>
                <a:gd name="T2" fmla="*/ 196 w 723"/>
                <a:gd name="T3" fmla="*/ 3141 h 3168"/>
                <a:gd name="T4" fmla="*/ 172 w 723"/>
                <a:gd name="T5" fmla="*/ 3112 h 3168"/>
                <a:gd name="T6" fmla="*/ 150 w 723"/>
                <a:gd name="T7" fmla="*/ 3082 h 3168"/>
                <a:gd name="T8" fmla="*/ 128 w 723"/>
                <a:gd name="T9" fmla="*/ 3051 h 3168"/>
                <a:gd name="T10" fmla="*/ 109 w 723"/>
                <a:gd name="T11" fmla="*/ 3019 h 3168"/>
                <a:gd name="T12" fmla="*/ 91 w 723"/>
                <a:gd name="T13" fmla="*/ 2986 h 3168"/>
                <a:gd name="T14" fmla="*/ 74 w 723"/>
                <a:gd name="T15" fmla="*/ 2952 h 3168"/>
                <a:gd name="T16" fmla="*/ 59 w 723"/>
                <a:gd name="T17" fmla="*/ 2919 h 3168"/>
                <a:gd name="T18" fmla="*/ 45 w 723"/>
                <a:gd name="T19" fmla="*/ 2882 h 3168"/>
                <a:gd name="T20" fmla="*/ 33 w 723"/>
                <a:gd name="T21" fmla="*/ 2846 h 3168"/>
                <a:gd name="T22" fmla="*/ 23 w 723"/>
                <a:gd name="T23" fmla="*/ 2809 h 3168"/>
                <a:gd name="T24" fmla="*/ 15 w 723"/>
                <a:gd name="T25" fmla="*/ 2772 h 3168"/>
                <a:gd name="T26" fmla="*/ 9 w 723"/>
                <a:gd name="T27" fmla="*/ 2734 h 3168"/>
                <a:gd name="T28" fmla="*/ 4 w 723"/>
                <a:gd name="T29" fmla="*/ 2695 h 3168"/>
                <a:gd name="T30" fmla="*/ 1 w 723"/>
                <a:gd name="T31" fmla="*/ 2656 h 3168"/>
                <a:gd name="T32" fmla="*/ 0 w 723"/>
                <a:gd name="T33" fmla="*/ 2616 h 3168"/>
                <a:gd name="T34" fmla="*/ 0 w 723"/>
                <a:gd name="T35" fmla="*/ 587 h 3168"/>
                <a:gd name="T36" fmla="*/ 723 w 723"/>
                <a:gd name="T37" fmla="*/ 0 h 3168"/>
                <a:gd name="T38" fmla="*/ 663 w 723"/>
                <a:gd name="T39" fmla="*/ 2735 h 3168"/>
                <a:gd name="T40" fmla="*/ 221 w 723"/>
                <a:gd name="T41" fmla="*/ 3168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23" h="3168">
                  <a:moveTo>
                    <a:pt x="221" y="3168"/>
                  </a:moveTo>
                  <a:lnTo>
                    <a:pt x="196" y="3141"/>
                  </a:lnTo>
                  <a:lnTo>
                    <a:pt x="172" y="3112"/>
                  </a:lnTo>
                  <a:lnTo>
                    <a:pt x="150" y="3082"/>
                  </a:lnTo>
                  <a:lnTo>
                    <a:pt x="128" y="3051"/>
                  </a:lnTo>
                  <a:lnTo>
                    <a:pt x="109" y="3019"/>
                  </a:lnTo>
                  <a:lnTo>
                    <a:pt x="91" y="2986"/>
                  </a:lnTo>
                  <a:lnTo>
                    <a:pt x="74" y="2952"/>
                  </a:lnTo>
                  <a:lnTo>
                    <a:pt x="59" y="2919"/>
                  </a:lnTo>
                  <a:lnTo>
                    <a:pt x="45" y="2882"/>
                  </a:lnTo>
                  <a:lnTo>
                    <a:pt x="33" y="2846"/>
                  </a:lnTo>
                  <a:lnTo>
                    <a:pt x="23" y="2809"/>
                  </a:lnTo>
                  <a:lnTo>
                    <a:pt x="15" y="2772"/>
                  </a:lnTo>
                  <a:lnTo>
                    <a:pt x="9" y="2734"/>
                  </a:lnTo>
                  <a:lnTo>
                    <a:pt x="4" y="2695"/>
                  </a:lnTo>
                  <a:lnTo>
                    <a:pt x="1" y="2656"/>
                  </a:lnTo>
                  <a:lnTo>
                    <a:pt x="0" y="2616"/>
                  </a:lnTo>
                  <a:lnTo>
                    <a:pt x="0" y="587"/>
                  </a:lnTo>
                  <a:lnTo>
                    <a:pt x="723" y="0"/>
                  </a:lnTo>
                  <a:lnTo>
                    <a:pt x="663" y="2735"/>
                  </a:lnTo>
                  <a:lnTo>
                    <a:pt x="221" y="316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83000">
                  <a:schemeClr val="bg1">
                    <a:alpha val="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" name="Freeform 40"/>
            <p:cNvSpPr>
              <a:spLocks/>
            </p:cNvSpPr>
            <p:nvPr/>
          </p:nvSpPr>
          <p:spPr bwMode="auto">
            <a:xfrm>
              <a:off x="7442532" y="381113"/>
              <a:ext cx="1263353" cy="224227"/>
            </a:xfrm>
            <a:custGeom>
              <a:avLst/>
              <a:gdLst>
                <a:gd name="T0" fmla="*/ 1004 w 3650"/>
                <a:gd name="T1" fmla="*/ 0 h 648"/>
                <a:gd name="T2" fmla="*/ 2937 w 3650"/>
                <a:gd name="T3" fmla="*/ 0 h 648"/>
                <a:gd name="T4" fmla="*/ 2966 w 3650"/>
                <a:gd name="T5" fmla="*/ 0 h 648"/>
                <a:gd name="T6" fmla="*/ 2994 w 3650"/>
                <a:gd name="T7" fmla="*/ 3 h 648"/>
                <a:gd name="T8" fmla="*/ 3023 w 3650"/>
                <a:gd name="T9" fmla="*/ 5 h 648"/>
                <a:gd name="T10" fmla="*/ 3051 w 3650"/>
                <a:gd name="T11" fmla="*/ 8 h 648"/>
                <a:gd name="T12" fmla="*/ 3079 w 3650"/>
                <a:gd name="T13" fmla="*/ 13 h 648"/>
                <a:gd name="T14" fmla="*/ 3106 w 3650"/>
                <a:gd name="T15" fmla="*/ 18 h 648"/>
                <a:gd name="T16" fmla="*/ 3133 w 3650"/>
                <a:gd name="T17" fmla="*/ 25 h 648"/>
                <a:gd name="T18" fmla="*/ 3160 w 3650"/>
                <a:gd name="T19" fmla="*/ 31 h 648"/>
                <a:gd name="T20" fmla="*/ 3186 w 3650"/>
                <a:gd name="T21" fmla="*/ 40 h 648"/>
                <a:gd name="T22" fmla="*/ 3212 w 3650"/>
                <a:gd name="T23" fmla="*/ 50 h 648"/>
                <a:gd name="T24" fmla="*/ 3238 w 3650"/>
                <a:gd name="T25" fmla="*/ 59 h 648"/>
                <a:gd name="T26" fmla="*/ 3263 w 3650"/>
                <a:gd name="T27" fmla="*/ 69 h 648"/>
                <a:gd name="T28" fmla="*/ 3288 w 3650"/>
                <a:gd name="T29" fmla="*/ 81 h 648"/>
                <a:gd name="T30" fmla="*/ 3312 w 3650"/>
                <a:gd name="T31" fmla="*/ 94 h 648"/>
                <a:gd name="T32" fmla="*/ 3336 w 3650"/>
                <a:gd name="T33" fmla="*/ 107 h 648"/>
                <a:gd name="T34" fmla="*/ 3359 w 3650"/>
                <a:gd name="T35" fmla="*/ 121 h 648"/>
                <a:gd name="T36" fmla="*/ 3381 w 3650"/>
                <a:gd name="T37" fmla="*/ 135 h 648"/>
                <a:gd name="T38" fmla="*/ 3405 w 3650"/>
                <a:gd name="T39" fmla="*/ 151 h 648"/>
                <a:gd name="T40" fmla="*/ 3425 w 3650"/>
                <a:gd name="T41" fmla="*/ 166 h 648"/>
                <a:gd name="T42" fmla="*/ 3447 w 3650"/>
                <a:gd name="T43" fmla="*/ 183 h 648"/>
                <a:gd name="T44" fmla="*/ 3467 w 3650"/>
                <a:gd name="T45" fmla="*/ 202 h 648"/>
                <a:gd name="T46" fmla="*/ 3488 w 3650"/>
                <a:gd name="T47" fmla="*/ 220 h 648"/>
                <a:gd name="T48" fmla="*/ 3507 w 3650"/>
                <a:gd name="T49" fmla="*/ 238 h 648"/>
                <a:gd name="T50" fmla="*/ 3525 w 3650"/>
                <a:gd name="T51" fmla="*/ 257 h 648"/>
                <a:gd name="T52" fmla="*/ 3544 w 3650"/>
                <a:gd name="T53" fmla="*/ 278 h 648"/>
                <a:gd name="T54" fmla="*/ 3560 w 3650"/>
                <a:gd name="T55" fmla="*/ 299 h 648"/>
                <a:gd name="T56" fmla="*/ 3577 w 3650"/>
                <a:gd name="T57" fmla="*/ 320 h 648"/>
                <a:gd name="T58" fmla="*/ 3593 w 3650"/>
                <a:gd name="T59" fmla="*/ 342 h 648"/>
                <a:gd name="T60" fmla="*/ 3609 w 3650"/>
                <a:gd name="T61" fmla="*/ 364 h 648"/>
                <a:gd name="T62" fmla="*/ 3623 w 3650"/>
                <a:gd name="T63" fmla="*/ 387 h 648"/>
                <a:gd name="T64" fmla="*/ 3637 w 3650"/>
                <a:gd name="T65" fmla="*/ 411 h 648"/>
                <a:gd name="T66" fmla="*/ 3650 w 3650"/>
                <a:gd name="T67" fmla="*/ 434 h 648"/>
                <a:gd name="T68" fmla="*/ 3468 w 3650"/>
                <a:gd name="T69" fmla="*/ 612 h 648"/>
                <a:gd name="T70" fmla="*/ 0 w 3650"/>
                <a:gd name="T71" fmla="*/ 648 h 648"/>
                <a:gd name="T72" fmla="*/ 1004 w 3650"/>
                <a:gd name="T73" fmla="*/ 0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50" h="648">
                  <a:moveTo>
                    <a:pt x="1004" y="0"/>
                  </a:moveTo>
                  <a:lnTo>
                    <a:pt x="2937" y="0"/>
                  </a:lnTo>
                  <a:lnTo>
                    <a:pt x="2966" y="0"/>
                  </a:lnTo>
                  <a:lnTo>
                    <a:pt x="2994" y="3"/>
                  </a:lnTo>
                  <a:lnTo>
                    <a:pt x="3023" y="5"/>
                  </a:lnTo>
                  <a:lnTo>
                    <a:pt x="3051" y="8"/>
                  </a:lnTo>
                  <a:lnTo>
                    <a:pt x="3079" y="13"/>
                  </a:lnTo>
                  <a:lnTo>
                    <a:pt x="3106" y="18"/>
                  </a:lnTo>
                  <a:lnTo>
                    <a:pt x="3133" y="25"/>
                  </a:lnTo>
                  <a:lnTo>
                    <a:pt x="3160" y="31"/>
                  </a:lnTo>
                  <a:lnTo>
                    <a:pt x="3186" y="40"/>
                  </a:lnTo>
                  <a:lnTo>
                    <a:pt x="3212" y="50"/>
                  </a:lnTo>
                  <a:lnTo>
                    <a:pt x="3238" y="59"/>
                  </a:lnTo>
                  <a:lnTo>
                    <a:pt x="3263" y="69"/>
                  </a:lnTo>
                  <a:lnTo>
                    <a:pt x="3288" y="81"/>
                  </a:lnTo>
                  <a:lnTo>
                    <a:pt x="3312" y="94"/>
                  </a:lnTo>
                  <a:lnTo>
                    <a:pt x="3336" y="107"/>
                  </a:lnTo>
                  <a:lnTo>
                    <a:pt x="3359" y="121"/>
                  </a:lnTo>
                  <a:lnTo>
                    <a:pt x="3381" y="135"/>
                  </a:lnTo>
                  <a:lnTo>
                    <a:pt x="3405" y="151"/>
                  </a:lnTo>
                  <a:lnTo>
                    <a:pt x="3425" y="166"/>
                  </a:lnTo>
                  <a:lnTo>
                    <a:pt x="3447" y="183"/>
                  </a:lnTo>
                  <a:lnTo>
                    <a:pt x="3467" y="202"/>
                  </a:lnTo>
                  <a:lnTo>
                    <a:pt x="3488" y="220"/>
                  </a:lnTo>
                  <a:lnTo>
                    <a:pt x="3507" y="238"/>
                  </a:lnTo>
                  <a:lnTo>
                    <a:pt x="3525" y="257"/>
                  </a:lnTo>
                  <a:lnTo>
                    <a:pt x="3544" y="278"/>
                  </a:lnTo>
                  <a:lnTo>
                    <a:pt x="3560" y="299"/>
                  </a:lnTo>
                  <a:lnTo>
                    <a:pt x="3577" y="320"/>
                  </a:lnTo>
                  <a:lnTo>
                    <a:pt x="3593" y="342"/>
                  </a:lnTo>
                  <a:lnTo>
                    <a:pt x="3609" y="364"/>
                  </a:lnTo>
                  <a:lnTo>
                    <a:pt x="3623" y="387"/>
                  </a:lnTo>
                  <a:lnTo>
                    <a:pt x="3637" y="411"/>
                  </a:lnTo>
                  <a:lnTo>
                    <a:pt x="3650" y="434"/>
                  </a:lnTo>
                  <a:lnTo>
                    <a:pt x="3468" y="612"/>
                  </a:lnTo>
                  <a:lnTo>
                    <a:pt x="0" y="648"/>
                  </a:lnTo>
                  <a:lnTo>
                    <a:pt x="100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83000">
                  <a:schemeClr val="bg1">
                    <a:alpha val="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1" name="Freeform 41"/>
            <p:cNvSpPr>
              <a:spLocks/>
            </p:cNvSpPr>
            <p:nvPr/>
          </p:nvSpPr>
          <p:spPr bwMode="auto">
            <a:xfrm>
              <a:off x="4800600" y="463122"/>
              <a:ext cx="237722" cy="1271657"/>
            </a:xfrm>
            <a:custGeom>
              <a:avLst/>
              <a:gdLst>
                <a:gd name="T0" fmla="*/ 0 w 687"/>
                <a:gd name="T1" fmla="*/ 2550 h 3674"/>
                <a:gd name="T2" fmla="*/ 0 w 687"/>
                <a:gd name="T3" fmla="*/ 565 h 3674"/>
                <a:gd name="T4" fmla="*/ 1 w 687"/>
                <a:gd name="T5" fmla="*/ 524 h 3674"/>
                <a:gd name="T6" fmla="*/ 4 w 687"/>
                <a:gd name="T7" fmla="*/ 483 h 3674"/>
                <a:gd name="T8" fmla="*/ 9 w 687"/>
                <a:gd name="T9" fmla="*/ 445 h 3674"/>
                <a:gd name="T10" fmla="*/ 17 w 687"/>
                <a:gd name="T11" fmla="*/ 404 h 3674"/>
                <a:gd name="T12" fmla="*/ 26 w 687"/>
                <a:gd name="T13" fmla="*/ 367 h 3674"/>
                <a:gd name="T14" fmla="*/ 36 w 687"/>
                <a:gd name="T15" fmla="*/ 329 h 3674"/>
                <a:gd name="T16" fmla="*/ 48 w 687"/>
                <a:gd name="T17" fmla="*/ 291 h 3674"/>
                <a:gd name="T18" fmla="*/ 62 w 687"/>
                <a:gd name="T19" fmla="*/ 255 h 3674"/>
                <a:gd name="T20" fmla="*/ 79 w 687"/>
                <a:gd name="T21" fmla="*/ 220 h 3674"/>
                <a:gd name="T22" fmla="*/ 96 w 687"/>
                <a:gd name="T23" fmla="*/ 185 h 3674"/>
                <a:gd name="T24" fmla="*/ 115 w 687"/>
                <a:gd name="T25" fmla="*/ 151 h 3674"/>
                <a:gd name="T26" fmla="*/ 136 w 687"/>
                <a:gd name="T27" fmla="*/ 118 h 3674"/>
                <a:gd name="T28" fmla="*/ 158 w 687"/>
                <a:gd name="T29" fmla="*/ 87 h 3674"/>
                <a:gd name="T30" fmla="*/ 182 w 687"/>
                <a:gd name="T31" fmla="*/ 57 h 3674"/>
                <a:gd name="T32" fmla="*/ 208 w 687"/>
                <a:gd name="T33" fmla="*/ 28 h 3674"/>
                <a:gd name="T34" fmla="*/ 234 w 687"/>
                <a:gd name="T35" fmla="*/ 0 h 3674"/>
                <a:gd name="T36" fmla="*/ 615 w 687"/>
                <a:gd name="T37" fmla="*/ 373 h 3674"/>
                <a:gd name="T38" fmla="*/ 687 w 687"/>
                <a:gd name="T39" fmla="*/ 3674 h 3674"/>
                <a:gd name="T40" fmla="*/ 0 w 687"/>
                <a:gd name="T41" fmla="*/ 2550 h 3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87" h="3674">
                  <a:moveTo>
                    <a:pt x="0" y="2550"/>
                  </a:moveTo>
                  <a:lnTo>
                    <a:pt x="0" y="565"/>
                  </a:lnTo>
                  <a:lnTo>
                    <a:pt x="1" y="524"/>
                  </a:lnTo>
                  <a:lnTo>
                    <a:pt x="4" y="483"/>
                  </a:lnTo>
                  <a:lnTo>
                    <a:pt x="9" y="445"/>
                  </a:lnTo>
                  <a:lnTo>
                    <a:pt x="17" y="404"/>
                  </a:lnTo>
                  <a:lnTo>
                    <a:pt x="26" y="367"/>
                  </a:lnTo>
                  <a:lnTo>
                    <a:pt x="36" y="329"/>
                  </a:lnTo>
                  <a:lnTo>
                    <a:pt x="48" y="291"/>
                  </a:lnTo>
                  <a:lnTo>
                    <a:pt x="62" y="255"/>
                  </a:lnTo>
                  <a:lnTo>
                    <a:pt x="79" y="220"/>
                  </a:lnTo>
                  <a:lnTo>
                    <a:pt x="96" y="185"/>
                  </a:lnTo>
                  <a:lnTo>
                    <a:pt x="115" y="151"/>
                  </a:lnTo>
                  <a:lnTo>
                    <a:pt x="136" y="118"/>
                  </a:lnTo>
                  <a:lnTo>
                    <a:pt x="158" y="87"/>
                  </a:lnTo>
                  <a:lnTo>
                    <a:pt x="182" y="57"/>
                  </a:lnTo>
                  <a:lnTo>
                    <a:pt x="208" y="28"/>
                  </a:lnTo>
                  <a:lnTo>
                    <a:pt x="234" y="0"/>
                  </a:lnTo>
                  <a:lnTo>
                    <a:pt x="615" y="373"/>
                  </a:lnTo>
                  <a:lnTo>
                    <a:pt x="687" y="3674"/>
                  </a:lnTo>
                  <a:lnTo>
                    <a:pt x="0" y="25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83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2" name="Freeform 42"/>
            <p:cNvSpPr>
              <a:spLocks/>
            </p:cNvSpPr>
            <p:nvPr/>
          </p:nvSpPr>
          <p:spPr bwMode="auto">
            <a:xfrm>
              <a:off x="4837971" y="417446"/>
              <a:ext cx="3861685" cy="5781109"/>
            </a:xfrm>
            <a:custGeom>
              <a:avLst/>
              <a:gdLst>
                <a:gd name="T0" fmla="*/ 10499 w 11159"/>
                <a:gd name="T1" fmla="*/ 1 h 16707"/>
                <a:gd name="T2" fmla="*/ 10603 w 11159"/>
                <a:gd name="T3" fmla="*/ 14 h 16707"/>
                <a:gd name="T4" fmla="*/ 10702 w 11159"/>
                <a:gd name="T5" fmla="*/ 43 h 16707"/>
                <a:gd name="T6" fmla="*/ 10794 w 11159"/>
                <a:gd name="T7" fmla="*/ 84 h 16707"/>
                <a:gd name="T8" fmla="*/ 10879 w 11159"/>
                <a:gd name="T9" fmla="*/ 139 h 16707"/>
                <a:gd name="T10" fmla="*/ 10954 w 11159"/>
                <a:gd name="T11" fmla="*/ 205 h 16707"/>
                <a:gd name="T12" fmla="*/ 11020 w 11159"/>
                <a:gd name="T13" fmla="*/ 280 h 16707"/>
                <a:gd name="T14" fmla="*/ 11075 w 11159"/>
                <a:gd name="T15" fmla="*/ 365 h 16707"/>
                <a:gd name="T16" fmla="*/ 11116 w 11159"/>
                <a:gd name="T17" fmla="*/ 457 h 16707"/>
                <a:gd name="T18" fmla="*/ 11145 w 11159"/>
                <a:gd name="T19" fmla="*/ 557 h 16707"/>
                <a:gd name="T20" fmla="*/ 11158 w 11159"/>
                <a:gd name="T21" fmla="*/ 661 h 16707"/>
                <a:gd name="T22" fmla="*/ 11158 w 11159"/>
                <a:gd name="T23" fmla="*/ 16046 h 16707"/>
                <a:gd name="T24" fmla="*/ 11145 w 11159"/>
                <a:gd name="T25" fmla="*/ 16150 h 16707"/>
                <a:gd name="T26" fmla="*/ 11116 w 11159"/>
                <a:gd name="T27" fmla="*/ 16249 h 16707"/>
                <a:gd name="T28" fmla="*/ 11075 w 11159"/>
                <a:gd name="T29" fmla="*/ 16342 h 16707"/>
                <a:gd name="T30" fmla="*/ 11020 w 11159"/>
                <a:gd name="T31" fmla="*/ 16427 h 16707"/>
                <a:gd name="T32" fmla="*/ 10954 w 11159"/>
                <a:gd name="T33" fmla="*/ 16502 h 16707"/>
                <a:gd name="T34" fmla="*/ 10879 w 11159"/>
                <a:gd name="T35" fmla="*/ 16568 h 16707"/>
                <a:gd name="T36" fmla="*/ 10794 w 11159"/>
                <a:gd name="T37" fmla="*/ 16623 h 16707"/>
                <a:gd name="T38" fmla="*/ 10702 w 11159"/>
                <a:gd name="T39" fmla="*/ 16665 h 16707"/>
                <a:gd name="T40" fmla="*/ 10603 w 11159"/>
                <a:gd name="T41" fmla="*/ 16693 h 16707"/>
                <a:gd name="T42" fmla="*/ 10499 w 11159"/>
                <a:gd name="T43" fmla="*/ 16706 h 16707"/>
                <a:gd name="T44" fmla="*/ 661 w 11159"/>
                <a:gd name="T45" fmla="*/ 16706 h 16707"/>
                <a:gd name="T46" fmla="*/ 557 w 11159"/>
                <a:gd name="T47" fmla="*/ 16693 h 16707"/>
                <a:gd name="T48" fmla="*/ 457 w 11159"/>
                <a:gd name="T49" fmla="*/ 16665 h 16707"/>
                <a:gd name="T50" fmla="*/ 364 w 11159"/>
                <a:gd name="T51" fmla="*/ 16623 h 16707"/>
                <a:gd name="T52" fmla="*/ 280 w 11159"/>
                <a:gd name="T53" fmla="*/ 16568 h 16707"/>
                <a:gd name="T54" fmla="*/ 205 w 11159"/>
                <a:gd name="T55" fmla="*/ 16502 h 16707"/>
                <a:gd name="T56" fmla="*/ 138 w 11159"/>
                <a:gd name="T57" fmla="*/ 16427 h 16707"/>
                <a:gd name="T58" fmla="*/ 84 w 11159"/>
                <a:gd name="T59" fmla="*/ 16342 h 16707"/>
                <a:gd name="T60" fmla="*/ 42 w 11159"/>
                <a:gd name="T61" fmla="*/ 16249 h 16707"/>
                <a:gd name="T62" fmla="*/ 14 w 11159"/>
                <a:gd name="T63" fmla="*/ 16150 h 16707"/>
                <a:gd name="T64" fmla="*/ 1 w 11159"/>
                <a:gd name="T65" fmla="*/ 16046 h 16707"/>
                <a:gd name="T66" fmla="*/ 1 w 11159"/>
                <a:gd name="T67" fmla="*/ 661 h 16707"/>
                <a:gd name="T68" fmla="*/ 14 w 11159"/>
                <a:gd name="T69" fmla="*/ 557 h 16707"/>
                <a:gd name="T70" fmla="*/ 42 w 11159"/>
                <a:gd name="T71" fmla="*/ 457 h 16707"/>
                <a:gd name="T72" fmla="*/ 84 w 11159"/>
                <a:gd name="T73" fmla="*/ 365 h 16707"/>
                <a:gd name="T74" fmla="*/ 138 w 11159"/>
                <a:gd name="T75" fmla="*/ 280 h 16707"/>
                <a:gd name="T76" fmla="*/ 205 w 11159"/>
                <a:gd name="T77" fmla="*/ 205 h 16707"/>
                <a:gd name="T78" fmla="*/ 280 w 11159"/>
                <a:gd name="T79" fmla="*/ 139 h 16707"/>
                <a:gd name="T80" fmla="*/ 364 w 11159"/>
                <a:gd name="T81" fmla="*/ 84 h 16707"/>
                <a:gd name="T82" fmla="*/ 457 w 11159"/>
                <a:gd name="T83" fmla="*/ 43 h 16707"/>
                <a:gd name="T84" fmla="*/ 557 w 11159"/>
                <a:gd name="T85" fmla="*/ 14 h 16707"/>
                <a:gd name="T86" fmla="*/ 661 w 11159"/>
                <a:gd name="T87" fmla="*/ 1 h 167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159" h="16707">
                  <a:moveTo>
                    <a:pt x="696" y="0"/>
                  </a:moveTo>
                  <a:lnTo>
                    <a:pt x="10463" y="0"/>
                  </a:lnTo>
                  <a:lnTo>
                    <a:pt x="10499" y="1"/>
                  </a:lnTo>
                  <a:lnTo>
                    <a:pt x="10534" y="4"/>
                  </a:lnTo>
                  <a:lnTo>
                    <a:pt x="10568" y="9"/>
                  </a:lnTo>
                  <a:lnTo>
                    <a:pt x="10603" y="14"/>
                  </a:lnTo>
                  <a:lnTo>
                    <a:pt x="10637" y="22"/>
                  </a:lnTo>
                  <a:lnTo>
                    <a:pt x="10670" y="32"/>
                  </a:lnTo>
                  <a:lnTo>
                    <a:pt x="10702" y="43"/>
                  </a:lnTo>
                  <a:lnTo>
                    <a:pt x="10733" y="56"/>
                  </a:lnTo>
                  <a:lnTo>
                    <a:pt x="10764" y="69"/>
                  </a:lnTo>
                  <a:lnTo>
                    <a:pt x="10794" y="84"/>
                  </a:lnTo>
                  <a:lnTo>
                    <a:pt x="10823" y="101"/>
                  </a:lnTo>
                  <a:lnTo>
                    <a:pt x="10851" y="119"/>
                  </a:lnTo>
                  <a:lnTo>
                    <a:pt x="10879" y="139"/>
                  </a:lnTo>
                  <a:lnTo>
                    <a:pt x="10905" y="160"/>
                  </a:lnTo>
                  <a:lnTo>
                    <a:pt x="10931" y="182"/>
                  </a:lnTo>
                  <a:lnTo>
                    <a:pt x="10954" y="205"/>
                  </a:lnTo>
                  <a:lnTo>
                    <a:pt x="10977" y="228"/>
                  </a:lnTo>
                  <a:lnTo>
                    <a:pt x="10999" y="254"/>
                  </a:lnTo>
                  <a:lnTo>
                    <a:pt x="11020" y="280"/>
                  </a:lnTo>
                  <a:lnTo>
                    <a:pt x="11040" y="308"/>
                  </a:lnTo>
                  <a:lnTo>
                    <a:pt x="11058" y="336"/>
                  </a:lnTo>
                  <a:lnTo>
                    <a:pt x="11075" y="365"/>
                  </a:lnTo>
                  <a:lnTo>
                    <a:pt x="11090" y="395"/>
                  </a:lnTo>
                  <a:lnTo>
                    <a:pt x="11105" y="426"/>
                  </a:lnTo>
                  <a:lnTo>
                    <a:pt x="11116" y="457"/>
                  </a:lnTo>
                  <a:lnTo>
                    <a:pt x="11128" y="489"/>
                  </a:lnTo>
                  <a:lnTo>
                    <a:pt x="11137" y="523"/>
                  </a:lnTo>
                  <a:lnTo>
                    <a:pt x="11145" y="557"/>
                  </a:lnTo>
                  <a:lnTo>
                    <a:pt x="11151" y="591"/>
                  </a:lnTo>
                  <a:lnTo>
                    <a:pt x="11155" y="626"/>
                  </a:lnTo>
                  <a:lnTo>
                    <a:pt x="11158" y="661"/>
                  </a:lnTo>
                  <a:lnTo>
                    <a:pt x="11159" y="696"/>
                  </a:lnTo>
                  <a:lnTo>
                    <a:pt x="11159" y="16011"/>
                  </a:lnTo>
                  <a:lnTo>
                    <a:pt x="11158" y="16046"/>
                  </a:lnTo>
                  <a:lnTo>
                    <a:pt x="11155" y="16081"/>
                  </a:lnTo>
                  <a:lnTo>
                    <a:pt x="11151" y="16116"/>
                  </a:lnTo>
                  <a:lnTo>
                    <a:pt x="11145" y="16150"/>
                  </a:lnTo>
                  <a:lnTo>
                    <a:pt x="11137" y="16184"/>
                  </a:lnTo>
                  <a:lnTo>
                    <a:pt x="11128" y="16218"/>
                  </a:lnTo>
                  <a:lnTo>
                    <a:pt x="11116" y="16249"/>
                  </a:lnTo>
                  <a:lnTo>
                    <a:pt x="11105" y="16281"/>
                  </a:lnTo>
                  <a:lnTo>
                    <a:pt x="11090" y="16313"/>
                  </a:lnTo>
                  <a:lnTo>
                    <a:pt x="11075" y="16342"/>
                  </a:lnTo>
                  <a:lnTo>
                    <a:pt x="11058" y="16371"/>
                  </a:lnTo>
                  <a:lnTo>
                    <a:pt x="11040" y="16400"/>
                  </a:lnTo>
                  <a:lnTo>
                    <a:pt x="11020" y="16427"/>
                  </a:lnTo>
                  <a:lnTo>
                    <a:pt x="10999" y="16453"/>
                  </a:lnTo>
                  <a:lnTo>
                    <a:pt x="10977" y="16479"/>
                  </a:lnTo>
                  <a:lnTo>
                    <a:pt x="10954" y="16502"/>
                  </a:lnTo>
                  <a:lnTo>
                    <a:pt x="10931" y="16526"/>
                  </a:lnTo>
                  <a:lnTo>
                    <a:pt x="10905" y="16548"/>
                  </a:lnTo>
                  <a:lnTo>
                    <a:pt x="10879" y="16568"/>
                  </a:lnTo>
                  <a:lnTo>
                    <a:pt x="10851" y="16588"/>
                  </a:lnTo>
                  <a:lnTo>
                    <a:pt x="10823" y="16606"/>
                  </a:lnTo>
                  <a:lnTo>
                    <a:pt x="10794" y="16623"/>
                  </a:lnTo>
                  <a:lnTo>
                    <a:pt x="10764" y="16639"/>
                  </a:lnTo>
                  <a:lnTo>
                    <a:pt x="10733" y="16652"/>
                  </a:lnTo>
                  <a:lnTo>
                    <a:pt x="10702" y="16665"/>
                  </a:lnTo>
                  <a:lnTo>
                    <a:pt x="10670" y="16675"/>
                  </a:lnTo>
                  <a:lnTo>
                    <a:pt x="10637" y="16685"/>
                  </a:lnTo>
                  <a:lnTo>
                    <a:pt x="10603" y="16693"/>
                  </a:lnTo>
                  <a:lnTo>
                    <a:pt x="10568" y="16698"/>
                  </a:lnTo>
                  <a:lnTo>
                    <a:pt x="10534" y="16704"/>
                  </a:lnTo>
                  <a:lnTo>
                    <a:pt x="10499" y="16706"/>
                  </a:lnTo>
                  <a:lnTo>
                    <a:pt x="10463" y="16707"/>
                  </a:lnTo>
                  <a:lnTo>
                    <a:pt x="696" y="16707"/>
                  </a:lnTo>
                  <a:lnTo>
                    <a:pt x="661" y="16706"/>
                  </a:lnTo>
                  <a:lnTo>
                    <a:pt x="626" y="16704"/>
                  </a:lnTo>
                  <a:lnTo>
                    <a:pt x="590" y="16698"/>
                  </a:lnTo>
                  <a:lnTo>
                    <a:pt x="557" y="16693"/>
                  </a:lnTo>
                  <a:lnTo>
                    <a:pt x="523" y="16685"/>
                  </a:lnTo>
                  <a:lnTo>
                    <a:pt x="489" y="16675"/>
                  </a:lnTo>
                  <a:lnTo>
                    <a:pt x="457" y="16665"/>
                  </a:lnTo>
                  <a:lnTo>
                    <a:pt x="426" y="16652"/>
                  </a:lnTo>
                  <a:lnTo>
                    <a:pt x="394" y="16639"/>
                  </a:lnTo>
                  <a:lnTo>
                    <a:pt x="364" y="16623"/>
                  </a:lnTo>
                  <a:lnTo>
                    <a:pt x="336" y="16606"/>
                  </a:lnTo>
                  <a:lnTo>
                    <a:pt x="307" y="16588"/>
                  </a:lnTo>
                  <a:lnTo>
                    <a:pt x="280" y="16568"/>
                  </a:lnTo>
                  <a:lnTo>
                    <a:pt x="254" y="16548"/>
                  </a:lnTo>
                  <a:lnTo>
                    <a:pt x="228" y="16526"/>
                  </a:lnTo>
                  <a:lnTo>
                    <a:pt x="205" y="16502"/>
                  </a:lnTo>
                  <a:lnTo>
                    <a:pt x="181" y="16479"/>
                  </a:lnTo>
                  <a:lnTo>
                    <a:pt x="159" y="16453"/>
                  </a:lnTo>
                  <a:lnTo>
                    <a:pt x="138" y="16427"/>
                  </a:lnTo>
                  <a:lnTo>
                    <a:pt x="119" y="16400"/>
                  </a:lnTo>
                  <a:lnTo>
                    <a:pt x="101" y="16371"/>
                  </a:lnTo>
                  <a:lnTo>
                    <a:pt x="84" y="16342"/>
                  </a:lnTo>
                  <a:lnTo>
                    <a:pt x="68" y="16313"/>
                  </a:lnTo>
                  <a:lnTo>
                    <a:pt x="55" y="16281"/>
                  </a:lnTo>
                  <a:lnTo>
                    <a:pt x="42" y="16249"/>
                  </a:lnTo>
                  <a:lnTo>
                    <a:pt x="32" y="16218"/>
                  </a:lnTo>
                  <a:lnTo>
                    <a:pt x="22" y="16184"/>
                  </a:lnTo>
                  <a:lnTo>
                    <a:pt x="14" y="16150"/>
                  </a:lnTo>
                  <a:lnTo>
                    <a:pt x="9" y="16116"/>
                  </a:lnTo>
                  <a:lnTo>
                    <a:pt x="3" y="16081"/>
                  </a:lnTo>
                  <a:lnTo>
                    <a:pt x="1" y="16046"/>
                  </a:lnTo>
                  <a:lnTo>
                    <a:pt x="0" y="16011"/>
                  </a:lnTo>
                  <a:lnTo>
                    <a:pt x="0" y="696"/>
                  </a:lnTo>
                  <a:lnTo>
                    <a:pt x="1" y="661"/>
                  </a:lnTo>
                  <a:lnTo>
                    <a:pt x="3" y="626"/>
                  </a:lnTo>
                  <a:lnTo>
                    <a:pt x="9" y="591"/>
                  </a:lnTo>
                  <a:lnTo>
                    <a:pt x="14" y="557"/>
                  </a:lnTo>
                  <a:lnTo>
                    <a:pt x="22" y="523"/>
                  </a:lnTo>
                  <a:lnTo>
                    <a:pt x="32" y="489"/>
                  </a:lnTo>
                  <a:lnTo>
                    <a:pt x="42" y="457"/>
                  </a:lnTo>
                  <a:lnTo>
                    <a:pt x="55" y="426"/>
                  </a:lnTo>
                  <a:lnTo>
                    <a:pt x="68" y="395"/>
                  </a:lnTo>
                  <a:lnTo>
                    <a:pt x="84" y="365"/>
                  </a:lnTo>
                  <a:lnTo>
                    <a:pt x="101" y="336"/>
                  </a:lnTo>
                  <a:lnTo>
                    <a:pt x="119" y="308"/>
                  </a:lnTo>
                  <a:lnTo>
                    <a:pt x="138" y="280"/>
                  </a:lnTo>
                  <a:lnTo>
                    <a:pt x="159" y="254"/>
                  </a:lnTo>
                  <a:lnTo>
                    <a:pt x="181" y="228"/>
                  </a:lnTo>
                  <a:lnTo>
                    <a:pt x="205" y="205"/>
                  </a:lnTo>
                  <a:lnTo>
                    <a:pt x="228" y="182"/>
                  </a:lnTo>
                  <a:lnTo>
                    <a:pt x="254" y="160"/>
                  </a:lnTo>
                  <a:lnTo>
                    <a:pt x="280" y="139"/>
                  </a:lnTo>
                  <a:lnTo>
                    <a:pt x="307" y="119"/>
                  </a:lnTo>
                  <a:lnTo>
                    <a:pt x="336" y="101"/>
                  </a:lnTo>
                  <a:lnTo>
                    <a:pt x="364" y="84"/>
                  </a:lnTo>
                  <a:lnTo>
                    <a:pt x="394" y="69"/>
                  </a:lnTo>
                  <a:lnTo>
                    <a:pt x="426" y="56"/>
                  </a:lnTo>
                  <a:lnTo>
                    <a:pt x="457" y="43"/>
                  </a:lnTo>
                  <a:lnTo>
                    <a:pt x="489" y="32"/>
                  </a:lnTo>
                  <a:lnTo>
                    <a:pt x="523" y="22"/>
                  </a:lnTo>
                  <a:lnTo>
                    <a:pt x="557" y="14"/>
                  </a:lnTo>
                  <a:lnTo>
                    <a:pt x="590" y="9"/>
                  </a:lnTo>
                  <a:lnTo>
                    <a:pt x="626" y="4"/>
                  </a:lnTo>
                  <a:lnTo>
                    <a:pt x="661" y="1"/>
                  </a:lnTo>
                  <a:lnTo>
                    <a:pt x="696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3" name="Rectangle 44"/>
            <p:cNvSpPr>
              <a:spLocks noChangeArrowheads="1"/>
            </p:cNvSpPr>
            <p:nvPr/>
          </p:nvSpPr>
          <p:spPr bwMode="auto">
            <a:xfrm>
              <a:off x="5005103" y="958290"/>
              <a:ext cx="3554411" cy="47087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4" name="Rectangle 50"/>
            <p:cNvSpPr>
              <a:spLocks noChangeArrowheads="1"/>
            </p:cNvSpPr>
            <p:nvPr/>
          </p:nvSpPr>
          <p:spPr bwMode="auto">
            <a:xfrm>
              <a:off x="5003027" y="958290"/>
              <a:ext cx="3556487" cy="112113"/>
            </a:xfrm>
            <a:prstGeom prst="rect">
              <a:avLst/>
            </a:prstGeom>
            <a:gradFill>
              <a:gsLst>
                <a:gs pos="100000">
                  <a:schemeClr val="tx1">
                    <a:lumMod val="65000"/>
                    <a:lumOff val="3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55" name="Group 454"/>
            <p:cNvGrpSpPr/>
            <p:nvPr/>
          </p:nvGrpSpPr>
          <p:grpSpPr>
            <a:xfrm>
              <a:off x="6612810" y="5807196"/>
              <a:ext cx="302084" cy="302084"/>
              <a:chOff x="5940539" y="5094371"/>
              <a:chExt cx="371944" cy="371944"/>
            </a:xfrm>
          </p:grpSpPr>
          <p:sp>
            <p:nvSpPr>
              <p:cNvPr id="462" name="Freeform 33"/>
              <p:cNvSpPr>
                <a:spLocks/>
              </p:cNvSpPr>
              <p:nvPr/>
            </p:nvSpPr>
            <p:spPr bwMode="auto">
              <a:xfrm>
                <a:off x="5940539" y="5094371"/>
                <a:ext cx="371944" cy="371944"/>
              </a:xfrm>
              <a:custGeom>
                <a:avLst/>
                <a:gdLst>
                  <a:gd name="T0" fmla="*/ 904 w 1639"/>
                  <a:gd name="T1" fmla="*/ 5 h 1638"/>
                  <a:gd name="T2" fmla="*/ 1025 w 1639"/>
                  <a:gd name="T3" fmla="*/ 27 h 1638"/>
                  <a:gd name="T4" fmla="*/ 1139 w 1639"/>
                  <a:gd name="T5" fmla="*/ 64 h 1638"/>
                  <a:gd name="T6" fmla="*/ 1245 w 1639"/>
                  <a:gd name="T7" fmla="*/ 119 h 1638"/>
                  <a:gd name="T8" fmla="*/ 1342 w 1639"/>
                  <a:gd name="T9" fmla="*/ 187 h 1638"/>
                  <a:gd name="T10" fmla="*/ 1427 w 1639"/>
                  <a:gd name="T11" fmla="*/ 268 h 1638"/>
                  <a:gd name="T12" fmla="*/ 1500 w 1639"/>
                  <a:gd name="T13" fmla="*/ 362 h 1638"/>
                  <a:gd name="T14" fmla="*/ 1560 w 1639"/>
                  <a:gd name="T15" fmla="*/ 464 h 1638"/>
                  <a:gd name="T16" fmla="*/ 1603 w 1639"/>
                  <a:gd name="T17" fmla="*/ 576 h 1638"/>
                  <a:gd name="T18" fmla="*/ 1630 w 1639"/>
                  <a:gd name="T19" fmla="*/ 695 h 1638"/>
                  <a:gd name="T20" fmla="*/ 1639 w 1639"/>
                  <a:gd name="T21" fmla="*/ 820 h 1638"/>
                  <a:gd name="T22" fmla="*/ 1630 w 1639"/>
                  <a:gd name="T23" fmla="*/ 944 h 1638"/>
                  <a:gd name="T24" fmla="*/ 1603 w 1639"/>
                  <a:gd name="T25" fmla="*/ 1063 h 1638"/>
                  <a:gd name="T26" fmla="*/ 1560 w 1639"/>
                  <a:gd name="T27" fmla="*/ 1174 h 1638"/>
                  <a:gd name="T28" fmla="*/ 1500 w 1639"/>
                  <a:gd name="T29" fmla="*/ 1278 h 1638"/>
                  <a:gd name="T30" fmla="*/ 1427 w 1639"/>
                  <a:gd name="T31" fmla="*/ 1371 h 1638"/>
                  <a:gd name="T32" fmla="*/ 1342 w 1639"/>
                  <a:gd name="T33" fmla="*/ 1452 h 1638"/>
                  <a:gd name="T34" fmla="*/ 1245 w 1639"/>
                  <a:gd name="T35" fmla="*/ 1520 h 1638"/>
                  <a:gd name="T36" fmla="*/ 1139 w 1639"/>
                  <a:gd name="T37" fmla="*/ 1575 h 1638"/>
                  <a:gd name="T38" fmla="*/ 1025 w 1639"/>
                  <a:gd name="T39" fmla="*/ 1613 h 1638"/>
                  <a:gd name="T40" fmla="*/ 904 w 1639"/>
                  <a:gd name="T41" fmla="*/ 1635 h 1638"/>
                  <a:gd name="T42" fmla="*/ 778 w 1639"/>
                  <a:gd name="T43" fmla="*/ 1637 h 1638"/>
                  <a:gd name="T44" fmla="*/ 655 w 1639"/>
                  <a:gd name="T45" fmla="*/ 1623 h 1638"/>
                  <a:gd name="T46" fmla="*/ 539 w 1639"/>
                  <a:gd name="T47" fmla="*/ 1589 h 1638"/>
                  <a:gd name="T48" fmla="*/ 429 w 1639"/>
                  <a:gd name="T49" fmla="*/ 1540 h 1638"/>
                  <a:gd name="T50" fmla="*/ 330 w 1639"/>
                  <a:gd name="T51" fmla="*/ 1477 h 1638"/>
                  <a:gd name="T52" fmla="*/ 241 w 1639"/>
                  <a:gd name="T53" fmla="*/ 1399 h 1638"/>
                  <a:gd name="T54" fmla="*/ 163 w 1639"/>
                  <a:gd name="T55" fmla="*/ 1310 h 1638"/>
                  <a:gd name="T56" fmla="*/ 100 w 1639"/>
                  <a:gd name="T57" fmla="*/ 1210 h 1638"/>
                  <a:gd name="T58" fmla="*/ 51 w 1639"/>
                  <a:gd name="T59" fmla="*/ 1102 h 1638"/>
                  <a:gd name="T60" fmla="*/ 17 w 1639"/>
                  <a:gd name="T61" fmla="*/ 985 h 1638"/>
                  <a:gd name="T62" fmla="*/ 1 w 1639"/>
                  <a:gd name="T63" fmla="*/ 862 h 1638"/>
                  <a:gd name="T64" fmla="*/ 5 w 1639"/>
                  <a:gd name="T65" fmla="*/ 736 h 1638"/>
                  <a:gd name="T66" fmla="*/ 27 w 1639"/>
                  <a:gd name="T67" fmla="*/ 615 h 1638"/>
                  <a:gd name="T68" fmla="*/ 65 w 1639"/>
                  <a:gd name="T69" fmla="*/ 501 h 1638"/>
                  <a:gd name="T70" fmla="*/ 119 w 1639"/>
                  <a:gd name="T71" fmla="*/ 395 h 1638"/>
                  <a:gd name="T72" fmla="*/ 187 w 1639"/>
                  <a:gd name="T73" fmla="*/ 299 h 1638"/>
                  <a:gd name="T74" fmla="*/ 270 w 1639"/>
                  <a:gd name="T75" fmla="*/ 213 h 1638"/>
                  <a:gd name="T76" fmla="*/ 362 w 1639"/>
                  <a:gd name="T77" fmla="*/ 141 h 1638"/>
                  <a:gd name="T78" fmla="*/ 465 w 1639"/>
                  <a:gd name="T79" fmla="*/ 81 h 1638"/>
                  <a:gd name="T80" fmla="*/ 576 w 1639"/>
                  <a:gd name="T81" fmla="*/ 37 h 1638"/>
                  <a:gd name="T82" fmla="*/ 695 w 1639"/>
                  <a:gd name="T83" fmla="*/ 9 h 1638"/>
                  <a:gd name="T84" fmla="*/ 820 w 1639"/>
                  <a:gd name="T85" fmla="*/ 0 h 16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639" h="1638">
                    <a:moveTo>
                      <a:pt x="820" y="0"/>
                    </a:moveTo>
                    <a:lnTo>
                      <a:pt x="863" y="1"/>
                    </a:lnTo>
                    <a:lnTo>
                      <a:pt x="904" y="5"/>
                    </a:lnTo>
                    <a:lnTo>
                      <a:pt x="945" y="9"/>
                    </a:lnTo>
                    <a:lnTo>
                      <a:pt x="986" y="17"/>
                    </a:lnTo>
                    <a:lnTo>
                      <a:pt x="1025" y="27"/>
                    </a:lnTo>
                    <a:lnTo>
                      <a:pt x="1063" y="37"/>
                    </a:lnTo>
                    <a:lnTo>
                      <a:pt x="1102" y="50"/>
                    </a:lnTo>
                    <a:lnTo>
                      <a:pt x="1139" y="64"/>
                    </a:lnTo>
                    <a:lnTo>
                      <a:pt x="1175" y="81"/>
                    </a:lnTo>
                    <a:lnTo>
                      <a:pt x="1211" y="99"/>
                    </a:lnTo>
                    <a:lnTo>
                      <a:pt x="1245" y="119"/>
                    </a:lnTo>
                    <a:lnTo>
                      <a:pt x="1279" y="141"/>
                    </a:lnTo>
                    <a:lnTo>
                      <a:pt x="1311" y="163"/>
                    </a:lnTo>
                    <a:lnTo>
                      <a:pt x="1342" y="187"/>
                    </a:lnTo>
                    <a:lnTo>
                      <a:pt x="1371" y="213"/>
                    </a:lnTo>
                    <a:lnTo>
                      <a:pt x="1400" y="240"/>
                    </a:lnTo>
                    <a:lnTo>
                      <a:pt x="1427" y="268"/>
                    </a:lnTo>
                    <a:lnTo>
                      <a:pt x="1452" y="299"/>
                    </a:lnTo>
                    <a:lnTo>
                      <a:pt x="1477" y="330"/>
                    </a:lnTo>
                    <a:lnTo>
                      <a:pt x="1500" y="362"/>
                    </a:lnTo>
                    <a:lnTo>
                      <a:pt x="1521" y="395"/>
                    </a:lnTo>
                    <a:lnTo>
                      <a:pt x="1541" y="429"/>
                    </a:lnTo>
                    <a:lnTo>
                      <a:pt x="1560" y="464"/>
                    </a:lnTo>
                    <a:lnTo>
                      <a:pt x="1576" y="501"/>
                    </a:lnTo>
                    <a:lnTo>
                      <a:pt x="1590" y="538"/>
                    </a:lnTo>
                    <a:lnTo>
                      <a:pt x="1603" y="576"/>
                    </a:lnTo>
                    <a:lnTo>
                      <a:pt x="1614" y="615"/>
                    </a:lnTo>
                    <a:lnTo>
                      <a:pt x="1623" y="655"/>
                    </a:lnTo>
                    <a:lnTo>
                      <a:pt x="1630" y="695"/>
                    </a:lnTo>
                    <a:lnTo>
                      <a:pt x="1636" y="736"/>
                    </a:lnTo>
                    <a:lnTo>
                      <a:pt x="1638" y="778"/>
                    </a:lnTo>
                    <a:lnTo>
                      <a:pt x="1639" y="820"/>
                    </a:lnTo>
                    <a:lnTo>
                      <a:pt x="1638" y="862"/>
                    </a:lnTo>
                    <a:lnTo>
                      <a:pt x="1636" y="903"/>
                    </a:lnTo>
                    <a:lnTo>
                      <a:pt x="1630" y="944"/>
                    </a:lnTo>
                    <a:lnTo>
                      <a:pt x="1623" y="985"/>
                    </a:lnTo>
                    <a:lnTo>
                      <a:pt x="1614" y="1024"/>
                    </a:lnTo>
                    <a:lnTo>
                      <a:pt x="1603" y="1063"/>
                    </a:lnTo>
                    <a:lnTo>
                      <a:pt x="1590" y="1102"/>
                    </a:lnTo>
                    <a:lnTo>
                      <a:pt x="1576" y="1138"/>
                    </a:lnTo>
                    <a:lnTo>
                      <a:pt x="1560" y="1174"/>
                    </a:lnTo>
                    <a:lnTo>
                      <a:pt x="1541" y="1210"/>
                    </a:lnTo>
                    <a:lnTo>
                      <a:pt x="1521" y="1244"/>
                    </a:lnTo>
                    <a:lnTo>
                      <a:pt x="1500" y="1278"/>
                    </a:lnTo>
                    <a:lnTo>
                      <a:pt x="1477" y="1310"/>
                    </a:lnTo>
                    <a:lnTo>
                      <a:pt x="1452" y="1341"/>
                    </a:lnTo>
                    <a:lnTo>
                      <a:pt x="1427" y="1371"/>
                    </a:lnTo>
                    <a:lnTo>
                      <a:pt x="1400" y="1399"/>
                    </a:lnTo>
                    <a:lnTo>
                      <a:pt x="1371" y="1426"/>
                    </a:lnTo>
                    <a:lnTo>
                      <a:pt x="1342" y="1452"/>
                    </a:lnTo>
                    <a:lnTo>
                      <a:pt x="1311" y="1477"/>
                    </a:lnTo>
                    <a:lnTo>
                      <a:pt x="1279" y="1499"/>
                    </a:lnTo>
                    <a:lnTo>
                      <a:pt x="1245" y="1520"/>
                    </a:lnTo>
                    <a:lnTo>
                      <a:pt x="1211" y="1540"/>
                    </a:lnTo>
                    <a:lnTo>
                      <a:pt x="1175" y="1558"/>
                    </a:lnTo>
                    <a:lnTo>
                      <a:pt x="1139" y="1575"/>
                    </a:lnTo>
                    <a:lnTo>
                      <a:pt x="1102" y="1589"/>
                    </a:lnTo>
                    <a:lnTo>
                      <a:pt x="1063" y="1602"/>
                    </a:lnTo>
                    <a:lnTo>
                      <a:pt x="1025" y="1613"/>
                    </a:lnTo>
                    <a:lnTo>
                      <a:pt x="986" y="1623"/>
                    </a:lnTo>
                    <a:lnTo>
                      <a:pt x="945" y="1629"/>
                    </a:lnTo>
                    <a:lnTo>
                      <a:pt x="904" y="1635"/>
                    </a:lnTo>
                    <a:lnTo>
                      <a:pt x="863" y="1637"/>
                    </a:lnTo>
                    <a:lnTo>
                      <a:pt x="820" y="1638"/>
                    </a:lnTo>
                    <a:lnTo>
                      <a:pt x="778" y="1637"/>
                    </a:lnTo>
                    <a:lnTo>
                      <a:pt x="736" y="1635"/>
                    </a:lnTo>
                    <a:lnTo>
                      <a:pt x="695" y="1629"/>
                    </a:lnTo>
                    <a:lnTo>
                      <a:pt x="655" y="1623"/>
                    </a:lnTo>
                    <a:lnTo>
                      <a:pt x="615" y="1613"/>
                    </a:lnTo>
                    <a:lnTo>
                      <a:pt x="576" y="1602"/>
                    </a:lnTo>
                    <a:lnTo>
                      <a:pt x="539" y="1589"/>
                    </a:lnTo>
                    <a:lnTo>
                      <a:pt x="501" y="1575"/>
                    </a:lnTo>
                    <a:lnTo>
                      <a:pt x="465" y="1558"/>
                    </a:lnTo>
                    <a:lnTo>
                      <a:pt x="429" y="1540"/>
                    </a:lnTo>
                    <a:lnTo>
                      <a:pt x="395" y="1520"/>
                    </a:lnTo>
                    <a:lnTo>
                      <a:pt x="362" y="1499"/>
                    </a:lnTo>
                    <a:lnTo>
                      <a:pt x="330" y="1477"/>
                    </a:lnTo>
                    <a:lnTo>
                      <a:pt x="299" y="1452"/>
                    </a:lnTo>
                    <a:lnTo>
                      <a:pt x="270" y="1426"/>
                    </a:lnTo>
                    <a:lnTo>
                      <a:pt x="241" y="1399"/>
                    </a:lnTo>
                    <a:lnTo>
                      <a:pt x="214" y="1371"/>
                    </a:lnTo>
                    <a:lnTo>
                      <a:pt x="187" y="1341"/>
                    </a:lnTo>
                    <a:lnTo>
                      <a:pt x="163" y="1310"/>
                    </a:lnTo>
                    <a:lnTo>
                      <a:pt x="141" y="1278"/>
                    </a:lnTo>
                    <a:lnTo>
                      <a:pt x="119" y="1244"/>
                    </a:lnTo>
                    <a:lnTo>
                      <a:pt x="100" y="1210"/>
                    </a:lnTo>
                    <a:lnTo>
                      <a:pt x="81" y="1174"/>
                    </a:lnTo>
                    <a:lnTo>
                      <a:pt x="65" y="1138"/>
                    </a:lnTo>
                    <a:lnTo>
                      <a:pt x="51" y="1102"/>
                    </a:lnTo>
                    <a:lnTo>
                      <a:pt x="37" y="1063"/>
                    </a:lnTo>
                    <a:lnTo>
                      <a:pt x="27" y="1024"/>
                    </a:lnTo>
                    <a:lnTo>
                      <a:pt x="17" y="985"/>
                    </a:lnTo>
                    <a:lnTo>
                      <a:pt x="9" y="944"/>
                    </a:lnTo>
                    <a:lnTo>
                      <a:pt x="5" y="903"/>
                    </a:lnTo>
                    <a:lnTo>
                      <a:pt x="1" y="862"/>
                    </a:lnTo>
                    <a:lnTo>
                      <a:pt x="0" y="820"/>
                    </a:lnTo>
                    <a:lnTo>
                      <a:pt x="1" y="778"/>
                    </a:lnTo>
                    <a:lnTo>
                      <a:pt x="5" y="736"/>
                    </a:lnTo>
                    <a:lnTo>
                      <a:pt x="9" y="695"/>
                    </a:lnTo>
                    <a:lnTo>
                      <a:pt x="17" y="655"/>
                    </a:lnTo>
                    <a:lnTo>
                      <a:pt x="27" y="615"/>
                    </a:lnTo>
                    <a:lnTo>
                      <a:pt x="37" y="576"/>
                    </a:lnTo>
                    <a:lnTo>
                      <a:pt x="51" y="538"/>
                    </a:lnTo>
                    <a:lnTo>
                      <a:pt x="65" y="501"/>
                    </a:lnTo>
                    <a:lnTo>
                      <a:pt x="81" y="464"/>
                    </a:lnTo>
                    <a:lnTo>
                      <a:pt x="100" y="429"/>
                    </a:lnTo>
                    <a:lnTo>
                      <a:pt x="119" y="395"/>
                    </a:lnTo>
                    <a:lnTo>
                      <a:pt x="141" y="362"/>
                    </a:lnTo>
                    <a:lnTo>
                      <a:pt x="163" y="330"/>
                    </a:lnTo>
                    <a:lnTo>
                      <a:pt x="187" y="299"/>
                    </a:lnTo>
                    <a:lnTo>
                      <a:pt x="214" y="268"/>
                    </a:lnTo>
                    <a:lnTo>
                      <a:pt x="241" y="240"/>
                    </a:lnTo>
                    <a:lnTo>
                      <a:pt x="270" y="213"/>
                    </a:lnTo>
                    <a:lnTo>
                      <a:pt x="299" y="187"/>
                    </a:lnTo>
                    <a:lnTo>
                      <a:pt x="330" y="163"/>
                    </a:lnTo>
                    <a:lnTo>
                      <a:pt x="362" y="141"/>
                    </a:lnTo>
                    <a:lnTo>
                      <a:pt x="395" y="119"/>
                    </a:lnTo>
                    <a:lnTo>
                      <a:pt x="429" y="99"/>
                    </a:lnTo>
                    <a:lnTo>
                      <a:pt x="465" y="81"/>
                    </a:lnTo>
                    <a:lnTo>
                      <a:pt x="501" y="64"/>
                    </a:lnTo>
                    <a:lnTo>
                      <a:pt x="539" y="50"/>
                    </a:lnTo>
                    <a:lnTo>
                      <a:pt x="576" y="37"/>
                    </a:lnTo>
                    <a:lnTo>
                      <a:pt x="615" y="27"/>
                    </a:lnTo>
                    <a:lnTo>
                      <a:pt x="655" y="17"/>
                    </a:lnTo>
                    <a:lnTo>
                      <a:pt x="695" y="9"/>
                    </a:lnTo>
                    <a:lnTo>
                      <a:pt x="736" y="5"/>
                    </a:lnTo>
                    <a:lnTo>
                      <a:pt x="778" y="1"/>
                    </a:lnTo>
                    <a:lnTo>
                      <a:pt x="820" y="0"/>
                    </a:lnTo>
                    <a:close/>
                  </a:path>
                </a:pathLst>
              </a:custGeom>
              <a:gradFill flip="none" rotWithShape="1">
                <a:gsLst>
                  <a:gs pos="100000">
                    <a:schemeClr val="bg1">
                      <a:alpha val="0"/>
                    </a:schemeClr>
                  </a:gs>
                  <a:gs pos="0">
                    <a:schemeClr val="bg1">
                      <a:alpha val="46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3" name="Freeform 34"/>
              <p:cNvSpPr>
                <a:spLocks/>
              </p:cNvSpPr>
              <p:nvPr/>
            </p:nvSpPr>
            <p:spPr bwMode="auto">
              <a:xfrm>
                <a:off x="5951439" y="5105271"/>
                <a:ext cx="351507" cy="351507"/>
              </a:xfrm>
              <a:custGeom>
                <a:avLst/>
                <a:gdLst>
                  <a:gd name="T0" fmla="*/ 853 w 1548"/>
                  <a:gd name="T1" fmla="*/ 4 h 1547"/>
                  <a:gd name="T2" fmla="*/ 967 w 1548"/>
                  <a:gd name="T3" fmla="*/ 25 h 1547"/>
                  <a:gd name="T4" fmla="*/ 1076 w 1548"/>
                  <a:gd name="T5" fmla="*/ 61 h 1547"/>
                  <a:gd name="T6" fmla="*/ 1176 w 1548"/>
                  <a:gd name="T7" fmla="*/ 112 h 1547"/>
                  <a:gd name="T8" fmla="*/ 1266 w 1548"/>
                  <a:gd name="T9" fmla="*/ 177 h 1547"/>
                  <a:gd name="T10" fmla="*/ 1347 w 1548"/>
                  <a:gd name="T11" fmla="*/ 254 h 1547"/>
                  <a:gd name="T12" fmla="*/ 1415 w 1548"/>
                  <a:gd name="T13" fmla="*/ 341 h 1547"/>
                  <a:gd name="T14" fmla="*/ 1471 w 1548"/>
                  <a:gd name="T15" fmla="*/ 439 h 1547"/>
                  <a:gd name="T16" fmla="*/ 1514 w 1548"/>
                  <a:gd name="T17" fmla="*/ 544 h 1547"/>
                  <a:gd name="T18" fmla="*/ 1539 w 1548"/>
                  <a:gd name="T19" fmla="*/ 655 h 1547"/>
                  <a:gd name="T20" fmla="*/ 1548 w 1548"/>
                  <a:gd name="T21" fmla="*/ 774 h 1547"/>
                  <a:gd name="T22" fmla="*/ 1539 w 1548"/>
                  <a:gd name="T23" fmla="*/ 891 h 1547"/>
                  <a:gd name="T24" fmla="*/ 1514 w 1548"/>
                  <a:gd name="T25" fmla="*/ 1003 h 1547"/>
                  <a:gd name="T26" fmla="*/ 1471 w 1548"/>
                  <a:gd name="T27" fmla="*/ 1109 h 1547"/>
                  <a:gd name="T28" fmla="*/ 1415 w 1548"/>
                  <a:gd name="T29" fmla="*/ 1206 h 1547"/>
                  <a:gd name="T30" fmla="*/ 1347 w 1548"/>
                  <a:gd name="T31" fmla="*/ 1294 h 1547"/>
                  <a:gd name="T32" fmla="*/ 1266 w 1548"/>
                  <a:gd name="T33" fmla="*/ 1370 h 1547"/>
                  <a:gd name="T34" fmla="*/ 1176 w 1548"/>
                  <a:gd name="T35" fmla="*/ 1435 h 1547"/>
                  <a:gd name="T36" fmla="*/ 1076 w 1548"/>
                  <a:gd name="T37" fmla="*/ 1486 h 1547"/>
                  <a:gd name="T38" fmla="*/ 967 w 1548"/>
                  <a:gd name="T39" fmla="*/ 1523 h 1547"/>
                  <a:gd name="T40" fmla="*/ 853 w 1548"/>
                  <a:gd name="T41" fmla="*/ 1543 h 1547"/>
                  <a:gd name="T42" fmla="*/ 735 w 1548"/>
                  <a:gd name="T43" fmla="*/ 1546 h 1547"/>
                  <a:gd name="T44" fmla="*/ 618 w 1548"/>
                  <a:gd name="T45" fmla="*/ 1531 h 1547"/>
                  <a:gd name="T46" fmla="*/ 509 w 1548"/>
                  <a:gd name="T47" fmla="*/ 1500 h 1547"/>
                  <a:gd name="T48" fmla="*/ 405 w 1548"/>
                  <a:gd name="T49" fmla="*/ 1453 h 1547"/>
                  <a:gd name="T50" fmla="*/ 311 w 1548"/>
                  <a:gd name="T51" fmla="*/ 1393 h 1547"/>
                  <a:gd name="T52" fmla="*/ 227 w 1548"/>
                  <a:gd name="T53" fmla="*/ 1320 h 1547"/>
                  <a:gd name="T54" fmla="*/ 154 w 1548"/>
                  <a:gd name="T55" fmla="*/ 1237 h 1547"/>
                  <a:gd name="T56" fmla="*/ 94 w 1548"/>
                  <a:gd name="T57" fmla="*/ 1142 h 1547"/>
                  <a:gd name="T58" fmla="*/ 48 w 1548"/>
                  <a:gd name="T59" fmla="*/ 1040 h 1547"/>
                  <a:gd name="T60" fmla="*/ 16 w 1548"/>
                  <a:gd name="T61" fmla="*/ 929 h 1547"/>
                  <a:gd name="T62" fmla="*/ 1 w 1548"/>
                  <a:gd name="T63" fmla="*/ 814 h 1547"/>
                  <a:gd name="T64" fmla="*/ 5 w 1548"/>
                  <a:gd name="T65" fmla="*/ 694 h 1547"/>
                  <a:gd name="T66" fmla="*/ 25 w 1548"/>
                  <a:gd name="T67" fmla="*/ 580 h 1547"/>
                  <a:gd name="T68" fmla="*/ 62 w 1548"/>
                  <a:gd name="T69" fmla="*/ 473 h 1547"/>
                  <a:gd name="T70" fmla="*/ 113 w 1548"/>
                  <a:gd name="T71" fmla="*/ 373 h 1547"/>
                  <a:gd name="T72" fmla="*/ 177 w 1548"/>
                  <a:gd name="T73" fmla="*/ 281 h 1547"/>
                  <a:gd name="T74" fmla="*/ 254 w 1548"/>
                  <a:gd name="T75" fmla="*/ 202 h 1547"/>
                  <a:gd name="T76" fmla="*/ 341 w 1548"/>
                  <a:gd name="T77" fmla="*/ 132 h 1547"/>
                  <a:gd name="T78" fmla="*/ 439 w 1548"/>
                  <a:gd name="T79" fmla="*/ 76 h 1547"/>
                  <a:gd name="T80" fmla="*/ 544 w 1548"/>
                  <a:gd name="T81" fmla="*/ 35 h 1547"/>
                  <a:gd name="T82" fmla="*/ 656 w 1548"/>
                  <a:gd name="T83" fmla="*/ 9 h 1547"/>
                  <a:gd name="T84" fmla="*/ 774 w 1548"/>
                  <a:gd name="T85" fmla="*/ 0 h 15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48" h="1547">
                    <a:moveTo>
                      <a:pt x="774" y="0"/>
                    </a:moveTo>
                    <a:lnTo>
                      <a:pt x="814" y="1"/>
                    </a:lnTo>
                    <a:lnTo>
                      <a:pt x="853" y="4"/>
                    </a:lnTo>
                    <a:lnTo>
                      <a:pt x="892" y="9"/>
                    </a:lnTo>
                    <a:lnTo>
                      <a:pt x="930" y="16"/>
                    </a:lnTo>
                    <a:lnTo>
                      <a:pt x="967" y="25"/>
                    </a:lnTo>
                    <a:lnTo>
                      <a:pt x="1004" y="35"/>
                    </a:lnTo>
                    <a:lnTo>
                      <a:pt x="1040" y="47"/>
                    </a:lnTo>
                    <a:lnTo>
                      <a:pt x="1076" y="61"/>
                    </a:lnTo>
                    <a:lnTo>
                      <a:pt x="1110" y="76"/>
                    </a:lnTo>
                    <a:lnTo>
                      <a:pt x="1143" y="93"/>
                    </a:lnTo>
                    <a:lnTo>
                      <a:pt x="1176" y="112"/>
                    </a:lnTo>
                    <a:lnTo>
                      <a:pt x="1207" y="132"/>
                    </a:lnTo>
                    <a:lnTo>
                      <a:pt x="1238" y="154"/>
                    </a:lnTo>
                    <a:lnTo>
                      <a:pt x="1266" y="177"/>
                    </a:lnTo>
                    <a:lnTo>
                      <a:pt x="1295" y="202"/>
                    </a:lnTo>
                    <a:lnTo>
                      <a:pt x="1321" y="227"/>
                    </a:lnTo>
                    <a:lnTo>
                      <a:pt x="1347" y="254"/>
                    </a:lnTo>
                    <a:lnTo>
                      <a:pt x="1371" y="281"/>
                    </a:lnTo>
                    <a:lnTo>
                      <a:pt x="1394" y="311"/>
                    </a:lnTo>
                    <a:lnTo>
                      <a:pt x="1415" y="341"/>
                    </a:lnTo>
                    <a:lnTo>
                      <a:pt x="1436" y="373"/>
                    </a:lnTo>
                    <a:lnTo>
                      <a:pt x="1454" y="405"/>
                    </a:lnTo>
                    <a:lnTo>
                      <a:pt x="1471" y="439"/>
                    </a:lnTo>
                    <a:lnTo>
                      <a:pt x="1487" y="473"/>
                    </a:lnTo>
                    <a:lnTo>
                      <a:pt x="1501" y="507"/>
                    </a:lnTo>
                    <a:lnTo>
                      <a:pt x="1514" y="544"/>
                    </a:lnTo>
                    <a:lnTo>
                      <a:pt x="1524" y="580"/>
                    </a:lnTo>
                    <a:lnTo>
                      <a:pt x="1532" y="618"/>
                    </a:lnTo>
                    <a:lnTo>
                      <a:pt x="1539" y="655"/>
                    </a:lnTo>
                    <a:lnTo>
                      <a:pt x="1544" y="694"/>
                    </a:lnTo>
                    <a:lnTo>
                      <a:pt x="1547" y="734"/>
                    </a:lnTo>
                    <a:lnTo>
                      <a:pt x="1548" y="774"/>
                    </a:lnTo>
                    <a:lnTo>
                      <a:pt x="1547" y="814"/>
                    </a:lnTo>
                    <a:lnTo>
                      <a:pt x="1544" y="853"/>
                    </a:lnTo>
                    <a:lnTo>
                      <a:pt x="1539" y="891"/>
                    </a:lnTo>
                    <a:lnTo>
                      <a:pt x="1532" y="929"/>
                    </a:lnTo>
                    <a:lnTo>
                      <a:pt x="1524" y="967"/>
                    </a:lnTo>
                    <a:lnTo>
                      <a:pt x="1514" y="1003"/>
                    </a:lnTo>
                    <a:lnTo>
                      <a:pt x="1501" y="1040"/>
                    </a:lnTo>
                    <a:lnTo>
                      <a:pt x="1487" y="1075"/>
                    </a:lnTo>
                    <a:lnTo>
                      <a:pt x="1471" y="1109"/>
                    </a:lnTo>
                    <a:lnTo>
                      <a:pt x="1454" y="1142"/>
                    </a:lnTo>
                    <a:lnTo>
                      <a:pt x="1436" y="1174"/>
                    </a:lnTo>
                    <a:lnTo>
                      <a:pt x="1415" y="1206"/>
                    </a:lnTo>
                    <a:lnTo>
                      <a:pt x="1394" y="1237"/>
                    </a:lnTo>
                    <a:lnTo>
                      <a:pt x="1371" y="1265"/>
                    </a:lnTo>
                    <a:lnTo>
                      <a:pt x="1347" y="1294"/>
                    </a:lnTo>
                    <a:lnTo>
                      <a:pt x="1321" y="1320"/>
                    </a:lnTo>
                    <a:lnTo>
                      <a:pt x="1295" y="1346"/>
                    </a:lnTo>
                    <a:lnTo>
                      <a:pt x="1266" y="1370"/>
                    </a:lnTo>
                    <a:lnTo>
                      <a:pt x="1238" y="1393"/>
                    </a:lnTo>
                    <a:lnTo>
                      <a:pt x="1207" y="1415"/>
                    </a:lnTo>
                    <a:lnTo>
                      <a:pt x="1176" y="1435"/>
                    </a:lnTo>
                    <a:lnTo>
                      <a:pt x="1143" y="1453"/>
                    </a:lnTo>
                    <a:lnTo>
                      <a:pt x="1110" y="1470"/>
                    </a:lnTo>
                    <a:lnTo>
                      <a:pt x="1076" y="1486"/>
                    </a:lnTo>
                    <a:lnTo>
                      <a:pt x="1040" y="1500"/>
                    </a:lnTo>
                    <a:lnTo>
                      <a:pt x="1004" y="1513"/>
                    </a:lnTo>
                    <a:lnTo>
                      <a:pt x="967" y="1523"/>
                    </a:lnTo>
                    <a:lnTo>
                      <a:pt x="930" y="1531"/>
                    </a:lnTo>
                    <a:lnTo>
                      <a:pt x="892" y="1538"/>
                    </a:lnTo>
                    <a:lnTo>
                      <a:pt x="853" y="1543"/>
                    </a:lnTo>
                    <a:lnTo>
                      <a:pt x="814" y="1546"/>
                    </a:lnTo>
                    <a:lnTo>
                      <a:pt x="774" y="1547"/>
                    </a:lnTo>
                    <a:lnTo>
                      <a:pt x="735" y="1546"/>
                    </a:lnTo>
                    <a:lnTo>
                      <a:pt x="695" y="1543"/>
                    </a:lnTo>
                    <a:lnTo>
                      <a:pt x="656" y="1538"/>
                    </a:lnTo>
                    <a:lnTo>
                      <a:pt x="618" y="1531"/>
                    </a:lnTo>
                    <a:lnTo>
                      <a:pt x="581" y="1523"/>
                    </a:lnTo>
                    <a:lnTo>
                      <a:pt x="544" y="1513"/>
                    </a:lnTo>
                    <a:lnTo>
                      <a:pt x="509" y="1500"/>
                    </a:lnTo>
                    <a:lnTo>
                      <a:pt x="473" y="1486"/>
                    </a:lnTo>
                    <a:lnTo>
                      <a:pt x="439" y="1470"/>
                    </a:lnTo>
                    <a:lnTo>
                      <a:pt x="405" y="1453"/>
                    </a:lnTo>
                    <a:lnTo>
                      <a:pt x="373" y="1435"/>
                    </a:lnTo>
                    <a:lnTo>
                      <a:pt x="341" y="1415"/>
                    </a:lnTo>
                    <a:lnTo>
                      <a:pt x="311" y="1393"/>
                    </a:lnTo>
                    <a:lnTo>
                      <a:pt x="282" y="1370"/>
                    </a:lnTo>
                    <a:lnTo>
                      <a:pt x="254" y="1346"/>
                    </a:lnTo>
                    <a:lnTo>
                      <a:pt x="227" y="1320"/>
                    </a:lnTo>
                    <a:lnTo>
                      <a:pt x="202" y="1294"/>
                    </a:lnTo>
                    <a:lnTo>
                      <a:pt x="177" y="1265"/>
                    </a:lnTo>
                    <a:lnTo>
                      <a:pt x="154" y="1237"/>
                    </a:lnTo>
                    <a:lnTo>
                      <a:pt x="132" y="1206"/>
                    </a:lnTo>
                    <a:lnTo>
                      <a:pt x="113" y="1174"/>
                    </a:lnTo>
                    <a:lnTo>
                      <a:pt x="94" y="1142"/>
                    </a:lnTo>
                    <a:lnTo>
                      <a:pt x="76" y="1109"/>
                    </a:lnTo>
                    <a:lnTo>
                      <a:pt x="62" y="1075"/>
                    </a:lnTo>
                    <a:lnTo>
                      <a:pt x="48" y="1040"/>
                    </a:lnTo>
                    <a:lnTo>
                      <a:pt x="35" y="1003"/>
                    </a:lnTo>
                    <a:lnTo>
                      <a:pt x="25" y="967"/>
                    </a:lnTo>
                    <a:lnTo>
                      <a:pt x="16" y="929"/>
                    </a:lnTo>
                    <a:lnTo>
                      <a:pt x="9" y="891"/>
                    </a:lnTo>
                    <a:lnTo>
                      <a:pt x="5" y="853"/>
                    </a:lnTo>
                    <a:lnTo>
                      <a:pt x="1" y="814"/>
                    </a:lnTo>
                    <a:lnTo>
                      <a:pt x="0" y="774"/>
                    </a:lnTo>
                    <a:lnTo>
                      <a:pt x="1" y="734"/>
                    </a:lnTo>
                    <a:lnTo>
                      <a:pt x="5" y="694"/>
                    </a:lnTo>
                    <a:lnTo>
                      <a:pt x="9" y="655"/>
                    </a:lnTo>
                    <a:lnTo>
                      <a:pt x="16" y="618"/>
                    </a:lnTo>
                    <a:lnTo>
                      <a:pt x="25" y="580"/>
                    </a:lnTo>
                    <a:lnTo>
                      <a:pt x="35" y="544"/>
                    </a:lnTo>
                    <a:lnTo>
                      <a:pt x="48" y="507"/>
                    </a:lnTo>
                    <a:lnTo>
                      <a:pt x="62" y="473"/>
                    </a:lnTo>
                    <a:lnTo>
                      <a:pt x="76" y="439"/>
                    </a:lnTo>
                    <a:lnTo>
                      <a:pt x="94" y="405"/>
                    </a:lnTo>
                    <a:lnTo>
                      <a:pt x="113" y="373"/>
                    </a:lnTo>
                    <a:lnTo>
                      <a:pt x="132" y="341"/>
                    </a:lnTo>
                    <a:lnTo>
                      <a:pt x="154" y="311"/>
                    </a:lnTo>
                    <a:lnTo>
                      <a:pt x="177" y="281"/>
                    </a:lnTo>
                    <a:lnTo>
                      <a:pt x="202" y="254"/>
                    </a:lnTo>
                    <a:lnTo>
                      <a:pt x="227" y="227"/>
                    </a:lnTo>
                    <a:lnTo>
                      <a:pt x="254" y="202"/>
                    </a:lnTo>
                    <a:lnTo>
                      <a:pt x="282" y="177"/>
                    </a:lnTo>
                    <a:lnTo>
                      <a:pt x="311" y="154"/>
                    </a:lnTo>
                    <a:lnTo>
                      <a:pt x="341" y="132"/>
                    </a:lnTo>
                    <a:lnTo>
                      <a:pt x="373" y="112"/>
                    </a:lnTo>
                    <a:lnTo>
                      <a:pt x="405" y="93"/>
                    </a:lnTo>
                    <a:lnTo>
                      <a:pt x="439" y="76"/>
                    </a:lnTo>
                    <a:lnTo>
                      <a:pt x="473" y="61"/>
                    </a:lnTo>
                    <a:lnTo>
                      <a:pt x="509" y="47"/>
                    </a:lnTo>
                    <a:lnTo>
                      <a:pt x="544" y="35"/>
                    </a:lnTo>
                    <a:lnTo>
                      <a:pt x="581" y="25"/>
                    </a:lnTo>
                    <a:lnTo>
                      <a:pt x="618" y="16"/>
                    </a:lnTo>
                    <a:lnTo>
                      <a:pt x="656" y="9"/>
                    </a:lnTo>
                    <a:lnTo>
                      <a:pt x="695" y="4"/>
                    </a:lnTo>
                    <a:lnTo>
                      <a:pt x="735" y="1"/>
                    </a:lnTo>
                    <a:lnTo>
                      <a:pt x="774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4" name="Freeform 35"/>
              <p:cNvSpPr>
                <a:spLocks noEditPoints="1"/>
              </p:cNvSpPr>
              <p:nvPr/>
            </p:nvSpPr>
            <p:spPr bwMode="auto">
              <a:xfrm>
                <a:off x="6059071" y="5211540"/>
                <a:ext cx="137606" cy="137606"/>
              </a:xfrm>
              <a:custGeom>
                <a:avLst/>
                <a:gdLst>
                  <a:gd name="T0" fmla="*/ 470 w 608"/>
                  <a:gd name="T1" fmla="*/ 1 h 609"/>
                  <a:gd name="T2" fmla="*/ 514 w 608"/>
                  <a:gd name="T3" fmla="*/ 13 h 609"/>
                  <a:gd name="T4" fmla="*/ 552 w 608"/>
                  <a:gd name="T5" fmla="*/ 36 h 609"/>
                  <a:gd name="T6" fmla="*/ 563 w 608"/>
                  <a:gd name="T7" fmla="*/ 46 h 609"/>
                  <a:gd name="T8" fmla="*/ 589 w 608"/>
                  <a:gd name="T9" fmla="*/ 81 h 609"/>
                  <a:gd name="T10" fmla="*/ 604 w 608"/>
                  <a:gd name="T11" fmla="*/ 123 h 609"/>
                  <a:gd name="T12" fmla="*/ 608 w 608"/>
                  <a:gd name="T13" fmla="*/ 455 h 609"/>
                  <a:gd name="T14" fmla="*/ 601 w 608"/>
                  <a:gd name="T15" fmla="*/ 501 h 609"/>
                  <a:gd name="T16" fmla="*/ 581 w 608"/>
                  <a:gd name="T17" fmla="*/ 541 h 609"/>
                  <a:gd name="T18" fmla="*/ 552 w 608"/>
                  <a:gd name="T19" fmla="*/ 574 h 609"/>
                  <a:gd name="T20" fmla="*/ 514 w 608"/>
                  <a:gd name="T21" fmla="*/ 597 h 609"/>
                  <a:gd name="T22" fmla="*/ 470 w 608"/>
                  <a:gd name="T23" fmla="*/ 608 h 609"/>
                  <a:gd name="T24" fmla="*/ 138 w 608"/>
                  <a:gd name="T25" fmla="*/ 608 h 609"/>
                  <a:gd name="T26" fmla="*/ 93 w 608"/>
                  <a:gd name="T27" fmla="*/ 597 h 609"/>
                  <a:gd name="T28" fmla="*/ 55 w 608"/>
                  <a:gd name="T29" fmla="*/ 574 h 609"/>
                  <a:gd name="T30" fmla="*/ 35 w 608"/>
                  <a:gd name="T31" fmla="*/ 553 h 609"/>
                  <a:gd name="T32" fmla="*/ 11 w 608"/>
                  <a:gd name="T33" fmla="*/ 514 h 609"/>
                  <a:gd name="T34" fmla="*/ 0 w 608"/>
                  <a:gd name="T35" fmla="*/ 471 h 609"/>
                  <a:gd name="T36" fmla="*/ 0 w 608"/>
                  <a:gd name="T37" fmla="*/ 138 h 609"/>
                  <a:gd name="T38" fmla="*/ 11 w 608"/>
                  <a:gd name="T39" fmla="*/ 95 h 609"/>
                  <a:gd name="T40" fmla="*/ 35 w 608"/>
                  <a:gd name="T41" fmla="*/ 57 h 609"/>
                  <a:gd name="T42" fmla="*/ 67 w 608"/>
                  <a:gd name="T43" fmla="*/ 28 h 609"/>
                  <a:gd name="T44" fmla="*/ 107 w 608"/>
                  <a:gd name="T45" fmla="*/ 8 h 609"/>
                  <a:gd name="T46" fmla="*/ 152 w 608"/>
                  <a:gd name="T47" fmla="*/ 0 h 609"/>
                  <a:gd name="T48" fmla="*/ 143 w 608"/>
                  <a:gd name="T49" fmla="*/ 61 h 609"/>
                  <a:gd name="T50" fmla="*/ 116 w 608"/>
                  <a:gd name="T51" fmla="*/ 68 h 609"/>
                  <a:gd name="T52" fmla="*/ 93 w 608"/>
                  <a:gd name="T53" fmla="*/ 81 h 609"/>
                  <a:gd name="T54" fmla="*/ 75 w 608"/>
                  <a:gd name="T55" fmla="*/ 102 h 609"/>
                  <a:gd name="T56" fmla="*/ 62 w 608"/>
                  <a:gd name="T57" fmla="*/ 127 h 609"/>
                  <a:gd name="T58" fmla="*/ 58 w 608"/>
                  <a:gd name="T59" fmla="*/ 154 h 609"/>
                  <a:gd name="T60" fmla="*/ 60 w 608"/>
                  <a:gd name="T61" fmla="*/ 475 h 609"/>
                  <a:gd name="T62" fmla="*/ 69 w 608"/>
                  <a:gd name="T63" fmla="*/ 501 h 609"/>
                  <a:gd name="T64" fmla="*/ 86 w 608"/>
                  <a:gd name="T65" fmla="*/ 522 h 609"/>
                  <a:gd name="T66" fmla="*/ 108 w 608"/>
                  <a:gd name="T67" fmla="*/ 538 h 609"/>
                  <a:gd name="T68" fmla="*/ 134 w 608"/>
                  <a:gd name="T69" fmla="*/ 547 h 609"/>
                  <a:gd name="T70" fmla="*/ 454 w 608"/>
                  <a:gd name="T71" fmla="*/ 550 h 609"/>
                  <a:gd name="T72" fmla="*/ 482 w 608"/>
                  <a:gd name="T73" fmla="*/ 545 h 609"/>
                  <a:gd name="T74" fmla="*/ 507 w 608"/>
                  <a:gd name="T75" fmla="*/ 534 h 609"/>
                  <a:gd name="T76" fmla="*/ 527 w 608"/>
                  <a:gd name="T77" fmla="*/ 516 h 609"/>
                  <a:gd name="T78" fmla="*/ 541 w 608"/>
                  <a:gd name="T79" fmla="*/ 492 h 609"/>
                  <a:gd name="T80" fmla="*/ 548 w 608"/>
                  <a:gd name="T81" fmla="*/ 465 h 609"/>
                  <a:gd name="T82" fmla="*/ 548 w 608"/>
                  <a:gd name="T83" fmla="*/ 145 h 609"/>
                  <a:gd name="T84" fmla="*/ 541 w 608"/>
                  <a:gd name="T85" fmla="*/ 118 h 609"/>
                  <a:gd name="T86" fmla="*/ 527 w 608"/>
                  <a:gd name="T87" fmla="*/ 94 h 609"/>
                  <a:gd name="T88" fmla="*/ 514 w 608"/>
                  <a:gd name="T89" fmla="*/ 81 h 609"/>
                  <a:gd name="T90" fmla="*/ 491 w 608"/>
                  <a:gd name="T91" fmla="*/ 68 h 609"/>
                  <a:gd name="T92" fmla="*/ 464 w 608"/>
                  <a:gd name="T93" fmla="*/ 61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08" h="609">
                    <a:moveTo>
                      <a:pt x="152" y="0"/>
                    </a:moveTo>
                    <a:lnTo>
                      <a:pt x="454" y="0"/>
                    </a:lnTo>
                    <a:lnTo>
                      <a:pt x="470" y="1"/>
                    </a:lnTo>
                    <a:lnTo>
                      <a:pt x="484" y="4"/>
                    </a:lnTo>
                    <a:lnTo>
                      <a:pt x="499" y="8"/>
                    </a:lnTo>
                    <a:lnTo>
                      <a:pt x="514" y="13"/>
                    </a:lnTo>
                    <a:lnTo>
                      <a:pt x="527" y="20"/>
                    </a:lnTo>
                    <a:lnTo>
                      <a:pt x="539" y="28"/>
                    </a:lnTo>
                    <a:lnTo>
                      <a:pt x="552" y="36"/>
                    </a:lnTo>
                    <a:lnTo>
                      <a:pt x="562" y="46"/>
                    </a:lnTo>
                    <a:lnTo>
                      <a:pt x="562" y="46"/>
                    </a:lnTo>
                    <a:lnTo>
                      <a:pt x="563" y="46"/>
                    </a:lnTo>
                    <a:lnTo>
                      <a:pt x="572" y="57"/>
                    </a:lnTo>
                    <a:lnTo>
                      <a:pt x="581" y="69"/>
                    </a:lnTo>
                    <a:lnTo>
                      <a:pt x="589" y="81"/>
                    </a:lnTo>
                    <a:lnTo>
                      <a:pt x="595" y="95"/>
                    </a:lnTo>
                    <a:lnTo>
                      <a:pt x="601" y="109"/>
                    </a:lnTo>
                    <a:lnTo>
                      <a:pt x="604" y="123"/>
                    </a:lnTo>
                    <a:lnTo>
                      <a:pt x="606" y="138"/>
                    </a:lnTo>
                    <a:lnTo>
                      <a:pt x="608" y="154"/>
                    </a:lnTo>
                    <a:lnTo>
                      <a:pt x="608" y="455"/>
                    </a:lnTo>
                    <a:lnTo>
                      <a:pt x="606" y="471"/>
                    </a:lnTo>
                    <a:lnTo>
                      <a:pt x="604" y="486"/>
                    </a:lnTo>
                    <a:lnTo>
                      <a:pt x="601" y="501"/>
                    </a:lnTo>
                    <a:lnTo>
                      <a:pt x="595" y="514"/>
                    </a:lnTo>
                    <a:lnTo>
                      <a:pt x="589" y="528"/>
                    </a:lnTo>
                    <a:lnTo>
                      <a:pt x="581" y="541"/>
                    </a:lnTo>
                    <a:lnTo>
                      <a:pt x="572" y="553"/>
                    </a:lnTo>
                    <a:lnTo>
                      <a:pt x="563" y="563"/>
                    </a:lnTo>
                    <a:lnTo>
                      <a:pt x="552" y="574"/>
                    </a:lnTo>
                    <a:lnTo>
                      <a:pt x="540" y="583"/>
                    </a:lnTo>
                    <a:lnTo>
                      <a:pt x="527" y="590"/>
                    </a:lnTo>
                    <a:lnTo>
                      <a:pt x="514" y="597"/>
                    </a:lnTo>
                    <a:lnTo>
                      <a:pt x="499" y="602"/>
                    </a:lnTo>
                    <a:lnTo>
                      <a:pt x="484" y="606"/>
                    </a:lnTo>
                    <a:lnTo>
                      <a:pt x="470" y="608"/>
                    </a:lnTo>
                    <a:lnTo>
                      <a:pt x="454" y="609"/>
                    </a:lnTo>
                    <a:lnTo>
                      <a:pt x="152" y="609"/>
                    </a:lnTo>
                    <a:lnTo>
                      <a:pt x="138" y="608"/>
                    </a:lnTo>
                    <a:lnTo>
                      <a:pt x="122" y="606"/>
                    </a:lnTo>
                    <a:lnTo>
                      <a:pt x="108" y="602"/>
                    </a:lnTo>
                    <a:lnTo>
                      <a:pt x="93" y="597"/>
                    </a:lnTo>
                    <a:lnTo>
                      <a:pt x="79" y="590"/>
                    </a:lnTo>
                    <a:lnTo>
                      <a:pt x="67" y="583"/>
                    </a:lnTo>
                    <a:lnTo>
                      <a:pt x="55" y="574"/>
                    </a:lnTo>
                    <a:lnTo>
                      <a:pt x="44" y="563"/>
                    </a:lnTo>
                    <a:lnTo>
                      <a:pt x="44" y="563"/>
                    </a:lnTo>
                    <a:lnTo>
                      <a:pt x="35" y="553"/>
                    </a:lnTo>
                    <a:lnTo>
                      <a:pt x="26" y="541"/>
                    </a:lnTo>
                    <a:lnTo>
                      <a:pt x="18" y="528"/>
                    </a:lnTo>
                    <a:lnTo>
                      <a:pt x="11" y="514"/>
                    </a:lnTo>
                    <a:lnTo>
                      <a:pt x="6" y="501"/>
                    </a:lnTo>
                    <a:lnTo>
                      <a:pt x="2" y="486"/>
                    </a:lnTo>
                    <a:lnTo>
                      <a:pt x="0" y="471"/>
                    </a:lnTo>
                    <a:lnTo>
                      <a:pt x="0" y="455"/>
                    </a:lnTo>
                    <a:lnTo>
                      <a:pt x="0" y="154"/>
                    </a:lnTo>
                    <a:lnTo>
                      <a:pt x="0" y="138"/>
                    </a:lnTo>
                    <a:lnTo>
                      <a:pt x="2" y="123"/>
                    </a:lnTo>
                    <a:lnTo>
                      <a:pt x="6" y="109"/>
                    </a:lnTo>
                    <a:lnTo>
                      <a:pt x="11" y="95"/>
                    </a:lnTo>
                    <a:lnTo>
                      <a:pt x="18" y="81"/>
                    </a:lnTo>
                    <a:lnTo>
                      <a:pt x="26" y="69"/>
                    </a:lnTo>
                    <a:lnTo>
                      <a:pt x="35" y="57"/>
                    </a:lnTo>
                    <a:lnTo>
                      <a:pt x="44" y="46"/>
                    </a:lnTo>
                    <a:lnTo>
                      <a:pt x="55" y="36"/>
                    </a:lnTo>
                    <a:lnTo>
                      <a:pt x="67" y="28"/>
                    </a:lnTo>
                    <a:lnTo>
                      <a:pt x="79" y="20"/>
                    </a:lnTo>
                    <a:lnTo>
                      <a:pt x="93" y="13"/>
                    </a:lnTo>
                    <a:lnTo>
                      <a:pt x="107" y="8"/>
                    </a:lnTo>
                    <a:lnTo>
                      <a:pt x="122" y="4"/>
                    </a:lnTo>
                    <a:lnTo>
                      <a:pt x="138" y="1"/>
                    </a:lnTo>
                    <a:lnTo>
                      <a:pt x="152" y="0"/>
                    </a:lnTo>
                    <a:close/>
                    <a:moveTo>
                      <a:pt x="454" y="60"/>
                    </a:moveTo>
                    <a:lnTo>
                      <a:pt x="152" y="60"/>
                    </a:lnTo>
                    <a:lnTo>
                      <a:pt x="143" y="61"/>
                    </a:lnTo>
                    <a:lnTo>
                      <a:pt x="134" y="62"/>
                    </a:lnTo>
                    <a:lnTo>
                      <a:pt x="125" y="64"/>
                    </a:lnTo>
                    <a:lnTo>
                      <a:pt x="116" y="68"/>
                    </a:lnTo>
                    <a:lnTo>
                      <a:pt x="108" y="71"/>
                    </a:lnTo>
                    <a:lnTo>
                      <a:pt x="100" y="76"/>
                    </a:lnTo>
                    <a:lnTo>
                      <a:pt x="93" y="81"/>
                    </a:lnTo>
                    <a:lnTo>
                      <a:pt x="86" y="88"/>
                    </a:lnTo>
                    <a:lnTo>
                      <a:pt x="79" y="94"/>
                    </a:lnTo>
                    <a:lnTo>
                      <a:pt x="75" y="102"/>
                    </a:lnTo>
                    <a:lnTo>
                      <a:pt x="69" y="110"/>
                    </a:lnTo>
                    <a:lnTo>
                      <a:pt x="66" y="118"/>
                    </a:lnTo>
                    <a:lnTo>
                      <a:pt x="62" y="127"/>
                    </a:lnTo>
                    <a:lnTo>
                      <a:pt x="60" y="135"/>
                    </a:lnTo>
                    <a:lnTo>
                      <a:pt x="59" y="145"/>
                    </a:lnTo>
                    <a:lnTo>
                      <a:pt x="58" y="154"/>
                    </a:lnTo>
                    <a:lnTo>
                      <a:pt x="58" y="455"/>
                    </a:lnTo>
                    <a:lnTo>
                      <a:pt x="59" y="465"/>
                    </a:lnTo>
                    <a:lnTo>
                      <a:pt x="60" y="475"/>
                    </a:lnTo>
                    <a:lnTo>
                      <a:pt x="62" y="484"/>
                    </a:lnTo>
                    <a:lnTo>
                      <a:pt x="66" y="492"/>
                    </a:lnTo>
                    <a:lnTo>
                      <a:pt x="69" y="501"/>
                    </a:lnTo>
                    <a:lnTo>
                      <a:pt x="75" y="509"/>
                    </a:lnTo>
                    <a:lnTo>
                      <a:pt x="79" y="516"/>
                    </a:lnTo>
                    <a:lnTo>
                      <a:pt x="86" y="522"/>
                    </a:lnTo>
                    <a:lnTo>
                      <a:pt x="93" y="528"/>
                    </a:lnTo>
                    <a:lnTo>
                      <a:pt x="100" y="534"/>
                    </a:lnTo>
                    <a:lnTo>
                      <a:pt x="108" y="538"/>
                    </a:lnTo>
                    <a:lnTo>
                      <a:pt x="116" y="543"/>
                    </a:lnTo>
                    <a:lnTo>
                      <a:pt x="125" y="545"/>
                    </a:lnTo>
                    <a:lnTo>
                      <a:pt x="134" y="547"/>
                    </a:lnTo>
                    <a:lnTo>
                      <a:pt x="143" y="550"/>
                    </a:lnTo>
                    <a:lnTo>
                      <a:pt x="152" y="550"/>
                    </a:lnTo>
                    <a:lnTo>
                      <a:pt x="454" y="550"/>
                    </a:lnTo>
                    <a:lnTo>
                      <a:pt x="464" y="550"/>
                    </a:lnTo>
                    <a:lnTo>
                      <a:pt x="473" y="547"/>
                    </a:lnTo>
                    <a:lnTo>
                      <a:pt x="482" y="545"/>
                    </a:lnTo>
                    <a:lnTo>
                      <a:pt x="491" y="543"/>
                    </a:lnTo>
                    <a:lnTo>
                      <a:pt x="499" y="538"/>
                    </a:lnTo>
                    <a:lnTo>
                      <a:pt x="507" y="534"/>
                    </a:lnTo>
                    <a:lnTo>
                      <a:pt x="514" y="528"/>
                    </a:lnTo>
                    <a:lnTo>
                      <a:pt x="521" y="522"/>
                    </a:lnTo>
                    <a:lnTo>
                      <a:pt x="527" y="516"/>
                    </a:lnTo>
                    <a:lnTo>
                      <a:pt x="532" y="508"/>
                    </a:lnTo>
                    <a:lnTo>
                      <a:pt x="537" y="501"/>
                    </a:lnTo>
                    <a:lnTo>
                      <a:pt x="541" y="492"/>
                    </a:lnTo>
                    <a:lnTo>
                      <a:pt x="545" y="484"/>
                    </a:lnTo>
                    <a:lnTo>
                      <a:pt x="547" y="475"/>
                    </a:lnTo>
                    <a:lnTo>
                      <a:pt x="548" y="465"/>
                    </a:lnTo>
                    <a:lnTo>
                      <a:pt x="548" y="455"/>
                    </a:lnTo>
                    <a:lnTo>
                      <a:pt x="548" y="154"/>
                    </a:lnTo>
                    <a:lnTo>
                      <a:pt x="548" y="145"/>
                    </a:lnTo>
                    <a:lnTo>
                      <a:pt x="547" y="135"/>
                    </a:lnTo>
                    <a:lnTo>
                      <a:pt x="545" y="126"/>
                    </a:lnTo>
                    <a:lnTo>
                      <a:pt x="541" y="118"/>
                    </a:lnTo>
                    <a:lnTo>
                      <a:pt x="537" y="110"/>
                    </a:lnTo>
                    <a:lnTo>
                      <a:pt x="532" y="102"/>
                    </a:lnTo>
                    <a:lnTo>
                      <a:pt x="527" y="94"/>
                    </a:lnTo>
                    <a:lnTo>
                      <a:pt x="521" y="88"/>
                    </a:lnTo>
                    <a:lnTo>
                      <a:pt x="521" y="87"/>
                    </a:lnTo>
                    <a:lnTo>
                      <a:pt x="514" y="81"/>
                    </a:lnTo>
                    <a:lnTo>
                      <a:pt x="507" y="76"/>
                    </a:lnTo>
                    <a:lnTo>
                      <a:pt x="499" y="71"/>
                    </a:lnTo>
                    <a:lnTo>
                      <a:pt x="491" y="68"/>
                    </a:lnTo>
                    <a:lnTo>
                      <a:pt x="482" y="64"/>
                    </a:lnTo>
                    <a:lnTo>
                      <a:pt x="473" y="62"/>
                    </a:lnTo>
                    <a:lnTo>
                      <a:pt x="464" y="61"/>
                    </a:lnTo>
                    <a:lnTo>
                      <a:pt x="454" y="60"/>
                    </a:lnTo>
                    <a:close/>
                  </a:path>
                </a:pathLst>
              </a:custGeom>
              <a:gradFill flip="none" rotWithShape="1">
                <a:gsLst>
                  <a:gs pos="46000">
                    <a:srgbClr val="FFFFFF"/>
                  </a:gs>
                  <a:gs pos="56000">
                    <a:schemeClr val="bg1">
                      <a:alpha val="45000"/>
                    </a:schemeClr>
                  </a:gs>
                  <a:gs pos="100000">
                    <a:srgbClr val="FFFFFF"/>
                  </a:gs>
                  <a:gs pos="0">
                    <a:schemeClr val="bg1">
                      <a:alpha val="97000"/>
                    </a:schemeClr>
                  </a:gs>
                </a:gsLst>
                <a:lin ang="189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5" name="Freeform 42"/>
              <p:cNvSpPr>
                <a:spLocks/>
              </p:cNvSpPr>
              <p:nvPr/>
            </p:nvSpPr>
            <p:spPr bwMode="auto">
              <a:xfrm>
                <a:off x="5940539" y="5287836"/>
                <a:ext cx="371944" cy="178479"/>
              </a:xfrm>
              <a:custGeom>
                <a:avLst/>
                <a:gdLst>
                  <a:gd name="T0" fmla="*/ 1635 w 1638"/>
                  <a:gd name="T1" fmla="*/ 43 h 786"/>
                  <a:gd name="T2" fmla="*/ 1625 w 1638"/>
                  <a:gd name="T3" fmla="*/ 122 h 786"/>
                  <a:gd name="T4" fmla="*/ 1605 w 1638"/>
                  <a:gd name="T5" fmla="*/ 199 h 786"/>
                  <a:gd name="T6" fmla="*/ 1580 w 1638"/>
                  <a:gd name="T7" fmla="*/ 273 h 786"/>
                  <a:gd name="T8" fmla="*/ 1547 w 1638"/>
                  <a:gd name="T9" fmla="*/ 344 h 786"/>
                  <a:gd name="T10" fmla="*/ 1508 w 1638"/>
                  <a:gd name="T11" fmla="*/ 410 h 786"/>
                  <a:gd name="T12" fmla="*/ 1464 w 1638"/>
                  <a:gd name="T13" fmla="*/ 473 h 786"/>
                  <a:gd name="T14" fmla="*/ 1414 w 1638"/>
                  <a:gd name="T15" fmla="*/ 531 h 786"/>
                  <a:gd name="T16" fmla="*/ 1359 w 1638"/>
                  <a:gd name="T17" fmla="*/ 584 h 786"/>
                  <a:gd name="T18" fmla="*/ 1298 w 1638"/>
                  <a:gd name="T19" fmla="*/ 631 h 786"/>
                  <a:gd name="T20" fmla="*/ 1235 w 1638"/>
                  <a:gd name="T21" fmla="*/ 674 h 786"/>
                  <a:gd name="T22" fmla="*/ 1166 w 1638"/>
                  <a:gd name="T23" fmla="*/ 710 h 786"/>
                  <a:gd name="T24" fmla="*/ 1094 w 1638"/>
                  <a:gd name="T25" fmla="*/ 740 h 786"/>
                  <a:gd name="T26" fmla="*/ 1019 w 1638"/>
                  <a:gd name="T27" fmla="*/ 763 h 786"/>
                  <a:gd name="T28" fmla="*/ 940 w 1638"/>
                  <a:gd name="T29" fmla="*/ 777 h 786"/>
                  <a:gd name="T30" fmla="*/ 861 w 1638"/>
                  <a:gd name="T31" fmla="*/ 785 h 786"/>
                  <a:gd name="T32" fmla="*/ 778 w 1638"/>
                  <a:gd name="T33" fmla="*/ 785 h 786"/>
                  <a:gd name="T34" fmla="*/ 697 w 1638"/>
                  <a:gd name="T35" fmla="*/ 777 h 786"/>
                  <a:gd name="T36" fmla="*/ 619 w 1638"/>
                  <a:gd name="T37" fmla="*/ 763 h 786"/>
                  <a:gd name="T38" fmla="*/ 543 w 1638"/>
                  <a:gd name="T39" fmla="*/ 740 h 786"/>
                  <a:gd name="T40" fmla="*/ 472 w 1638"/>
                  <a:gd name="T41" fmla="*/ 710 h 786"/>
                  <a:gd name="T42" fmla="*/ 403 w 1638"/>
                  <a:gd name="T43" fmla="*/ 674 h 786"/>
                  <a:gd name="T44" fmla="*/ 338 w 1638"/>
                  <a:gd name="T45" fmla="*/ 631 h 786"/>
                  <a:gd name="T46" fmla="*/ 279 w 1638"/>
                  <a:gd name="T47" fmla="*/ 584 h 786"/>
                  <a:gd name="T48" fmla="*/ 223 w 1638"/>
                  <a:gd name="T49" fmla="*/ 530 h 786"/>
                  <a:gd name="T50" fmla="*/ 173 w 1638"/>
                  <a:gd name="T51" fmla="*/ 472 h 786"/>
                  <a:gd name="T52" fmla="*/ 128 w 1638"/>
                  <a:gd name="T53" fmla="*/ 409 h 786"/>
                  <a:gd name="T54" fmla="*/ 89 w 1638"/>
                  <a:gd name="T55" fmla="*/ 342 h 786"/>
                  <a:gd name="T56" fmla="*/ 58 w 1638"/>
                  <a:gd name="T57" fmla="*/ 271 h 786"/>
                  <a:gd name="T58" fmla="*/ 32 w 1638"/>
                  <a:gd name="T59" fmla="*/ 197 h 786"/>
                  <a:gd name="T60" fmla="*/ 14 w 1638"/>
                  <a:gd name="T61" fmla="*/ 120 h 786"/>
                  <a:gd name="T62" fmla="*/ 3 w 1638"/>
                  <a:gd name="T63" fmla="*/ 40 h 786"/>
                  <a:gd name="T64" fmla="*/ 48 w 1638"/>
                  <a:gd name="T65" fmla="*/ 6 h 786"/>
                  <a:gd name="T66" fmla="*/ 146 w 1638"/>
                  <a:gd name="T67" fmla="*/ 18 h 786"/>
                  <a:gd name="T68" fmla="*/ 246 w 1638"/>
                  <a:gd name="T69" fmla="*/ 28 h 786"/>
                  <a:gd name="T70" fmla="*/ 348 w 1638"/>
                  <a:gd name="T71" fmla="*/ 37 h 786"/>
                  <a:gd name="T72" fmla="*/ 452 w 1638"/>
                  <a:gd name="T73" fmla="*/ 44 h 786"/>
                  <a:gd name="T74" fmla="*/ 557 w 1638"/>
                  <a:gd name="T75" fmla="*/ 50 h 786"/>
                  <a:gd name="T76" fmla="*/ 664 w 1638"/>
                  <a:gd name="T77" fmla="*/ 53 h 786"/>
                  <a:gd name="T78" fmla="*/ 774 w 1638"/>
                  <a:gd name="T79" fmla="*/ 56 h 786"/>
                  <a:gd name="T80" fmla="*/ 882 w 1638"/>
                  <a:gd name="T81" fmla="*/ 56 h 786"/>
                  <a:gd name="T82" fmla="*/ 988 w 1638"/>
                  <a:gd name="T83" fmla="*/ 53 h 786"/>
                  <a:gd name="T84" fmla="*/ 1093 w 1638"/>
                  <a:gd name="T85" fmla="*/ 50 h 786"/>
                  <a:gd name="T86" fmla="*/ 1196 w 1638"/>
                  <a:gd name="T87" fmla="*/ 45 h 786"/>
                  <a:gd name="T88" fmla="*/ 1297 w 1638"/>
                  <a:gd name="T89" fmla="*/ 39 h 786"/>
                  <a:gd name="T90" fmla="*/ 1398 w 1638"/>
                  <a:gd name="T91" fmla="*/ 30 h 786"/>
                  <a:gd name="T92" fmla="*/ 1495 w 1638"/>
                  <a:gd name="T93" fmla="*/ 20 h 786"/>
                  <a:gd name="T94" fmla="*/ 1590 w 1638"/>
                  <a:gd name="T95" fmla="*/ 9 h 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638" h="786">
                    <a:moveTo>
                      <a:pt x="1638" y="2"/>
                    </a:moveTo>
                    <a:lnTo>
                      <a:pt x="1635" y="43"/>
                    </a:lnTo>
                    <a:lnTo>
                      <a:pt x="1630" y="83"/>
                    </a:lnTo>
                    <a:lnTo>
                      <a:pt x="1625" y="122"/>
                    </a:lnTo>
                    <a:lnTo>
                      <a:pt x="1616" y="161"/>
                    </a:lnTo>
                    <a:lnTo>
                      <a:pt x="1605" y="199"/>
                    </a:lnTo>
                    <a:lnTo>
                      <a:pt x="1594" y="237"/>
                    </a:lnTo>
                    <a:lnTo>
                      <a:pt x="1580" y="273"/>
                    </a:lnTo>
                    <a:lnTo>
                      <a:pt x="1564" y="309"/>
                    </a:lnTo>
                    <a:lnTo>
                      <a:pt x="1547" y="344"/>
                    </a:lnTo>
                    <a:lnTo>
                      <a:pt x="1529" y="377"/>
                    </a:lnTo>
                    <a:lnTo>
                      <a:pt x="1508" y="410"/>
                    </a:lnTo>
                    <a:lnTo>
                      <a:pt x="1488" y="442"/>
                    </a:lnTo>
                    <a:lnTo>
                      <a:pt x="1464" y="473"/>
                    </a:lnTo>
                    <a:lnTo>
                      <a:pt x="1440" y="503"/>
                    </a:lnTo>
                    <a:lnTo>
                      <a:pt x="1414" y="531"/>
                    </a:lnTo>
                    <a:lnTo>
                      <a:pt x="1387" y="558"/>
                    </a:lnTo>
                    <a:lnTo>
                      <a:pt x="1359" y="584"/>
                    </a:lnTo>
                    <a:lnTo>
                      <a:pt x="1329" y="609"/>
                    </a:lnTo>
                    <a:lnTo>
                      <a:pt x="1298" y="631"/>
                    </a:lnTo>
                    <a:lnTo>
                      <a:pt x="1268" y="654"/>
                    </a:lnTo>
                    <a:lnTo>
                      <a:pt x="1235" y="674"/>
                    </a:lnTo>
                    <a:lnTo>
                      <a:pt x="1200" y="693"/>
                    </a:lnTo>
                    <a:lnTo>
                      <a:pt x="1166" y="710"/>
                    </a:lnTo>
                    <a:lnTo>
                      <a:pt x="1131" y="726"/>
                    </a:lnTo>
                    <a:lnTo>
                      <a:pt x="1094" y="740"/>
                    </a:lnTo>
                    <a:lnTo>
                      <a:pt x="1057" y="752"/>
                    </a:lnTo>
                    <a:lnTo>
                      <a:pt x="1019" y="763"/>
                    </a:lnTo>
                    <a:lnTo>
                      <a:pt x="980" y="771"/>
                    </a:lnTo>
                    <a:lnTo>
                      <a:pt x="940" y="777"/>
                    </a:lnTo>
                    <a:lnTo>
                      <a:pt x="900" y="783"/>
                    </a:lnTo>
                    <a:lnTo>
                      <a:pt x="861" y="785"/>
                    </a:lnTo>
                    <a:lnTo>
                      <a:pt x="819" y="786"/>
                    </a:lnTo>
                    <a:lnTo>
                      <a:pt x="778" y="785"/>
                    </a:lnTo>
                    <a:lnTo>
                      <a:pt x="737" y="783"/>
                    </a:lnTo>
                    <a:lnTo>
                      <a:pt x="697" y="777"/>
                    </a:lnTo>
                    <a:lnTo>
                      <a:pt x="657" y="771"/>
                    </a:lnTo>
                    <a:lnTo>
                      <a:pt x="619" y="763"/>
                    </a:lnTo>
                    <a:lnTo>
                      <a:pt x="581" y="752"/>
                    </a:lnTo>
                    <a:lnTo>
                      <a:pt x="543" y="740"/>
                    </a:lnTo>
                    <a:lnTo>
                      <a:pt x="507" y="725"/>
                    </a:lnTo>
                    <a:lnTo>
                      <a:pt x="472" y="710"/>
                    </a:lnTo>
                    <a:lnTo>
                      <a:pt x="436" y="693"/>
                    </a:lnTo>
                    <a:lnTo>
                      <a:pt x="403" y="674"/>
                    </a:lnTo>
                    <a:lnTo>
                      <a:pt x="370" y="653"/>
                    </a:lnTo>
                    <a:lnTo>
                      <a:pt x="338" y="631"/>
                    </a:lnTo>
                    <a:lnTo>
                      <a:pt x="308" y="607"/>
                    </a:lnTo>
                    <a:lnTo>
                      <a:pt x="279" y="584"/>
                    </a:lnTo>
                    <a:lnTo>
                      <a:pt x="250" y="557"/>
                    </a:lnTo>
                    <a:lnTo>
                      <a:pt x="223" y="530"/>
                    </a:lnTo>
                    <a:lnTo>
                      <a:pt x="198" y="501"/>
                    </a:lnTo>
                    <a:lnTo>
                      <a:pt x="173" y="472"/>
                    </a:lnTo>
                    <a:lnTo>
                      <a:pt x="150" y="441"/>
                    </a:lnTo>
                    <a:lnTo>
                      <a:pt x="128" y="409"/>
                    </a:lnTo>
                    <a:lnTo>
                      <a:pt x="109" y="376"/>
                    </a:lnTo>
                    <a:lnTo>
                      <a:pt x="89" y="342"/>
                    </a:lnTo>
                    <a:lnTo>
                      <a:pt x="73" y="308"/>
                    </a:lnTo>
                    <a:lnTo>
                      <a:pt x="58" y="271"/>
                    </a:lnTo>
                    <a:lnTo>
                      <a:pt x="44" y="235"/>
                    </a:lnTo>
                    <a:lnTo>
                      <a:pt x="32" y="197"/>
                    </a:lnTo>
                    <a:lnTo>
                      <a:pt x="22" y="159"/>
                    </a:lnTo>
                    <a:lnTo>
                      <a:pt x="14" y="120"/>
                    </a:lnTo>
                    <a:lnTo>
                      <a:pt x="7" y="81"/>
                    </a:lnTo>
                    <a:lnTo>
                      <a:pt x="3" y="40"/>
                    </a:lnTo>
                    <a:lnTo>
                      <a:pt x="0" y="0"/>
                    </a:lnTo>
                    <a:lnTo>
                      <a:pt x="48" y="6"/>
                    </a:lnTo>
                    <a:lnTo>
                      <a:pt x="96" y="12"/>
                    </a:lnTo>
                    <a:lnTo>
                      <a:pt x="146" y="18"/>
                    </a:lnTo>
                    <a:lnTo>
                      <a:pt x="196" y="24"/>
                    </a:lnTo>
                    <a:lnTo>
                      <a:pt x="246" y="28"/>
                    </a:lnTo>
                    <a:lnTo>
                      <a:pt x="297" y="33"/>
                    </a:lnTo>
                    <a:lnTo>
                      <a:pt x="348" y="37"/>
                    </a:lnTo>
                    <a:lnTo>
                      <a:pt x="400" y="41"/>
                    </a:lnTo>
                    <a:lnTo>
                      <a:pt x="452" y="44"/>
                    </a:lnTo>
                    <a:lnTo>
                      <a:pt x="505" y="48"/>
                    </a:lnTo>
                    <a:lnTo>
                      <a:pt x="557" y="50"/>
                    </a:lnTo>
                    <a:lnTo>
                      <a:pt x="611" y="52"/>
                    </a:lnTo>
                    <a:lnTo>
                      <a:pt x="664" y="53"/>
                    </a:lnTo>
                    <a:lnTo>
                      <a:pt x="719" y="55"/>
                    </a:lnTo>
                    <a:lnTo>
                      <a:pt x="774" y="56"/>
                    </a:lnTo>
                    <a:lnTo>
                      <a:pt x="829" y="56"/>
                    </a:lnTo>
                    <a:lnTo>
                      <a:pt x="882" y="56"/>
                    </a:lnTo>
                    <a:lnTo>
                      <a:pt x="936" y="55"/>
                    </a:lnTo>
                    <a:lnTo>
                      <a:pt x="988" y="53"/>
                    </a:lnTo>
                    <a:lnTo>
                      <a:pt x="1041" y="52"/>
                    </a:lnTo>
                    <a:lnTo>
                      <a:pt x="1093" y="50"/>
                    </a:lnTo>
                    <a:lnTo>
                      <a:pt x="1145" y="48"/>
                    </a:lnTo>
                    <a:lnTo>
                      <a:pt x="1196" y="45"/>
                    </a:lnTo>
                    <a:lnTo>
                      <a:pt x="1247" y="42"/>
                    </a:lnTo>
                    <a:lnTo>
                      <a:pt x="1297" y="39"/>
                    </a:lnTo>
                    <a:lnTo>
                      <a:pt x="1348" y="34"/>
                    </a:lnTo>
                    <a:lnTo>
                      <a:pt x="1398" y="30"/>
                    </a:lnTo>
                    <a:lnTo>
                      <a:pt x="1447" y="25"/>
                    </a:lnTo>
                    <a:lnTo>
                      <a:pt x="1495" y="20"/>
                    </a:lnTo>
                    <a:lnTo>
                      <a:pt x="1544" y="15"/>
                    </a:lnTo>
                    <a:lnTo>
                      <a:pt x="1590" y="9"/>
                    </a:lnTo>
                    <a:lnTo>
                      <a:pt x="1638" y="2"/>
                    </a:ln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alpha val="45000"/>
                    </a:schemeClr>
                  </a:gs>
                  <a:gs pos="0">
                    <a:schemeClr val="bg1">
                      <a:alpha val="20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56" name="Freeform 43"/>
            <p:cNvSpPr>
              <a:spLocks/>
            </p:cNvSpPr>
            <p:nvPr/>
          </p:nvSpPr>
          <p:spPr bwMode="auto">
            <a:xfrm>
              <a:off x="6484378" y="417446"/>
              <a:ext cx="2215278" cy="4990087"/>
            </a:xfrm>
            <a:custGeom>
              <a:avLst/>
              <a:gdLst>
                <a:gd name="T0" fmla="*/ 0 w 6402"/>
                <a:gd name="T1" fmla="*/ 0 h 14419"/>
                <a:gd name="T2" fmla="*/ 5706 w 6402"/>
                <a:gd name="T3" fmla="*/ 0 h 14419"/>
                <a:gd name="T4" fmla="*/ 5742 w 6402"/>
                <a:gd name="T5" fmla="*/ 1 h 14419"/>
                <a:gd name="T6" fmla="*/ 5777 w 6402"/>
                <a:gd name="T7" fmla="*/ 4 h 14419"/>
                <a:gd name="T8" fmla="*/ 5811 w 6402"/>
                <a:gd name="T9" fmla="*/ 9 h 14419"/>
                <a:gd name="T10" fmla="*/ 5846 w 6402"/>
                <a:gd name="T11" fmla="*/ 14 h 14419"/>
                <a:gd name="T12" fmla="*/ 5880 w 6402"/>
                <a:gd name="T13" fmla="*/ 22 h 14419"/>
                <a:gd name="T14" fmla="*/ 5913 w 6402"/>
                <a:gd name="T15" fmla="*/ 32 h 14419"/>
                <a:gd name="T16" fmla="*/ 5945 w 6402"/>
                <a:gd name="T17" fmla="*/ 43 h 14419"/>
                <a:gd name="T18" fmla="*/ 5976 w 6402"/>
                <a:gd name="T19" fmla="*/ 56 h 14419"/>
                <a:gd name="T20" fmla="*/ 6007 w 6402"/>
                <a:gd name="T21" fmla="*/ 69 h 14419"/>
                <a:gd name="T22" fmla="*/ 6037 w 6402"/>
                <a:gd name="T23" fmla="*/ 84 h 14419"/>
                <a:gd name="T24" fmla="*/ 6066 w 6402"/>
                <a:gd name="T25" fmla="*/ 101 h 14419"/>
                <a:gd name="T26" fmla="*/ 6094 w 6402"/>
                <a:gd name="T27" fmla="*/ 119 h 14419"/>
                <a:gd name="T28" fmla="*/ 6122 w 6402"/>
                <a:gd name="T29" fmla="*/ 139 h 14419"/>
                <a:gd name="T30" fmla="*/ 6148 w 6402"/>
                <a:gd name="T31" fmla="*/ 160 h 14419"/>
                <a:gd name="T32" fmla="*/ 6174 w 6402"/>
                <a:gd name="T33" fmla="*/ 182 h 14419"/>
                <a:gd name="T34" fmla="*/ 6197 w 6402"/>
                <a:gd name="T35" fmla="*/ 205 h 14419"/>
                <a:gd name="T36" fmla="*/ 6220 w 6402"/>
                <a:gd name="T37" fmla="*/ 228 h 14419"/>
                <a:gd name="T38" fmla="*/ 6242 w 6402"/>
                <a:gd name="T39" fmla="*/ 254 h 14419"/>
                <a:gd name="T40" fmla="*/ 6263 w 6402"/>
                <a:gd name="T41" fmla="*/ 280 h 14419"/>
                <a:gd name="T42" fmla="*/ 6283 w 6402"/>
                <a:gd name="T43" fmla="*/ 308 h 14419"/>
                <a:gd name="T44" fmla="*/ 6301 w 6402"/>
                <a:gd name="T45" fmla="*/ 336 h 14419"/>
                <a:gd name="T46" fmla="*/ 6318 w 6402"/>
                <a:gd name="T47" fmla="*/ 365 h 14419"/>
                <a:gd name="T48" fmla="*/ 6333 w 6402"/>
                <a:gd name="T49" fmla="*/ 395 h 14419"/>
                <a:gd name="T50" fmla="*/ 6348 w 6402"/>
                <a:gd name="T51" fmla="*/ 426 h 14419"/>
                <a:gd name="T52" fmla="*/ 6359 w 6402"/>
                <a:gd name="T53" fmla="*/ 457 h 14419"/>
                <a:gd name="T54" fmla="*/ 6371 w 6402"/>
                <a:gd name="T55" fmla="*/ 489 h 14419"/>
                <a:gd name="T56" fmla="*/ 6380 w 6402"/>
                <a:gd name="T57" fmla="*/ 523 h 14419"/>
                <a:gd name="T58" fmla="*/ 6388 w 6402"/>
                <a:gd name="T59" fmla="*/ 557 h 14419"/>
                <a:gd name="T60" fmla="*/ 6394 w 6402"/>
                <a:gd name="T61" fmla="*/ 591 h 14419"/>
                <a:gd name="T62" fmla="*/ 6398 w 6402"/>
                <a:gd name="T63" fmla="*/ 626 h 14419"/>
                <a:gd name="T64" fmla="*/ 6401 w 6402"/>
                <a:gd name="T65" fmla="*/ 661 h 14419"/>
                <a:gd name="T66" fmla="*/ 6402 w 6402"/>
                <a:gd name="T67" fmla="*/ 696 h 14419"/>
                <a:gd name="T68" fmla="*/ 6402 w 6402"/>
                <a:gd name="T69" fmla="*/ 14419 h 14419"/>
                <a:gd name="T70" fmla="*/ 0 w 6402"/>
                <a:gd name="T71" fmla="*/ 0 h 14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402" h="14419">
                  <a:moveTo>
                    <a:pt x="0" y="0"/>
                  </a:moveTo>
                  <a:lnTo>
                    <a:pt x="5706" y="0"/>
                  </a:lnTo>
                  <a:lnTo>
                    <a:pt x="5742" y="1"/>
                  </a:lnTo>
                  <a:lnTo>
                    <a:pt x="5777" y="4"/>
                  </a:lnTo>
                  <a:lnTo>
                    <a:pt x="5811" y="9"/>
                  </a:lnTo>
                  <a:lnTo>
                    <a:pt x="5846" y="14"/>
                  </a:lnTo>
                  <a:lnTo>
                    <a:pt x="5880" y="22"/>
                  </a:lnTo>
                  <a:lnTo>
                    <a:pt x="5913" y="32"/>
                  </a:lnTo>
                  <a:lnTo>
                    <a:pt x="5945" y="43"/>
                  </a:lnTo>
                  <a:lnTo>
                    <a:pt x="5976" y="56"/>
                  </a:lnTo>
                  <a:lnTo>
                    <a:pt x="6007" y="69"/>
                  </a:lnTo>
                  <a:lnTo>
                    <a:pt x="6037" y="84"/>
                  </a:lnTo>
                  <a:lnTo>
                    <a:pt x="6066" y="101"/>
                  </a:lnTo>
                  <a:lnTo>
                    <a:pt x="6094" y="119"/>
                  </a:lnTo>
                  <a:lnTo>
                    <a:pt x="6122" y="139"/>
                  </a:lnTo>
                  <a:lnTo>
                    <a:pt x="6148" y="160"/>
                  </a:lnTo>
                  <a:lnTo>
                    <a:pt x="6174" y="182"/>
                  </a:lnTo>
                  <a:lnTo>
                    <a:pt x="6197" y="205"/>
                  </a:lnTo>
                  <a:lnTo>
                    <a:pt x="6220" y="228"/>
                  </a:lnTo>
                  <a:lnTo>
                    <a:pt x="6242" y="254"/>
                  </a:lnTo>
                  <a:lnTo>
                    <a:pt x="6263" y="280"/>
                  </a:lnTo>
                  <a:lnTo>
                    <a:pt x="6283" y="308"/>
                  </a:lnTo>
                  <a:lnTo>
                    <a:pt x="6301" y="336"/>
                  </a:lnTo>
                  <a:lnTo>
                    <a:pt x="6318" y="365"/>
                  </a:lnTo>
                  <a:lnTo>
                    <a:pt x="6333" y="395"/>
                  </a:lnTo>
                  <a:lnTo>
                    <a:pt x="6348" y="426"/>
                  </a:lnTo>
                  <a:lnTo>
                    <a:pt x="6359" y="457"/>
                  </a:lnTo>
                  <a:lnTo>
                    <a:pt x="6371" y="489"/>
                  </a:lnTo>
                  <a:lnTo>
                    <a:pt x="6380" y="523"/>
                  </a:lnTo>
                  <a:lnTo>
                    <a:pt x="6388" y="557"/>
                  </a:lnTo>
                  <a:lnTo>
                    <a:pt x="6394" y="591"/>
                  </a:lnTo>
                  <a:lnTo>
                    <a:pt x="6398" y="626"/>
                  </a:lnTo>
                  <a:lnTo>
                    <a:pt x="6401" y="661"/>
                  </a:lnTo>
                  <a:lnTo>
                    <a:pt x="6402" y="696"/>
                  </a:lnTo>
                  <a:lnTo>
                    <a:pt x="6402" y="14419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65000">
                  <a:schemeClr val="bg1">
                    <a:alpha val="0"/>
                  </a:schemeClr>
                </a:gs>
                <a:gs pos="0">
                  <a:schemeClr val="bg1">
                    <a:alpha val="5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57" name="Group 456"/>
            <p:cNvGrpSpPr/>
            <p:nvPr/>
          </p:nvGrpSpPr>
          <p:grpSpPr>
            <a:xfrm>
              <a:off x="6717883" y="652670"/>
              <a:ext cx="82967" cy="81537"/>
              <a:chOff x="9879841" y="1499440"/>
              <a:chExt cx="79021" cy="77659"/>
            </a:xfrm>
          </p:grpSpPr>
          <p:sp>
            <p:nvSpPr>
              <p:cNvPr id="458" name="Freeform 29"/>
              <p:cNvSpPr>
                <a:spLocks/>
              </p:cNvSpPr>
              <p:nvPr/>
            </p:nvSpPr>
            <p:spPr bwMode="auto">
              <a:xfrm>
                <a:off x="9879841" y="1499440"/>
                <a:ext cx="79021" cy="77659"/>
              </a:xfrm>
              <a:custGeom>
                <a:avLst/>
                <a:gdLst>
                  <a:gd name="T0" fmla="*/ 189 w 345"/>
                  <a:gd name="T1" fmla="*/ 1 h 344"/>
                  <a:gd name="T2" fmla="*/ 224 w 345"/>
                  <a:gd name="T3" fmla="*/ 8 h 344"/>
                  <a:gd name="T4" fmla="*/ 254 w 345"/>
                  <a:gd name="T5" fmla="*/ 21 h 344"/>
                  <a:gd name="T6" fmla="*/ 282 w 345"/>
                  <a:gd name="T7" fmla="*/ 39 h 344"/>
                  <a:gd name="T8" fmla="*/ 305 w 345"/>
                  <a:gd name="T9" fmla="*/ 63 h 344"/>
                  <a:gd name="T10" fmla="*/ 324 w 345"/>
                  <a:gd name="T11" fmla="*/ 90 h 344"/>
                  <a:gd name="T12" fmla="*/ 337 w 345"/>
                  <a:gd name="T13" fmla="*/ 121 h 344"/>
                  <a:gd name="T14" fmla="*/ 343 w 345"/>
                  <a:gd name="T15" fmla="*/ 154 h 344"/>
                  <a:gd name="T16" fmla="*/ 343 w 345"/>
                  <a:gd name="T17" fmla="*/ 189 h 344"/>
                  <a:gd name="T18" fmla="*/ 337 w 345"/>
                  <a:gd name="T19" fmla="*/ 224 h 344"/>
                  <a:gd name="T20" fmla="*/ 324 w 345"/>
                  <a:gd name="T21" fmla="*/ 254 h 344"/>
                  <a:gd name="T22" fmla="*/ 305 w 345"/>
                  <a:gd name="T23" fmla="*/ 282 h 344"/>
                  <a:gd name="T24" fmla="*/ 282 w 345"/>
                  <a:gd name="T25" fmla="*/ 304 h 344"/>
                  <a:gd name="T26" fmla="*/ 254 w 345"/>
                  <a:gd name="T27" fmla="*/ 324 h 344"/>
                  <a:gd name="T28" fmla="*/ 224 w 345"/>
                  <a:gd name="T29" fmla="*/ 336 h 344"/>
                  <a:gd name="T30" fmla="*/ 189 w 345"/>
                  <a:gd name="T31" fmla="*/ 343 h 344"/>
                  <a:gd name="T32" fmla="*/ 155 w 345"/>
                  <a:gd name="T33" fmla="*/ 343 h 344"/>
                  <a:gd name="T34" fmla="*/ 121 w 345"/>
                  <a:gd name="T35" fmla="*/ 336 h 344"/>
                  <a:gd name="T36" fmla="*/ 90 w 345"/>
                  <a:gd name="T37" fmla="*/ 324 h 344"/>
                  <a:gd name="T38" fmla="*/ 63 w 345"/>
                  <a:gd name="T39" fmla="*/ 304 h 344"/>
                  <a:gd name="T40" fmla="*/ 39 w 345"/>
                  <a:gd name="T41" fmla="*/ 282 h 344"/>
                  <a:gd name="T42" fmla="*/ 21 w 345"/>
                  <a:gd name="T43" fmla="*/ 254 h 344"/>
                  <a:gd name="T44" fmla="*/ 8 w 345"/>
                  <a:gd name="T45" fmla="*/ 224 h 344"/>
                  <a:gd name="T46" fmla="*/ 1 w 345"/>
                  <a:gd name="T47" fmla="*/ 189 h 344"/>
                  <a:gd name="T48" fmla="*/ 1 w 345"/>
                  <a:gd name="T49" fmla="*/ 154 h 344"/>
                  <a:gd name="T50" fmla="*/ 8 w 345"/>
                  <a:gd name="T51" fmla="*/ 121 h 344"/>
                  <a:gd name="T52" fmla="*/ 21 w 345"/>
                  <a:gd name="T53" fmla="*/ 90 h 344"/>
                  <a:gd name="T54" fmla="*/ 39 w 345"/>
                  <a:gd name="T55" fmla="*/ 63 h 344"/>
                  <a:gd name="T56" fmla="*/ 63 w 345"/>
                  <a:gd name="T57" fmla="*/ 39 h 344"/>
                  <a:gd name="T58" fmla="*/ 90 w 345"/>
                  <a:gd name="T59" fmla="*/ 21 h 344"/>
                  <a:gd name="T60" fmla="*/ 121 w 345"/>
                  <a:gd name="T61" fmla="*/ 8 h 344"/>
                  <a:gd name="T62" fmla="*/ 155 w 345"/>
                  <a:gd name="T63" fmla="*/ 1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45" h="344">
                    <a:moveTo>
                      <a:pt x="172" y="0"/>
                    </a:moveTo>
                    <a:lnTo>
                      <a:pt x="189" y="1"/>
                    </a:lnTo>
                    <a:lnTo>
                      <a:pt x="207" y="3"/>
                    </a:lnTo>
                    <a:lnTo>
                      <a:pt x="224" y="8"/>
                    </a:lnTo>
                    <a:lnTo>
                      <a:pt x="240" y="14"/>
                    </a:lnTo>
                    <a:lnTo>
                      <a:pt x="254" y="21"/>
                    </a:lnTo>
                    <a:lnTo>
                      <a:pt x="268" y="30"/>
                    </a:lnTo>
                    <a:lnTo>
                      <a:pt x="282" y="39"/>
                    </a:lnTo>
                    <a:lnTo>
                      <a:pt x="294" y="50"/>
                    </a:lnTo>
                    <a:lnTo>
                      <a:pt x="305" y="63"/>
                    </a:lnTo>
                    <a:lnTo>
                      <a:pt x="315" y="75"/>
                    </a:lnTo>
                    <a:lnTo>
                      <a:pt x="324" y="90"/>
                    </a:lnTo>
                    <a:lnTo>
                      <a:pt x="331" y="105"/>
                    </a:lnTo>
                    <a:lnTo>
                      <a:pt x="337" y="121"/>
                    </a:lnTo>
                    <a:lnTo>
                      <a:pt x="341" y="137"/>
                    </a:lnTo>
                    <a:lnTo>
                      <a:pt x="343" y="154"/>
                    </a:lnTo>
                    <a:lnTo>
                      <a:pt x="345" y="172"/>
                    </a:lnTo>
                    <a:lnTo>
                      <a:pt x="343" y="189"/>
                    </a:lnTo>
                    <a:lnTo>
                      <a:pt x="341" y="206"/>
                    </a:lnTo>
                    <a:lnTo>
                      <a:pt x="337" y="224"/>
                    </a:lnTo>
                    <a:lnTo>
                      <a:pt x="331" y="239"/>
                    </a:lnTo>
                    <a:lnTo>
                      <a:pt x="324" y="254"/>
                    </a:lnTo>
                    <a:lnTo>
                      <a:pt x="315" y="268"/>
                    </a:lnTo>
                    <a:lnTo>
                      <a:pt x="305" y="282"/>
                    </a:lnTo>
                    <a:lnTo>
                      <a:pt x="294" y="294"/>
                    </a:lnTo>
                    <a:lnTo>
                      <a:pt x="282" y="304"/>
                    </a:lnTo>
                    <a:lnTo>
                      <a:pt x="268" y="315"/>
                    </a:lnTo>
                    <a:lnTo>
                      <a:pt x="254" y="324"/>
                    </a:lnTo>
                    <a:lnTo>
                      <a:pt x="240" y="331"/>
                    </a:lnTo>
                    <a:lnTo>
                      <a:pt x="224" y="336"/>
                    </a:lnTo>
                    <a:lnTo>
                      <a:pt x="207" y="341"/>
                    </a:lnTo>
                    <a:lnTo>
                      <a:pt x="189" y="343"/>
                    </a:lnTo>
                    <a:lnTo>
                      <a:pt x="172" y="344"/>
                    </a:lnTo>
                    <a:lnTo>
                      <a:pt x="155" y="343"/>
                    </a:lnTo>
                    <a:lnTo>
                      <a:pt x="138" y="341"/>
                    </a:lnTo>
                    <a:lnTo>
                      <a:pt x="121" y="336"/>
                    </a:lnTo>
                    <a:lnTo>
                      <a:pt x="105" y="331"/>
                    </a:lnTo>
                    <a:lnTo>
                      <a:pt x="90" y="324"/>
                    </a:lnTo>
                    <a:lnTo>
                      <a:pt x="76" y="315"/>
                    </a:lnTo>
                    <a:lnTo>
                      <a:pt x="63" y="304"/>
                    </a:lnTo>
                    <a:lnTo>
                      <a:pt x="50" y="294"/>
                    </a:lnTo>
                    <a:lnTo>
                      <a:pt x="39" y="282"/>
                    </a:lnTo>
                    <a:lnTo>
                      <a:pt x="30" y="268"/>
                    </a:lnTo>
                    <a:lnTo>
                      <a:pt x="21" y="254"/>
                    </a:lnTo>
                    <a:lnTo>
                      <a:pt x="14" y="239"/>
                    </a:lnTo>
                    <a:lnTo>
                      <a:pt x="8" y="224"/>
                    </a:lnTo>
                    <a:lnTo>
                      <a:pt x="3" y="206"/>
                    </a:lnTo>
                    <a:lnTo>
                      <a:pt x="1" y="189"/>
                    </a:lnTo>
                    <a:lnTo>
                      <a:pt x="0" y="172"/>
                    </a:lnTo>
                    <a:lnTo>
                      <a:pt x="1" y="154"/>
                    </a:lnTo>
                    <a:lnTo>
                      <a:pt x="3" y="137"/>
                    </a:lnTo>
                    <a:lnTo>
                      <a:pt x="8" y="121"/>
                    </a:lnTo>
                    <a:lnTo>
                      <a:pt x="14" y="105"/>
                    </a:lnTo>
                    <a:lnTo>
                      <a:pt x="21" y="90"/>
                    </a:lnTo>
                    <a:lnTo>
                      <a:pt x="30" y="75"/>
                    </a:lnTo>
                    <a:lnTo>
                      <a:pt x="39" y="63"/>
                    </a:lnTo>
                    <a:lnTo>
                      <a:pt x="50" y="50"/>
                    </a:lnTo>
                    <a:lnTo>
                      <a:pt x="63" y="39"/>
                    </a:lnTo>
                    <a:lnTo>
                      <a:pt x="76" y="30"/>
                    </a:lnTo>
                    <a:lnTo>
                      <a:pt x="90" y="21"/>
                    </a:lnTo>
                    <a:lnTo>
                      <a:pt x="105" y="14"/>
                    </a:lnTo>
                    <a:lnTo>
                      <a:pt x="121" y="8"/>
                    </a:lnTo>
                    <a:lnTo>
                      <a:pt x="138" y="3"/>
                    </a:lnTo>
                    <a:lnTo>
                      <a:pt x="155" y="1"/>
                    </a:lnTo>
                    <a:lnTo>
                      <a:pt x="172" y="0"/>
                    </a:lnTo>
                    <a:close/>
                  </a:path>
                </a:pathLst>
              </a:custGeom>
              <a:gradFill flip="none" rotWithShape="1">
                <a:gsLst>
                  <a:gs pos="65000">
                    <a:schemeClr val="tx1">
                      <a:lumMod val="75000"/>
                      <a:lumOff val="25000"/>
                    </a:schemeClr>
                  </a:gs>
                  <a:gs pos="0">
                    <a:schemeClr val="tx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9" name="Freeform 30"/>
              <p:cNvSpPr>
                <a:spLocks/>
              </p:cNvSpPr>
              <p:nvPr/>
            </p:nvSpPr>
            <p:spPr bwMode="auto">
              <a:xfrm>
                <a:off x="9900297" y="1518512"/>
                <a:ext cx="38148" cy="38148"/>
              </a:xfrm>
              <a:custGeom>
                <a:avLst/>
                <a:gdLst>
                  <a:gd name="T0" fmla="*/ 93 w 169"/>
                  <a:gd name="T1" fmla="*/ 0 h 169"/>
                  <a:gd name="T2" fmla="*/ 109 w 169"/>
                  <a:gd name="T3" fmla="*/ 3 h 169"/>
                  <a:gd name="T4" fmla="*/ 124 w 169"/>
                  <a:gd name="T5" fmla="*/ 10 h 169"/>
                  <a:gd name="T6" fmla="*/ 138 w 169"/>
                  <a:gd name="T7" fmla="*/ 19 h 169"/>
                  <a:gd name="T8" fmla="*/ 149 w 169"/>
                  <a:gd name="T9" fmla="*/ 31 h 169"/>
                  <a:gd name="T10" fmla="*/ 158 w 169"/>
                  <a:gd name="T11" fmla="*/ 43 h 169"/>
                  <a:gd name="T12" fmla="*/ 165 w 169"/>
                  <a:gd name="T13" fmla="*/ 59 h 169"/>
                  <a:gd name="T14" fmla="*/ 169 w 169"/>
                  <a:gd name="T15" fmla="*/ 75 h 169"/>
                  <a:gd name="T16" fmla="*/ 169 w 169"/>
                  <a:gd name="T17" fmla="*/ 92 h 169"/>
                  <a:gd name="T18" fmla="*/ 165 w 169"/>
                  <a:gd name="T19" fmla="*/ 109 h 169"/>
                  <a:gd name="T20" fmla="*/ 158 w 169"/>
                  <a:gd name="T21" fmla="*/ 124 h 169"/>
                  <a:gd name="T22" fmla="*/ 149 w 169"/>
                  <a:gd name="T23" fmla="*/ 138 h 169"/>
                  <a:gd name="T24" fmla="*/ 138 w 169"/>
                  <a:gd name="T25" fmla="*/ 149 h 169"/>
                  <a:gd name="T26" fmla="*/ 124 w 169"/>
                  <a:gd name="T27" fmla="*/ 158 h 169"/>
                  <a:gd name="T28" fmla="*/ 109 w 169"/>
                  <a:gd name="T29" fmla="*/ 165 h 169"/>
                  <a:gd name="T30" fmla="*/ 93 w 169"/>
                  <a:gd name="T31" fmla="*/ 169 h 169"/>
                  <a:gd name="T32" fmla="*/ 75 w 169"/>
                  <a:gd name="T33" fmla="*/ 169 h 169"/>
                  <a:gd name="T34" fmla="*/ 59 w 169"/>
                  <a:gd name="T35" fmla="*/ 165 h 169"/>
                  <a:gd name="T36" fmla="*/ 44 w 169"/>
                  <a:gd name="T37" fmla="*/ 158 h 169"/>
                  <a:gd name="T38" fmla="*/ 31 w 169"/>
                  <a:gd name="T39" fmla="*/ 149 h 169"/>
                  <a:gd name="T40" fmla="*/ 19 w 169"/>
                  <a:gd name="T41" fmla="*/ 138 h 169"/>
                  <a:gd name="T42" fmla="*/ 10 w 169"/>
                  <a:gd name="T43" fmla="*/ 124 h 169"/>
                  <a:gd name="T44" fmla="*/ 3 w 169"/>
                  <a:gd name="T45" fmla="*/ 109 h 169"/>
                  <a:gd name="T46" fmla="*/ 0 w 169"/>
                  <a:gd name="T47" fmla="*/ 92 h 169"/>
                  <a:gd name="T48" fmla="*/ 0 w 169"/>
                  <a:gd name="T49" fmla="*/ 75 h 169"/>
                  <a:gd name="T50" fmla="*/ 3 w 169"/>
                  <a:gd name="T51" fmla="*/ 59 h 169"/>
                  <a:gd name="T52" fmla="*/ 10 w 169"/>
                  <a:gd name="T53" fmla="*/ 43 h 169"/>
                  <a:gd name="T54" fmla="*/ 19 w 169"/>
                  <a:gd name="T55" fmla="*/ 31 h 169"/>
                  <a:gd name="T56" fmla="*/ 31 w 169"/>
                  <a:gd name="T57" fmla="*/ 19 h 169"/>
                  <a:gd name="T58" fmla="*/ 44 w 169"/>
                  <a:gd name="T59" fmla="*/ 10 h 169"/>
                  <a:gd name="T60" fmla="*/ 59 w 169"/>
                  <a:gd name="T61" fmla="*/ 3 h 169"/>
                  <a:gd name="T62" fmla="*/ 75 w 169"/>
                  <a:gd name="T63" fmla="*/ 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9" h="169">
                    <a:moveTo>
                      <a:pt x="84" y="0"/>
                    </a:moveTo>
                    <a:lnTo>
                      <a:pt x="93" y="0"/>
                    </a:lnTo>
                    <a:lnTo>
                      <a:pt x="101" y="1"/>
                    </a:lnTo>
                    <a:lnTo>
                      <a:pt x="109" y="3"/>
                    </a:lnTo>
                    <a:lnTo>
                      <a:pt x="117" y="6"/>
                    </a:lnTo>
                    <a:lnTo>
                      <a:pt x="124" y="10"/>
                    </a:lnTo>
                    <a:lnTo>
                      <a:pt x="132" y="14"/>
                    </a:lnTo>
                    <a:lnTo>
                      <a:pt x="138" y="19"/>
                    </a:lnTo>
                    <a:lnTo>
                      <a:pt x="145" y="24"/>
                    </a:lnTo>
                    <a:lnTo>
                      <a:pt x="149" y="31"/>
                    </a:lnTo>
                    <a:lnTo>
                      <a:pt x="155" y="36"/>
                    </a:lnTo>
                    <a:lnTo>
                      <a:pt x="158" y="43"/>
                    </a:lnTo>
                    <a:lnTo>
                      <a:pt x="162" y="51"/>
                    </a:lnTo>
                    <a:lnTo>
                      <a:pt x="165" y="59"/>
                    </a:lnTo>
                    <a:lnTo>
                      <a:pt x="168" y="67"/>
                    </a:lnTo>
                    <a:lnTo>
                      <a:pt x="169" y="75"/>
                    </a:lnTo>
                    <a:lnTo>
                      <a:pt x="169" y="84"/>
                    </a:lnTo>
                    <a:lnTo>
                      <a:pt x="169" y="92"/>
                    </a:lnTo>
                    <a:lnTo>
                      <a:pt x="168" y="101"/>
                    </a:lnTo>
                    <a:lnTo>
                      <a:pt x="165" y="109"/>
                    </a:lnTo>
                    <a:lnTo>
                      <a:pt x="162" y="117"/>
                    </a:lnTo>
                    <a:lnTo>
                      <a:pt x="158" y="124"/>
                    </a:lnTo>
                    <a:lnTo>
                      <a:pt x="155" y="131"/>
                    </a:lnTo>
                    <a:lnTo>
                      <a:pt x="149" y="138"/>
                    </a:lnTo>
                    <a:lnTo>
                      <a:pt x="145" y="143"/>
                    </a:lnTo>
                    <a:lnTo>
                      <a:pt x="138" y="149"/>
                    </a:lnTo>
                    <a:lnTo>
                      <a:pt x="132" y="155"/>
                    </a:lnTo>
                    <a:lnTo>
                      <a:pt x="124" y="158"/>
                    </a:lnTo>
                    <a:lnTo>
                      <a:pt x="117" y="162"/>
                    </a:lnTo>
                    <a:lnTo>
                      <a:pt x="109" y="165"/>
                    </a:lnTo>
                    <a:lnTo>
                      <a:pt x="101" y="167"/>
                    </a:lnTo>
                    <a:lnTo>
                      <a:pt x="93" y="169"/>
                    </a:lnTo>
                    <a:lnTo>
                      <a:pt x="84" y="169"/>
                    </a:lnTo>
                    <a:lnTo>
                      <a:pt x="75" y="169"/>
                    </a:lnTo>
                    <a:lnTo>
                      <a:pt x="67" y="167"/>
                    </a:lnTo>
                    <a:lnTo>
                      <a:pt x="59" y="165"/>
                    </a:lnTo>
                    <a:lnTo>
                      <a:pt x="51" y="162"/>
                    </a:lnTo>
                    <a:lnTo>
                      <a:pt x="44" y="158"/>
                    </a:lnTo>
                    <a:lnTo>
                      <a:pt x="36" y="155"/>
                    </a:lnTo>
                    <a:lnTo>
                      <a:pt x="31" y="149"/>
                    </a:lnTo>
                    <a:lnTo>
                      <a:pt x="24" y="143"/>
                    </a:lnTo>
                    <a:lnTo>
                      <a:pt x="19" y="138"/>
                    </a:lnTo>
                    <a:lnTo>
                      <a:pt x="14" y="131"/>
                    </a:lnTo>
                    <a:lnTo>
                      <a:pt x="10" y="124"/>
                    </a:lnTo>
                    <a:lnTo>
                      <a:pt x="6" y="117"/>
                    </a:lnTo>
                    <a:lnTo>
                      <a:pt x="3" y="109"/>
                    </a:lnTo>
                    <a:lnTo>
                      <a:pt x="1" y="101"/>
                    </a:lnTo>
                    <a:lnTo>
                      <a:pt x="0" y="92"/>
                    </a:lnTo>
                    <a:lnTo>
                      <a:pt x="0" y="84"/>
                    </a:lnTo>
                    <a:lnTo>
                      <a:pt x="0" y="75"/>
                    </a:lnTo>
                    <a:lnTo>
                      <a:pt x="1" y="67"/>
                    </a:lnTo>
                    <a:lnTo>
                      <a:pt x="3" y="59"/>
                    </a:lnTo>
                    <a:lnTo>
                      <a:pt x="6" y="51"/>
                    </a:lnTo>
                    <a:lnTo>
                      <a:pt x="10" y="43"/>
                    </a:lnTo>
                    <a:lnTo>
                      <a:pt x="14" y="36"/>
                    </a:lnTo>
                    <a:lnTo>
                      <a:pt x="19" y="31"/>
                    </a:lnTo>
                    <a:lnTo>
                      <a:pt x="24" y="24"/>
                    </a:lnTo>
                    <a:lnTo>
                      <a:pt x="31" y="19"/>
                    </a:lnTo>
                    <a:lnTo>
                      <a:pt x="36" y="14"/>
                    </a:lnTo>
                    <a:lnTo>
                      <a:pt x="44" y="10"/>
                    </a:lnTo>
                    <a:lnTo>
                      <a:pt x="51" y="6"/>
                    </a:lnTo>
                    <a:lnTo>
                      <a:pt x="59" y="3"/>
                    </a:lnTo>
                    <a:lnTo>
                      <a:pt x="67" y="1"/>
                    </a:lnTo>
                    <a:lnTo>
                      <a:pt x="75" y="0"/>
                    </a:lnTo>
                    <a:lnTo>
                      <a:pt x="84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B0F0"/>
                  </a:gs>
                  <a:gs pos="74000">
                    <a:srgbClr val="00206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0" name="Freeform 31"/>
              <p:cNvSpPr>
                <a:spLocks/>
              </p:cNvSpPr>
              <p:nvPr/>
            </p:nvSpPr>
            <p:spPr bwMode="auto">
              <a:xfrm>
                <a:off x="9905741" y="1533501"/>
                <a:ext cx="10899" cy="10899"/>
              </a:xfrm>
              <a:custGeom>
                <a:avLst/>
                <a:gdLst>
                  <a:gd name="T0" fmla="*/ 23 w 46"/>
                  <a:gd name="T1" fmla="*/ 0 h 47"/>
                  <a:gd name="T2" fmla="*/ 27 w 46"/>
                  <a:gd name="T3" fmla="*/ 1 h 47"/>
                  <a:gd name="T4" fmla="*/ 32 w 46"/>
                  <a:gd name="T5" fmla="*/ 2 h 47"/>
                  <a:gd name="T6" fmla="*/ 35 w 46"/>
                  <a:gd name="T7" fmla="*/ 5 h 47"/>
                  <a:gd name="T8" fmla="*/ 39 w 46"/>
                  <a:gd name="T9" fmla="*/ 7 h 47"/>
                  <a:gd name="T10" fmla="*/ 42 w 46"/>
                  <a:gd name="T11" fmla="*/ 10 h 47"/>
                  <a:gd name="T12" fmla="*/ 45 w 46"/>
                  <a:gd name="T13" fmla="*/ 15 h 47"/>
                  <a:gd name="T14" fmla="*/ 46 w 46"/>
                  <a:gd name="T15" fmla="*/ 18 h 47"/>
                  <a:gd name="T16" fmla="*/ 46 w 46"/>
                  <a:gd name="T17" fmla="*/ 24 h 47"/>
                  <a:gd name="T18" fmla="*/ 46 w 46"/>
                  <a:gd name="T19" fmla="*/ 28 h 47"/>
                  <a:gd name="T20" fmla="*/ 45 w 46"/>
                  <a:gd name="T21" fmla="*/ 32 h 47"/>
                  <a:gd name="T22" fmla="*/ 42 w 46"/>
                  <a:gd name="T23" fmla="*/ 36 h 47"/>
                  <a:gd name="T24" fmla="*/ 39 w 46"/>
                  <a:gd name="T25" fmla="*/ 40 h 47"/>
                  <a:gd name="T26" fmla="*/ 35 w 46"/>
                  <a:gd name="T27" fmla="*/ 42 h 47"/>
                  <a:gd name="T28" fmla="*/ 32 w 46"/>
                  <a:gd name="T29" fmla="*/ 44 h 47"/>
                  <a:gd name="T30" fmla="*/ 27 w 46"/>
                  <a:gd name="T31" fmla="*/ 46 h 47"/>
                  <a:gd name="T32" fmla="*/ 23 w 46"/>
                  <a:gd name="T33" fmla="*/ 47 h 47"/>
                  <a:gd name="T34" fmla="*/ 18 w 46"/>
                  <a:gd name="T35" fmla="*/ 46 h 47"/>
                  <a:gd name="T36" fmla="*/ 14 w 46"/>
                  <a:gd name="T37" fmla="*/ 44 h 47"/>
                  <a:gd name="T38" fmla="*/ 10 w 46"/>
                  <a:gd name="T39" fmla="*/ 42 h 47"/>
                  <a:gd name="T40" fmla="*/ 7 w 46"/>
                  <a:gd name="T41" fmla="*/ 40 h 47"/>
                  <a:gd name="T42" fmla="*/ 4 w 46"/>
                  <a:gd name="T43" fmla="*/ 36 h 47"/>
                  <a:gd name="T44" fmla="*/ 1 w 46"/>
                  <a:gd name="T45" fmla="*/ 32 h 47"/>
                  <a:gd name="T46" fmla="*/ 0 w 46"/>
                  <a:gd name="T47" fmla="*/ 28 h 47"/>
                  <a:gd name="T48" fmla="*/ 0 w 46"/>
                  <a:gd name="T49" fmla="*/ 24 h 47"/>
                  <a:gd name="T50" fmla="*/ 0 w 46"/>
                  <a:gd name="T51" fmla="*/ 18 h 47"/>
                  <a:gd name="T52" fmla="*/ 1 w 46"/>
                  <a:gd name="T53" fmla="*/ 15 h 47"/>
                  <a:gd name="T54" fmla="*/ 4 w 46"/>
                  <a:gd name="T55" fmla="*/ 10 h 47"/>
                  <a:gd name="T56" fmla="*/ 7 w 46"/>
                  <a:gd name="T57" fmla="*/ 7 h 47"/>
                  <a:gd name="T58" fmla="*/ 10 w 46"/>
                  <a:gd name="T59" fmla="*/ 5 h 47"/>
                  <a:gd name="T60" fmla="*/ 14 w 46"/>
                  <a:gd name="T61" fmla="*/ 2 h 47"/>
                  <a:gd name="T62" fmla="*/ 18 w 46"/>
                  <a:gd name="T63" fmla="*/ 1 h 47"/>
                  <a:gd name="T64" fmla="*/ 23 w 46"/>
                  <a:gd name="T6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47">
                    <a:moveTo>
                      <a:pt x="23" y="0"/>
                    </a:moveTo>
                    <a:lnTo>
                      <a:pt x="27" y="1"/>
                    </a:lnTo>
                    <a:lnTo>
                      <a:pt x="32" y="2"/>
                    </a:lnTo>
                    <a:lnTo>
                      <a:pt x="35" y="5"/>
                    </a:lnTo>
                    <a:lnTo>
                      <a:pt x="39" y="7"/>
                    </a:lnTo>
                    <a:lnTo>
                      <a:pt x="42" y="10"/>
                    </a:lnTo>
                    <a:lnTo>
                      <a:pt x="45" y="15"/>
                    </a:lnTo>
                    <a:lnTo>
                      <a:pt x="46" y="18"/>
                    </a:lnTo>
                    <a:lnTo>
                      <a:pt x="46" y="24"/>
                    </a:lnTo>
                    <a:lnTo>
                      <a:pt x="46" y="28"/>
                    </a:lnTo>
                    <a:lnTo>
                      <a:pt x="45" y="32"/>
                    </a:lnTo>
                    <a:lnTo>
                      <a:pt x="42" y="36"/>
                    </a:lnTo>
                    <a:lnTo>
                      <a:pt x="39" y="40"/>
                    </a:lnTo>
                    <a:lnTo>
                      <a:pt x="35" y="42"/>
                    </a:lnTo>
                    <a:lnTo>
                      <a:pt x="32" y="44"/>
                    </a:lnTo>
                    <a:lnTo>
                      <a:pt x="27" y="46"/>
                    </a:lnTo>
                    <a:lnTo>
                      <a:pt x="23" y="47"/>
                    </a:lnTo>
                    <a:lnTo>
                      <a:pt x="18" y="46"/>
                    </a:lnTo>
                    <a:lnTo>
                      <a:pt x="14" y="44"/>
                    </a:lnTo>
                    <a:lnTo>
                      <a:pt x="10" y="42"/>
                    </a:lnTo>
                    <a:lnTo>
                      <a:pt x="7" y="40"/>
                    </a:lnTo>
                    <a:lnTo>
                      <a:pt x="4" y="36"/>
                    </a:lnTo>
                    <a:lnTo>
                      <a:pt x="1" y="32"/>
                    </a:lnTo>
                    <a:lnTo>
                      <a:pt x="0" y="28"/>
                    </a:lnTo>
                    <a:lnTo>
                      <a:pt x="0" y="24"/>
                    </a:lnTo>
                    <a:lnTo>
                      <a:pt x="0" y="18"/>
                    </a:lnTo>
                    <a:lnTo>
                      <a:pt x="1" y="15"/>
                    </a:lnTo>
                    <a:lnTo>
                      <a:pt x="4" y="10"/>
                    </a:lnTo>
                    <a:lnTo>
                      <a:pt x="7" y="7"/>
                    </a:lnTo>
                    <a:lnTo>
                      <a:pt x="10" y="5"/>
                    </a:lnTo>
                    <a:lnTo>
                      <a:pt x="14" y="2"/>
                    </a:lnTo>
                    <a:lnTo>
                      <a:pt x="18" y="1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E6E7E8">
                  <a:alpha val="5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" name="Freeform 32"/>
              <p:cNvSpPr>
                <a:spLocks/>
              </p:cNvSpPr>
              <p:nvPr/>
            </p:nvSpPr>
            <p:spPr bwMode="auto">
              <a:xfrm>
                <a:off x="9923624" y="1528073"/>
                <a:ext cx="6813" cy="6813"/>
              </a:xfrm>
              <a:custGeom>
                <a:avLst/>
                <a:gdLst>
                  <a:gd name="T0" fmla="*/ 15 w 30"/>
                  <a:gd name="T1" fmla="*/ 0 h 31"/>
                  <a:gd name="T2" fmla="*/ 18 w 30"/>
                  <a:gd name="T3" fmla="*/ 0 h 31"/>
                  <a:gd name="T4" fmla="*/ 20 w 30"/>
                  <a:gd name="T5" fmla="*/ 1 h 31"/>
                  <a:gd name="T6" fmla="*/ 24 w 30"/>
                  <a:gd name="T7" fmla="*/ 2 h 31"/>
                  <a:gd name="T8" fmla="*/ 26 w 30"/>
                  <a:gd name="T9" fmla="*/ 4 h 31"/>
                  <a:gd name="T10" fmla="*/ 27 w 30"/>
                  <a:gd name="T11" fmla="*/ 7 h 31"/>
                  <a:gd name="T12" fmla="*/ 29 w 30"/>
                  <a:gd name="T13" fmla="*/ 9 h 31"/>
                  <a:gd name="T14" fmla="*/ 29 w 30"/>
                  <a:gd name="T15" fmla="*/ 11 h 31"/>
                  <a:gd name="T16" fmla="*/ 30 w 30"/>
                  <a:gd name="T17" fmla="*/ 15 h 31"/>
                  <a:gd name="T18" fmla="*/ 29 w 30"/>
                  <a:gd name="T19" fmla="*/ 18 h 31"/>
                  <a:gd name="T20" fmla="*/ 29 w 30"/>
                  <a:gd name="T21" fmla="*/ 20 h 31"/>
                  <a:gd name="T22" fmla="*/ 27 w 30"/>
                  <a:gd name="T23" fmla="*/ 24 h 31"/>
                  <a:gd name="T24" fmla="*/ 26 w 30"/>
                  <a:gd name="T25" fmla="*/ 26 h 31"/>
                  <a:gd name="T26" fmla="*/ 24 w 30"/>
                  <a:gd name="T27" fmla="*/ 27 h 31"/>
                  <a:gd name="T28" fmla="*/ 20 w 30"/>
                  <a:gd name="T29" fmla="*/ 28 h 31"/>
                  <a:gd name="T30" fmla="*/ 18 w 30"/>
                  <a:gd name="T31" fmla="*/ 30 h 31"/>
                  <a:gd name="T32" fmla="*/ 15 w 30"/>
                  <a:gd name="T33" fmla="*/ 31 h 31"/>
                  <a:gd name="T34" fmla="*/ 11 w 30"/>
                  <a:gd name="T35" fmla="*/ 30 h 31"/>
                  <a:gd name="T36" fmla="*/ 9 w 30"/>
                  <a:gd name="T37" fmla="*/ 28 h 31"/>
                  <a:gd name="T38" fmla="*/ 7 w 30"/>
                  <a:gd name="T39" fmla="*/ 27 h 31"/>
                  <a:gd name="T40" fmla="*/ 4 w 30"/>
                  <a:gd name="T41" fmla="*/ 26 h 31"/>
                  <a:gd name="T42" fmla="*/ 2 w 30"/>
                  <a:gd name="T43" fmla="*/ 24 h 31"/>
                  <a:gd name="T44" fmla="*/ 1 w 30"/>
                  <a:gd name="T45" fmla="*/ 20 h 31"/>
                  <a:gd name="T46" fmla="*/ 0 w 30"/>
                  <a:gd name="T47" fmla="*/ 18 h 31"/>
                  <a:gd name="T48" fmla="*/ 0 w 30"/>
                  <a:gd name="T49" fmla="*/ 15 h 31"/>
                  <a:gd name="T50" fmla="*/ 0 w 30"/>
                  <a:gd name="T51" fmla="*/ 11 h 31"/>
                  <a:gd name="T52" fmla="*/ 1 w 30"/>
                  <a:gd name="T53" fmla="*/ 9 h 31"/>
                  <a:gd name="T54" fmla="*/ 2 w 30"/>
                  <a:gd name="T55" fmla="*/ 7 h 31"/>
                  <a:gd name="T56" fmla="*/ 4 w 30"/>
                  <a:gd name="T57" fmla="*/ 4 h 31"/>
                  <a:gd name="T58" fmla="*/ 7 w 30"/>
                  <a:gd name="T59" fmla="*/ 2 h 31"/>
                  <a:gd name="T60" fmla="*/ 9 w 30"/>
                  <a:gd name="T61" fmla="*/ 1 h 31"/>
                  <a:gd name="T62" fmla="*/ 11 w 30"/>
                  <a:gd name="T63" fmla="*/ 0 h 31"/>
                  <a:gd name="T64" fmla="*/ 15 w 30"/>
                  <a:gd name="T65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1">
                    <a:moveTo>
                      <a:pt x="15" y="0"/>
                    </a:moveTo>
                    <a:lnTo>
                      <a:pt x="18" y="0"/>
                    </a:lnTo>
                    <a:lnTo>
                      <a:pt x="20" y="1"/>
                    </a:lnTo>
                    <a:lnTo>
                      <a:pt x="24" y="2"/>
                    </a:lnTo>
                    <a:lnTo>
                      <a:pt x="26" y="4"/>
                    </a:lnTo>
                    <a:lnTo>
                      <a:pt x="27" y="7"/>
                    </a:lnTo>
                    <a:lnTo>
                      <a:pt x="29" y="9"/>
                    </a:lnTo>
                    <a:lnTo>
                      <a:pt x="29" y="11"/>
                    </a:lnTo>
                    <a:lnTo>
                      <a:pt x="30" y="15"/>
                    </a:lnTo>
                    <a:lnTo>
                      <a:pt x="29" y="18"/>
                    </a:lnTo>
                    <a:lnTo>
                      <a:pt x="29" y="20"/>
                    </a:lnTo>
                    <a:lnTo>
                      <a:pt x="27" y="24"/>
                    </a:lnTo>
                    <a:lnTo>
                      <a:pt x="26" y="26"/>
                    </a:lnTo>
                    <a:lnTo>
                      <a:pt x="24" y="27"/>
                    </a:lnTo>
                    <a:lnTo>
                      <a:pt x="20" y="28"/>
                    </a:lnTo>
                    <a:lnTo>
                      <a:pt x="18" y="30"/>
                    </a:lnTo>
                    <a:lnTo>
                      <a:pt x="15" y="31"/>
                    </a:lnTo>
                    <a:lnTo>
                      <a:pt x="11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6"/>
                    </a:lnTo>
                    <a:lnTo>
                      <a:pt x="2" y="24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4" y="4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E6E7E8">
                  <a:alpha val="5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21" name="Group 1120"/>
          <p:cNvGrpSpPr/>
          <p:nvPr/>
        </p:nvGrpSpPr>
        <p:grpSpPr>
          <a:xfrm>
            <a:off x="5236564" y="2337597"/>
            <a:ext cx="4775361" cy="2638451"/>
            <a:chOff x="4977431" y="388818"/>
            <a:chExt cx="3734769" cy="2063510"/>
          </a:xfrm>
        </p:grpSpPr>
        <p:grpSp>
          <p:nvGrpSpPr>
            <p:cNvPr id="1122" name="Group 1121"/>
            <p:cNvGrpSpPr/>
            <p:nvPr/>
          </p:nvGrpSpPr>
          <p:grpSpPr>
            <a:xfrm>
              <a:off x="4977431" y="388818"/>
              <a:ext cx="3734769" cy="601302"/>
              <a:chOff x="4962684" y="388818"/>
              <a:chExt cx="3734769" cy="601302"/>
            </a:xfrm>
          </p:grpSpPr>
          <p:grpSp>
            <p:nvGrpSpPr>
              <p:cNvPr id="1143" name="Group 1142"/>
              <p:cNvGrpSpPr/>
              <p:nvPr/>
            </p:nvGrpSpPr>
            <p:grpSpPr>
              <a:xfrm>
                <a:off x="5664182" y="451790"/>
                <a:ext cx="3033271" cy="432361"/>
                <a:chOff x="5664182" y="427449"/>
                <a:chExt cx="3033271" cy="432361"/>
              </a:xfrm>
            </p:grpSpPr>
            <p:sp>
              <p:nvSpPr>
                <p:cNvPr id="1149" name="TextBox 1148"/>
                <p:cNvSpPr txBox="1"/>
                <p:nvPr/>
              </p:nvSpPr>
              <p:spPr>
                <a:xfrm>
                  <a:off x="5664182" y="595030"/>
                  <a:ext cx="3033271" cy="26478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dirty="0"/>
                    <a:t>Lorem </a:t>
                  </a:r>
                  <a:r>
                    <a:rPr lang="en-US" sz="1100" dirty="0" err="1"/>
                    <a:t>Ipsum</a:t>
                  </a:r>
                  <a:r>
                    <a:rPr lang="en-US" sz="1100" dirty="0"/>
                    <a:t> is simply dummy text of the printing and typesetting industry. </a:t>
                  </a:r>
                </a:p>
              </p:txBody>
            </p:sp>
            <p:sp>
              <p:nvSpPr>
                <p:cNvPr id="1150" name="TextBox 1149"/>
                <p:cNvSpPr txBox="1"/>
                <p:nvPr/>
              </p:nvSpPr>
              <p:spPr>
                <a:xfrm>
                  <a:off x="5664182" y="427449"/>
                  <a:ext cx="3033271" cy="13239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b="1" dirty="0">
                      <a:solidFill>
                        <a:srgbClr val="C85660"/>
                      </a:solidFill>
                    </a:rPr>
                    <a:t>LOREM IPSUM</a:t>
                  </a:r>
                </a:p>
              </p:txBody>
            </p:sp>
          </p:grpSp>
          <p:grpSp>
            <p:nvGrpSpPr>
              <p:cNvPr id="1144" name="Group 1143"/>
              <p:cNvGrpSpPr/>
              <p:nvPr/>
            </p:nvGrpSpPr>
            <p:grpSpPr>
              <a:xfrm>
                <a:off x="4962684" y="388818"/>
                <a:ext cx="601302" cy="601302"/>
                <a:chOff x="4962684" y="388818"/>
                <a:chExt cx="601302" cy="601302"/>
              </a:xfrm>
            </p:grpSpPr>
            <p:grpSp>
              <p:nvGrpSpPr>
                <p:cNvPr id="1145" name="Group 1144"/>
                <p:cNvGrpSpPr/>
                <p:nvPr/>
              </p:nvGrpSpPr>
              <p:grpSpPr>
                <a:xfrm>
                  <a:off x="4962684" y="388818"/>
                  <a:ext cx="601302" cy="601302"/>
                  <a:chOff x="4925804" y="576032"/>
                  <a:chExt cx="601302" cy="601302"/>
                </a:xfrm>
              </p:grpSpPr>
              <p:sp>
                <p:nvSpPr>
                  <p:cNvPr id="1147" name="Oval 1146"/>
                  <p:cNvSpPr/>
                  <p:nvPr/>
                </p:nvSpPr>
                <p:spPr>
                  <a:xfrm>
                    <a:off x="4925804" y="576032"/>
                    <a:ext cx="601302" cy="60130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148" name="Oval 1147"/>
                  <p:cNvSpPr/>
                  <p:nvPr/>
                </p:nvSpPr>
                <p:spPr>
                  <a:xfrm>
                    <a:off x="4977983" y="628211"/>
                    <a:ext cx="496943" cy="496943"/>
                  </a:xfrm>
                  <a:prstGeom prst="ellipse">
                    <a:avLst/>
                  </a:prstGeom>
                  <a:solidFill>
                    <a:srgbClr val="C85660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</p:grpSp>
            <p:sp>
              <p:nvSpPr>
                <p:cNvPr id="1146" name="TextBox 1145"/>
                <p:cNvSpPr txBox="1"/>
                <p:nvPr/>
              </p:nvSpPr>
              <p:spPr>
                <a:xfrm>
                  <a:off x="5074096" y="566359"/>
                  <a:ext cx="378479" cy="24071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chemeClr val="bg1"/>
                      </a:solidFill>
                    </a:rPr>
                    <a:t>57%</a:t>
                  </a:r>
                </a:p>
              </p:txBody>
            </p:sp>
          </p:grpSp>
        </p:grpSp>
        <p:grpSp>
          <p:nvGrpSpPr>
            <p:cNvPr id="1123" name="Group 1122"/>
            <p:cNvGrpSpPr/>
            <p:nvPr/>
          </p:nvGrpSpPr>
          <p:grpSpPr>
            <a:xfrm>
              <a:off x="4977431" y="1119922"/>
              <a:ext cx="3734769" cy="601302"/>
              <a:chOff x="4962684" y="388818"/>
              <a:chExt cx="3734769" cy="601302"/>
            </a:xfrm>
          </p:grpSpPr>
          <p:grpSp>
            <p:nvGrpSpPr>
              <p:cNvPr id="1135" name="Group 1134"/>
              <p:cNvGrpSpPr/>
              <p:nvPr/>
            </p:nvGrpSpPr>
            <p:grpSpPr>
              <a:xfrm>
                <a:off x="5664182" y="451790"/>
                <a:ext cx="3033271" cy="432361"/>
                <a:chOff x="5664182" y="427449"/>
                <a:chExt cx="3033271" cy="432361"/>
              </a:xfrm>
            </p:grpSpPr>
            <p:sp>
              <p:nvSpPr>
                <p:cNvPr id="1141" name="TextBox 1140"/>
                <p:cNvSpPr txBox="1"/>
                <p:nvPr/>
              </p:nvSpPr>
              <p:spPr>
                <a:xfrm>
                  <a:off x="5664182" y="595030"/>
                  <a:ext cx="3033271" cy="26478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dirty="0"/>
                    <a:t>Lorem </a:t>
                  </a:r>
                  <a:r>
                    <a:rPr lang="en-US" sz="1100" dirty="0" err="1"/>
                    <a:t>Ipsum</a:t>
                  </a:r>
                  <a:r>
                    <a:rPr lang="en-US" sz="1100" dirty="0"/>
                    <a:t> is simply dummy text of the printing and typesetting industry. </a:t>
                  </a:r>
                </a:p>
              </p:txBody>
            </p:sp>
            <p:sp>
              <p:nvSpPr>
                <p:cNvPr id="1142" name="TextBox 1141"/>
                <p:cNvSpPr txBox="1"/>
                <p:nvPr/>
              </p:nvSpPr>
              <p:spPr>
                <a:xfrm>
                  <a:off x="5664182" y="427449"/>
                  <a:ext cx="3033271" cy="13239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b="1" dirty="0">
                      <a:solidFill>
                        <a:srgbClr val="FFAF25"/>
                      </a:solidFill>
                    </a:rPr>
                    <a:t>LOREM IPSUM</a:t>
                  </a:r>
                </a:p>
              </p:txBody>
            </p:sp>
          </p:grpSp>
          <p:grpSp>
            <p:nvGrpSpPr>
              <p:cNvPr id="1136" name="Group 1135"/>
              <p:cNvGrpSpPr/>
              <p:nvPr/>
            </p:nvGrpSpPr>
            <p:grpSpPr>
              <a:xfrm>
                <a:off x="4962684" y="388818"/>
                <a:ext cx="601302" cy="601302"/>
                <a:chOff x="4962684" y="388818"/>
                <a:chExt cx="601302" cy="601302"/>
              </a:xfrm>
            </p:grpSpPr>
            <p:grpSp>
              <p:nvGrpSpPr>
                <p:cNvPr id="1137" name="Group 1136"/>
                <p:cNvGrpSpPr/>
                <p:nvPr/>
              </p:nvGrpSpPr>
              <p:grpSpPr>
                <a:xfrm>
                  <a:off x="4962684" y="388818"/>
                  <a:ext cx="601302" cy="601302"/>
                  <a:chOff x="4925804" y="576032"/>
                  <a:chExt cx="601302" cy="601302"/>
                </a:xfrm>
              </p:grpSpPr>
              <p:sp>
                <p:nvSpPr>
                  <p:cNvPr id="1139" name="Oval 1138"/>
                  <p:cNvSpPr/>
                  <p:nvPr/>
                </p:nvSpPr>
                <p:spPr>
                  <a:xfrm>
                    <a:off x="4925804" y="576032"/>
                    <a:ext cx="601302" cy="60130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140" name="Oval 1139"/>
                  <p:cNvSpPr/>
                  <p:nvPr/>
                </p:nvSpPr>
                <p:spPr>
                  <a:xfrm>
                    <a:off x="4977983" y="628211"/>
                    <a:ext cx="496943" cy="496943"/>
                  </a:xfrm>
                  <a:prstGeom prst="ellipse">
                    <a:avLst/>
                  </a:prstGeom>
                  <a:solidFill>
                    <a:srgbClr val="FFAF25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</p:grpSp>
            <p:sp>
              <p:nvSpPr>
                <p:cNvPr id="1138" name="TextBox 1137"/>
                <p:cNvSpPr txBox="1"/>
                <p:nvPr/>
              </p:nvSpPr>
              <p:spPr>
                <a:xfrm>
                  <a:off x="5074096" y="566359"/>
                  <a:ext cx="378479" cy="24071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chemeClr val="bg1"/>
                      </a:solidFill>
                    </a:rPr>
                    <a:t>25%</a:t>
                  </a:r>
                </a:p>
              </p:txBody>
            </p:sp>
          </p:grpSp>
        </p:grpSp>
        <p:grpSp>
          <p:nvGrpSpPr>
            <p:cNvPr id="1124" name="Group 1123"/>
            <p:cNvGrpSpPr/>
            <p:nvPr/>
          </p:nvGrpSpPr>
          <p:grpSpPr>
            <a:xfrm>
              <a:off x="4977431" y="1851026"/>
              <a:ext cx="3734769" cy="601302"/>
              <a:chOff x="4962684" y="388818"/>
              <a:chExt cx="3734769" cy="601302"/>
            </a:xfrm>
          </p:grpSpPr>
          <p:grpSp>
            <p:nvGrpSpPr>
              <p:cNvPr id="1127" name="Group 1126"/>
              <p:cNvGrpSpPr/>
              <p:nvPr/>
            </p:nvGrpSpPr>
            <p:grpSpPr>
              <a:xfrm>
                <a:off x="5664182" y="451790"/>
                <a:ext cx="3033271" cy="432361"/>
                <a:chOff x="5664182" y="427449"/>
                <a:chExt cx="3033271" cy="432361"/>
              </a:xfrm>
            </p:grpSpPr>
            <p:sp>
              <p:nvSpPr>
                <p:cNvPr id="1133" name="TextBox 1132"/>
                <p:cNvSpPr txBox="1"/>
                <p:nvPr/>
              </p:nvSpPr>
              <p:spPr>
                <a:xfrm>
                  <a:off x="5664182" y="595030"/>
                  <a:ext cx="3033271" cy="26478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dirty="0"/>
                    <a:t>Lorem </a:t>
                  </a:r>
                  <a:r>
                    <a:rPr lang="en-US" sz="1100" dirty="0" err="1"/>
                    <a:t>Ipsum</a:t>
                  </a:r>
                  <a:r>
                    <a:rPr lang="en-US" sz="1100" dirty="0"/>
                    <a:t> is simply dummy text of the printing and typesetting industry. </a:t>
                  </a:r>
                </a:p>
              </p:txBody>
            </p:sp>
            <p:sp>
              <p:nvSpPr>
                <p:cNvPr id="1134" name="TextBox 1133"/>
                <p:cNvSpPr txBox="1"/>
                <p:nvPr/>
              </p:nvSpPr>
              <p:spPr>
                <a:xfrm>
                  <a:off x="5664182" y="427449"/>
                  <a:ext cx="3033271" cy="13239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b="1" dirty="0">
                      <a:solidFill>
                        <a:srgbClr val="635C5F"/>
                      </a:solidFill>
                    </a:rPr>
                    <a:t>LOREM IPSUM</a:t>
                  </a:r>
                </a:p>
              </p:txBody>
            </p:sp>
          </p:grpSp>
          <p:grpSp>
            <p:nvGrpSpPr>
              <p:cNvPr id="1128" name="Group 1127"/>
              <p:cNvGrpSpPr/>
              <p:nvPr/>
            </p:nvGrpSpPr>
            <p:grpSpPr>
              <a:xfrm>
                <a:off x="4962684" y="388818"/>
                <a:ext cx="601302" cy="601302"/>
                <a:chOff x="4962684" y="388818"/>
                <a:chExt cx="601302" cy="601302"/>
              </a:xfrm>
            </p:grpSpPr>
            <p:grpSp>
              <p:nvGrpSpPr>
                <p:cNvPr id="1129" name="Group 1128"/>
                <p:cNvGrpSpPr/>
                <p:nvPr/>
              </p:nvGrpSpPr>
              <p:grpSpPr>
                <a:xfrm>
                  <a:off x="4962684" y="388818"/>
                  <a:ext cx="601302" cy="601302"/>
                  <a:chOff x="4925804" y="576032"/>
                  <a:chExt cx="601302" cy="601302"/>
                </a:xfrm>
              </p:grpSpPr>
              <p:sp>
                <p:nvSpPr>
                  <p:cNvPr id="1131" name="Oval 1130"/>
                  <p:cNvSpPr/>
                  <p:nvPr/>
                </p:nvSpPr>
                <p:spPr>
                  <a:xfrm>
                    <a:off x="4925804" y="576032"/>
                    <a:ext cx="601302" cy="60130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132" name="Oval 1131"/>
                  <p:cNvSpPr/>
                  <p:nvPr/>
                </p:nvSpPr>
                <p:spPr>
                  <a:xfrm>
                    <a:off x="4977983" y="628211"/>
                    <a:ext cx="496943" cy="496943"/>
                  </a:xfrm>
                  <a:prstGeom prst="ellipse">
                    <a:avLst/>
                  </a:prstGeom>
                  <a:solidFill>
                    <a:srgbClr val="635C5F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</p:grpSp>
            <p:sp>
              <p:nvSpPr>
                <p:cNvPr id="1130" name="TextBox 1129"/>
                <p:cNvSpPr txBox="1"/>
                <p:nvPr/>
              </p:nvSpPr>
              <p:spPr>
                <a:xfrm>
                  <a:off x="5074096" y="566359"/>
                  <a:ext cx="378479" cy="24071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chemeClr val="bg1"/>
                      </a:solidFill>
                    </a:rPr>
                    <a:t>14%</a:t>
                  </a:r>
                </a:p>
              </p:txBody>
            </p:sp>
          </p:grpSp>
        </p:grpSp>
        <p:cxnSp>
          <p:nvCxnSpPr>
            <p:cNvPr id="1125" name="Straight Connector 1124"/>
            <p:cNvCxnSpPr/>
            <p:nvPr/>
          </p:nvCxnSpPr>
          <p:spPr>
            <a:xfrm flipH="1">
              <a:off x="5014863" y="1055021"/>
              <a:ext cx="3697337" cy="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6" name="Straight Connector 1125"/>
            <p:cNvCxnSpPr/>
            <p:nvPr/>
          </p:nvCxnSpPr>
          <p:spPr>
            <a:xfrm flipH="1">
              <a:off x="5014863" y="1786125"/>
              <a:ext cx="3697337" cy="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52" name="TextBox 1151"/>
          <p:cNvSpPr txBox="1"/>
          <p:nvPr/>
        </p:nvSpPr>
        <p:spPr>
          <a:xfrm>
            <a:off x="5260495" y="5168403"/>
            <a:ext cx="4727499" cy="461665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 err="1"/>
              <a:t>Lorem</a:t>
            </a:r>
            <a:r>
              <a:rPr lang="en-US" sz="1000" dirty="0"/>
              <a:t> </a:t>
            </a:r>
            <a:r>
              <a:rPr lang="en-US" sz="1000" dirty="0" err="1"/>
              <a:t>Ipsum</a:t>
            </a:r>
            <a:r>
              <a:rPr lang="en-US" sz="1000" dirty="0"/>
              <a:t> is simply dummy text of the printing and typesetting industry. </a:t>
            </a:r>
            <a:r>
              <a:rPr lang="en-US" sz="1000" dirty="0" err="1"/>
              <a:t>Lorem</a:t>
            </a:r>
            <a:r>
              <a:rPr lang="en-US" sz="1000" dirty="0"/>
              <a:t> </a:t>
            </a:r>
            <a:r>
              <a:rPr lang="en-US" sz="1000" dirty="0" err="1"/>
              <a:t>Ipsum</a:t>
            </a:r>
            <a:r>
              <a:rPr lang="en-US" sz="1000" dirty="0"/>
              <a:t> has been the industry's standard dummy text ever since the 1500s, when an unknown printer took a galley of type and scrambled it to make a type specimen book.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E66BB16-8EE1-CC36-5E63-B1865BEA8CB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944" t="12897" r="21015" b="3385"/>
          <a:stretch/>
        </p:blipFill>
        <p:spPr>
          <a:xfrm>
            <a:off x="2742899" y="1706462"/>
            <a:ext cx="7535911" cy="445880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F0090E4-4038-E382-F023-A41DB1CE69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81" y="182462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246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1000">
        <p:comb/>
      </p:transition>
    </mc:Choice>
    <mc:Fallback>
      <p:transition spd="slow" advClick="0" advTm="1000">
        <p:comb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1" b="687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Placeholder 4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4" t="14395" r="104" b="6895"/>
          <a:stretch/>
        </p:blipFill>
        <p:spPr/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F8874-BD41-4D17-9AB4-E6DE1BAC9DA1}" type="datetime1">
              <a:rPr lang="en-US" smtClean="0"/>
              <a:t>9/14/2023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C1C6-BBC3-402C-9E94-AB07C99168D4}" type="slidenum">
              <a:rPr lang="en-US" smtClean="0"/>
              <a:t>16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10FDC0-B93E-C650-5760-7D1F46A4B5E2}"/>
              </a:ext>
            </a:extLst>
          </p:cNvPr>
          <p:cNvSpPr txBox="1"/>
          <p:nvPr/>
        </p:nvSpPr>
        <p:spPr>
          <a:xfrm>
            <a:off x="186433" y="660571"/>
            <a:ext cx="12191998" cy="2896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5400" b="1" kern="1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PANDUAN AKSES EBOOK </a:t>
            </a:r>
            <a:endParaRPr lang="id-ID" sz="5400" b="1" kern="100" dirty="0">
              <a:solidFill>
                <a:srgbClr val="00206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5400" b="1" kern="1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 DATA BASE </a:t>
            </a:r>
            <a:endParaRPr lang="id-ID" sz="5400" b="1" kern="100" dirty="0">
              <a:solidFill>
                <a:srgbClr val="00206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d-ID" sz="5400" b="1" kern="1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TAYLOR AND FRANCIS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09B9FAF-A5B4-E0F6-36F2-AD5E3EA76B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207" y="3757517"/>
            <a:ext cx="2675585" cy="210872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EE68510-8A5A-E773-8B8A-EA2AE0FB379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02" y="-8878"/>
            <a:ext cx="1003177" cy="593183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E7A5C73D-153D-E376-8A8A-BBEC30EC1614}"/>
              </a:ext>
            </a:extLst>
          </p:cNvPr>
          <p:cNvSpPr txBox="1"/>
          <p:nvPr/>
        </p:nvSpPr>
        <p:spPr>
          <a:xfrm>
            <a:off x="824175" y="77185"/>
            <a:ext cx="336608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d-ID" sz="105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INSTITUT SENI INDONESIA YOGYAKARTA</a:t>
            </a:r>
            <a:r>
              <a:rPr lang="it-IT" sz="105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id-ID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637117D-9C78-E2C1-7102-7312DDE7E479}"/>
              </a:ext>
            </a:extLst>
          </p:cNvPr>
          <p:cNvSpPr txBox="1"/>
          <p:nvPr/>
        </p:nvSpPr>
        <p:spPr>
          <a:xfrm>
            <a:off x="815299" y="201550"/>
            <a:ext cx="361691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d-ID" sz="2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UPT PERPUSTAKAAN</a:t>
            </a:r>
            <a:endParaRPr lang="id-ID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47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1000">
        <p:comb/>
      </p:transition>
    </mc:Choice>
    <mc:Fallback>
      <p:transition spd="slow" advClick="0" advTm="1000">
        <p:comb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" name="Rectangle 1119"/>
          <p:cNvSpPr/>
          <p:nvPr/>
        </p:nvSpPr>
        <p:spPr>
          <a:xfrm>
            <a:off x="0" y="1547729"/>
            <a:ext cx="12192000" cy="4360333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C1C6-BBC3-402C-9E94-AB07C99168D4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1597627" y="739312"/>
            <a:ext cx="8128000" cy="341632"/>
          </a:xfrm>
        </p:spPr>
        <p:txBody>
          <a:bodyPr/>
          <a:lstStyle/>
          <a:p>
            <a:r>
              <a:rPr lang="id-ID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Buka link berikut : https://bit.ly/ebookTFisiyk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27" name="Rectangle 1026"/>
          <p:cNvSpPr/>
          <p:nvPr/>
        </p:nvSpPr>
        <p:spPr>
          <a:xfrm>
            <a:off x="4254500" y="-863600"/>
            <a:ext cx="596900" cy="596900"/>
          </a:xfrm>
          <a:prstGeom prst="rect">
            <a:avLst/>
          </a:prstGeom>
          <a:solidFill>
            <a:srgbClr val="C856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5026025" y="-863600"/>
            <a:ext cx="596900" cy="596900"/>
          </a:xfrm>
          <a:prstGeom prst="rect">
            <a:avLst/>
          </a:prstGeom>
          <a:solidFill>
            <a:srgbClr val="FFAF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5797550" y="-863600"/>
            <a:ext cx="596900" cy="596900"/>
          </a:xfrm>
          <a:prstGeom prst="rect">
            <a:avLst/>
          </a:prstGeom>
          <a:solidFill>
            <a:srgbClr val="635C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6" name="Group 445"/>
          <p:cNvGrpSpPr/>
          <p:nvPr/>
        </p:nvGrpSpPr>
        <p:grpSpPr>
          <a:xfrm rot="16200000">
            <a:off x="4216206" y="-763927"/>
            <a:ext cx="4899072" cy="9376115"/>
            <a:chOff x="4800600" y="381113"/>
            <a:chExt cx="3936427" cy="5854813"/>
          </a:xfrm>
          <a:effectLst>
            <a:reflection blurRad="6350" stA="20000" endPos="35000" dir="5400000" sy="-100000" algn="bl" rotWithShape="0"/>
          </a:effectLst>
        </p:grpSpPr>
        <p:sp>
          <p:nvSpPr>
            <p:cNvPr id="447" name="Freeform 37"/>
            <p:cNvSpPr>
              <a:spLocks/>
            </p:cNvSpPr>
            <p:nvPr/>
          </p:nvSpPr>
          <p:spPr bwMode="auto">
            <a:xfrm>
              <a:off x="4800600" y="381113"/>
              <a:ext cx="3936427" cy="5854813"/>
            </a:xfrm>
            <a:custGeom>
              <a:avLst/>
              <a:gdLst>
                <a:gd name="T0" fmla="*/ 10613 w 11375"/>
                <a:gd name="T1" fmla="*/ 2 h 16921"/>
                <a:gd name="T2" fmla="*/ 10732 w 11375"/>
                <a:gd name="T3" fmla="*/ 17 h 16921"/>
                <a:gd name="T4" fmla="*/ 10846 w 11375"/>
                <a:gd name="T5" fmla="*/ 50 h 16921"/>
                <a:gd name="T6" fmla="*/ 10953 w 11375"/>
                <a:gd name="T7" fmla="*/ 98 h 16921"/>
                <a:gd name="T8" fmla="*/ 11052 w 11375"/>
                <a:gd name="T9" fmla="*/ 160 h 16921"/>
                <a:gd name="T10" fmla="*/ 11139 w 11375"/>
                <a:gd name="T11" fmla="*/ 237 h 16921"/>
                <a:gd name="T12" fmla="*/ 11215 w 11375"/>
                <a:gd name="T13" fmla="*/ 324 h 16921"/>
                <a:gd name="T14" fmla="*/ 11278 w 11375"/>
                <a:gd name="T15" fmla="*/ 422 h 16921"/>
                <a:gd name="T16" fmla="*/ 11326 w 11375"/>
                <a:gd name="T17" fmla="*/ 529 h 16921"/>
                <a:gd name="T18" fmla="*/ 11358 w 11375"/>
                <a:gd name="T19" fmla="*/ 643 h 16921"/>
                <a:gd name="T20" fmla="*/ 11374 w 11375"/>
                <a:gd name="T21" fmla="*/ 763 h 16921"/>
                <a:gd name="T22" fmla="*/ 11374 w 11375"/>
                <a:gd name="T23" fmla="*/ 16158 h 16921"/>
                <a:gd name="T24" fmla="*/ 11358 w 11375"/>
                <a:gd name="T25" fmla="*/ 16278 h 16921"/>
                <a:gd name="T26" fmla="*/ 11326 w 11375"/>
                <a:gd name="T27" fmla="*/ 16392 h 16921"/>
                <a:gd name="T28" fmla="*/ 11278 w 11375"/>
                <a:gd name="T29" fmla="*/ 16499 h 16921"/>
                <a:gd name="T30" fmla="*/ 11215 w 11375"/>
                <a:gd name="T31" fmla="*/ 16598 h 16921"/>
                <a:gd name="T32" fmla="*/ 11139 w 11375"/>
                <a:gd name="T33" fmla="*/ 16685 h 16921"/>
                <a:gd name="T34" fmla="*/ 11052 w 11375"/>
                <a:gd name="T35" fmla="*/ 16761 h 16921"/>
                <a:gd name="T36" fmla="*/ 10953 w 11375"/>
                <a:gd name="T37" fmla="*/ 16824 h 16921"/>
                <a:gd name="T38" fmla="*/ 10846 w 11375"/>
                <a:gd name="T39" fmla="*/ 16872 h 16921"/>
                <a:gd name="T40" fmla="*/ 10732 w 11375"/>
                <a:gd name="T41" fmla="*/ 16904 h 16921"/>
                <a:gd name="T42" fmla="*/ 10613 w 11375"/>
                <a:gd name="T43" fmla="*/ 16920 h 16921"/>
                <a:gd name="T44" fmla="*/ 762 w 11375"/>
                <a:gd name="T45" fmla="*/ 16920 h 16921"/>
                <a:gd name="T46" fmla="*/ 643 w 11375"/>
                <a:gd name="T47" fmla="*/ 16904 h 16921"/>
                <a:gd name="T48" fmla="*/ 528 w 11375"/>
                <a:gd name="T49" fmla="*/ 16872 h 16921"/>
                <a:gd name="T50" fmla="*/ 422 w 11375"/>
                <a:gd name="T51" fmla="*/ 16824 h 16921"/>
                <a:gd name="T52" fmla="*/ 323 w 11375"/>
                <a:gd name="T53" fmla="*/ 16761 h 16921"/>
                <a:gd name="T54" fmla="*/ 236 w 11375"/>
                <a:gd name="T55" fmla="*/ 16685 h 16921"/>
                <a:gd name="T56" fmla="*/ 161 w 11375"/>
                <a:gd name="T57" fmla="*/ 16598 h 16921"/>
                <a:gd name="T58" fmla="*/ 97 w 11375"/>
                <a:gd name="T59" fmla="*/ 16499 h 16921"/>
                <a:gd name="T60" fmla="*/ 49 w 11375"/>
                <a:gd name="T61" fmla="*/ 16392 h 16921"/>
                <a:gd name="T62" fmla="*/ 17 w 11375"/>
                <a:gd name="T63" fmla="*/ 16278 h 16921"/>
                <a:gd name="T64" fmla="*/ 1 w 11375"/>
                <a:gd name="T65" fmla="*/ 16158 h 16921"/>
                <a:gd name="T66" fmla="*/ 1 w 11375"/>
                <a:gd name="T67" fmla="*/ 763 h 16921"/>
                <a:gd name="T68" fmla="*/ 17 w 11375"/>
                <a:gd name="T69" fmla="*/ 643 h 16921"/>
                <a:gd name="T70" fmla="*/ 49 w 11375"/>
                <a:gd name="T71" fmla="*/ 529 h 16921"/>
                <a:gd name="T72" fmla="*/ 97 w 11375"/>
                <a:gd name="T73" fmla="*/ 422 h 16921"/>
                <a:gd name="T74" fmla="*/ 161 w 11375"/>
                <a:gd name="T75" fmla="*/ 324 h 16921"/>
                <a:gd name="T76" fmla="*/ 236 w 11375"/>
                <a:gd name="T77" fmla="*/ 237 h 16921"/>
                <a:gd name="T78" fmla="*/ 323 w 11375"/>
                <a:gd name="T79" fmla="*/ 160 h 16921"/>
                <a:gd name="T80" fmla="*/ 422 w 11375"/>
                <a:gd name="T81" fmla="*/ 98 h 16921"/>
                <a:gd name="T82" fmla="*/ 528 w 11375"/>
                <a:gd name="T83" fmla="*/ 50 h 16921"/>
                <a:gd name="T84" fmla="*/ 643 w 11375"/>
                <a:gd name="T85" fmla="*/ 17 h 16921"/>
                <a:gd name="T86" fmla="*/ 762 w 11375"/>
                <a:gd name="T87" fmla="*/ 2 h 16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375" h="16921">
                  <a:moveTo>
                    <a:pt x="804" y="0"/>
                  </a:moveTo>
                  <a:lnTo>
                    <a:pt x="10571" y="0"/>
                  </a:lnTo>
                  <a:lnTo>
                    <a:pt x="10613" y="2"/>
                  </a:lnTo>
                  <a:lnTo>
                    <a:pt x="10653" y="4"/>
                  </a:lnTo>
                  <a:lnTo>
                    <a:pt x="10693" y="9"/>
                  </a:lnTo>
                  <a:lnTo>
                    <a:pt x="10732" y="17"/>
                  </a:lnTo>
                  <a:lnTo>
                    <a:pt x="10771" y="26"/>
                  </a:lnTo>
                  <a:lnTo>
                    <a:pt x="10810" y="37"/>
                  </a:lnTo>
                  <a:lnTo>
                    <a:pt x="10846" y="50"/>
                  </a:lnTo>
                  <a:lnTo>
                    <a:pt x="10883" y="64"/>
                  </a:lnTo>
                  <a:lnTo>
                    <a:pt x="10919" y="79"/>
                  </a:lnTo>
                  <a:lnTo>
                    <a:pt x="10953" y="98"/>
                  </a:lnTo>
                  <a:lnTo>
                    <a:pt x="10987" y="117"/>
                  </a:lnTo>
                  <a:lnTo>
                    <a:pt x="11019" y="138"/>
                  </a:lnTo>
                  <a:lnTo>
                    <a:pt x="11052" y="160"/>
                  </a:lnTo>
                  <a:lnTo>
                    <a:pt x="11081" y="185"/>
                  </a:lnTo>
                  <a:lnTo>
                    <a:pt x="11111" y="209"/>
                  </a:lnTo>
                  <a:lnTo>
                    <a:pt x="11139" y="237"/>
                  </a:lnTo>
                  <a:lnTo>
                    <a:pt x="11166" y="264"/>
                  </a:lnTo>
                  <a:lnTo>
                    <a:pt x="11191" y="294"/>
                  </a:lnTo>
                  <a:lnTo>
                    <a:pt x="11215" y="324"/>
                  </a:lnTo>
                  <a:lnTo>
                    <a:pt x="11237" y="356"/>
                  </a:lnTo>
                  <a:lnTo>
                    <a:pt x="11258" y="389"/>
                  </a:lnTo>
                  <a:lnTo>
                    <a:pt x="11278" y="422"/>
                  </a:lnTo>
                  <a:lnTo>
                    <a:pt x="11296" y="456"/>
                  </a:lnTo>
                  <a:lnTo>
                    <a:pt x="11311" y="493"/>
                  </a:lnTo>
                  <a:lnTo>
                    <a:pt x="11326" y="529"/>
                  </a:lnTo>
                  <a:lnTo>
                    <a:pt x="11339" y="565"/>
                  </a:lnTo>
                  <a:lnTo>
                    <a:pt x="11349" y="604"/>
                  </a:lnTo>
                  <a:lnTo>
                    <a:pt x="11358" y="643"/>
                  </a:lnTo>
                  <a:lnTo>
                    <a:pt x="11366" y="682"/>
                  </a:lnTo>
                  <a:lnTo>
                    <a:pt x="11371" y="722"/>
                  </a:lnTo>
                  <a:lnTo>
                    <a:pt x="11374" y="763"/>
                  </a:lnTo>
                  <a:lnTo>
                    <a:pt x="11375" y="804"/>
                  </a:lnTo>
                  <a:lnTo>
                    <a:pt x="11375" y="16117"/>
                  </a:lnTo>
                  <a:lnTo>
                    <a:pt x="11374" y="16158"/>
                  </a:lnTo>
                  <a:lnTo>
                    <a:pt x="11371" y="16199"/>
                  </a:lnTo>
                  <a:lnTo>
                    <a:pt x="11366" y="16239"/>
                  </a:lnTo>
                  <a:lnTo>
                    <a:pt x="11358" y="16278"/>
                  </a:lnTo>
                  <a:lnTo>
                    <a:pt x="11349" y="16317"/>
                  </a:lnTo>
                  <a:lnTo>
                    <a:pt x="11339" y="16356"/>
                  </a:lnTo>
                  <a:lnTo>
                    <a:pt x="11326" y="16392"/>
                  </a:lnTo>
                  <a:lnTo>
                    <a:pt x="11311" y="16429"/>
                  </a:lnTo>
                  <a:lnTo>
                    <a:pt x="11296" y="16465"/>
                  </a:lnTo>
                  <a:lnTo>
                    <a:pt x="11278" y="16499"/>
                  </a:lnTo>
                  <a:lnTo>
                    <a:pt x="11258" y="16533"/>
                  </a:lnTo>
                  <a:lnTo>
                    <a:pt x="11237" y="16565"/>
                  </a:lnTo>
                  <a:lnTo>
                    <a:pt x="11215" y="16598"/>
                  </a:lnTo>
                  <a:lnTo>
                    <a:pt x="11191" y="16627"/>
                  </a:lnTo>
                  <a:lnTo>
                    <a:pt x="11166" y="16657"/>
                  </a:lnTo>
                  <a:lnTo>
                    <a:pt x="11139" y="16685"/>
                  </a:lnTo>
                  <a:lnTo>
                    <a:pt x="11111" y="16712"/>
                  </a:lnTo>
                  <a:lnTo>
                    <a:pt x="11081" y="16737"/>
                  </a:lnTo>
                  <a:lnTo>
                    <a:pt x="11052" y="16761"/>
                  </a:lnTo>
                  <a:lnTo>
                    <a:pt x="11019" y="16783"/>
                  </a:lnTo>
                  <a:lnTo>
                    <a:pt x="10987" y="16804"/>
                  </a:lnTo>
                  <a:lnTo>
                    <a:pt x="10953" y="16824"/>
                  </a:lnTo>
                  <a:lnTo>
                    <a:pt x="10919" y="16842"/>
                  </a:lnTo>
                  <a:lnTo>
                    <a:pt x="10883" y="16857"/>
                  </a:lnTo>
                  <a:lnTo>
                    <a:pt x="10846" y="16872"/>
                  </a:lnTo>
                  <a:lnTo>
                    <a:pt x="10810" y="16885"/>
                  </a:lnTo>
                  <a:lnTo>
                    <a:pt x="10771" y="16895"/>
                  </a:lnTo>
                  <a:lnTo>
                    <a:pt x="10732" y="16904"/>
                  </a:lnTo>
                  <a:lnTo>
                    <a:pt x="10693" y="16912"/>
                  </a:lnTo>
                  <a:lnTo>
                    <a:pt x="10653" y="16917"/>
                  </a:lnTo>
                  <a:lnTo>
                    <a:pt x="10613" y="16920"/>
                  </a:lnTo>
                  <a:lnTo>
                    <a:pt x="10571" y="16921"/>
                  </a:lnTo>
                  <a:lnTo>
                    <a:pt x="804" y="16921"/>
                  </a:lnTo>
                  <a:lnTo>
                    <a:pt x="762" y="16920"/>
                  </a:lnTo>
                  <a:lnTo>
                    <a:pt x="722" y="16917"/>
                  </a:lnTo>
                  <a:lnTo>
                    <a:pt x="682" y="16912"/>
                  </a:lnTo>
                  <a:lnTo>
                    <a:pt x="643" y="16904"/>
                  </a:lnTo>
                  <a:lnTo>
                    <a:pt x="604" y="16895"/>
                  </a:lnTo>
                  <a:lnTo>
                    <a:pt x="566" y="16885"/>
                  </a:lnTo>
                  <a:lnTo>
                    <a:pt x="528" y="16872"/>
                  </a:lnTo>
                  <a:lnTo>
                    <a:pt x="492" y="16857"/>
                  </a:lnTo>
                  <a:lnTo>
                    <a:pt x="456" y="16842"/>
                  </a:lnTo>
                  <a:lnTo>
                    <a:pt x="422" y="16824"/>
                  </a:lnTo>
                  <a:lnTo>
                    <a:pt x="388" y="16804"/>
                  </a:lnTo>
                  <a:lnTo>
                    <a:pt x="356" y="16783"/>
                  </a:lnTo>
                  <a:lnTo>
                    <a:pt x="323" y="16761"/>
                  </a:lnTo>
                  <a:lnTo>
                    <a:pt x="293" y="16737"/>
                  </a:lnTo>
                  <a:lnTo>
                    <a:pt x="265" y="16712"/>
                  </a:lnTo>
                  <a:lnTo>
                    <a:pt x="236" y="16685"/>
                  </a:lnTo>
                  <a:lnTo>
                    <a:pt x="209" y="16657"/>
                  </a:lnTo>
                  <a:lnTo>
                    <a:pt x="184" y="16627"/>
                  </a:lnTo>
                  <a:lnTo>
                    <a:pt x="161" y="16598"/>
                  </a:lnTo>
                  <a:lnTo>
                    <a:pt x="137" y="16565"/>
                  </a:lnTo>
                  <a:lnTo>
                    <a:pt x="117" y="16533"/>
                  </a:lnTo>
                  <a:lnTo>
                    <a:pt x="97" y="16499"/>
                  </a:lnTo>
                  <a:lnTo>
                    <a:pt x="79" y="16465"/>
                  </a:lnTo>
                  <a:lnTo>
                    <a:pt x="63" y="16429"/>
                  </a:lnTo>
                  <a:lnTo>
                    <a:pt x="49" y="16392"/>
                  </a:lnTo>
                  <a:lnTo>
                    <a:pt x="36" y="16356"/>
                  </a:lnTo>
                  <a:lnTo>
                    <a:pt x="26" y="16317"/>
                  </a:lnTo>
                  <a:lnTo>
                    <a:pt x="17" y="16278"/>
                  </a:lnTo>
                  <a:lnTo>
                    <a:pt x="9" y="16239"/>
                  </a:lnTo>
                  <a:lnTo>
                    <a:pt x="4" y="16199"/>
                  </a:lnTo>
                  <a:lnTo>
                    <a:pt x="1" y="16158"/>
                  </a:lnTo>
                  <a:lnTo>
                    <a:pt x="0" y="16117"/>
                  </a:lnTo>
                  <a:lnTo>
                    <a:pt x="0" y="804"/>
                  </a:lnTo>
                  <a:lnTo>
                    <a:pt x="1" y="763"/>
                  </a:lnTo>
                  <a:lnTo>
                    <a:pt x="4" y="722"/>
                  </a:lnTo>
                  <a:lnTo>
                    <a:pt x="9" y="682"/>
                  </a:lnTo>
                  <a:lnTo>
                    <a:pt x="17" y="643"/>
                  </a:lnTo>
                  <a:lnTo>
                    <a:pt x="26" y="604"/>
                  </a:lnTo>
                  <a:lnTo>
                    <a:pt x="36" y="565"/>
                  </a:lnTo>
                  <a:lnTo>
                    <a:pt x="49" y="529"/>
                  </a:lnTo>
                  <a:lnTo>
                    <a:pt x="63" y="493"/>
                  </a:lnTo>
                  <a:lnTo>
                    <a:pt x="79" y="456"/>
                  </a:lnTo>
                  <a:lnTo>
                    <a:pt x="97" y="422"/>
                  </a:lnTo>
                  <a:lnTo>
                    <a:pt x="117" y="389"/>
                  </a:lnTo>
                  <a:lnTo>
                    <a:pt x="137" y="356"/>
                  </a:lnTo>
                  <a:lnTo>
                    <a:pt x="161" y="324"/>
                  </a:lnTo>
                  <a:lnTo>
                    <a:pt x="184" y="294"/>
                  </a:lnTo>
                  <a:lnTo>
                    <a:pt x="209" y="264"/>
                  </a:lnTo>
                  <a:lnTo>
                    <a:pt x="236" y="237"/>
                  </a:lnTo>
                  <a:lnTo>
                    <a:pt x="265" y="209"/>
                  </a:lnTo>
                  <a:lnTo>
                    <a:pt x="293" y="185"/>
                  </a:lnTo>
                  <a:lnTo>
                    <a:pt x="323" y="160"/>
                  </a:lnTo>
                  <a:lnTo>
                    <a:pt x="356" y="138"/>
                  </a:lnTo>
                  <a:lnTo>
                    <a:pt x="388" y="117"/>
                  </a:lnTo>
                  <a:lnTo>
                    <a:pt x="422" y="98"/>
                  </a:lnTo>
                  <a:lnTo>
                    <a:pt x="456" y="79"/>
                  </a:lnTo>
                  <a:lnTo>
                    <a:pt x="492" y="64"/>
                  </a:lnTo>
                  <a:lnTo>
                    <a:pt x="528" y="50"/>
                  </a:lnTo>
                  <a:lnTo>
                    <a:pt x="566" y="37"/>
                  </a:lnTo>
                  <a:lnTo>
                    <a:pt x="604" y="26"/>
                  </a:lnTo>
                  <a:lnTo>
                    <a:pt x="643" y="17"/>
                  </a:lnTo>
                  <a:lnTo>
                    <a:pt x="682" y="9"/>
                  </a:lnTo>
                  <a:lnTo>
                    <a:pt x="722" y="4"/>
                  </a:lnTo>
                  <a:lnTo>
                    <a:pt x="762" y="2"/>
                  </a:lnTo>
                  <a:lnTo>
                    <a:pt x="804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8" name="Freeform 38"/>
            <p:cNvSpPr>
              <a:spLocks/>
            </p:cNvSpPr>
            <p:nvPr/>
          </p:nvSpPr>
          <p:spPr bwMode="auto">
            <a:xfrm>
              <a:off x="8501381" y="5052506"/>
              <a:ext cx="235646" cy="1088954"/>
            </a:xfrm>
            <a:custGeom>
              <a:avLst/>
              <a:gdLst>
                <a:gd name="T0" fmla="*/ 681 w 681"/>
                <a:gd name="T1" fmla="*/ 552 h 3146"/>
                <a:gd name="T2" fmla="*/ 681 w 681"/>
                <a:gd name="T3" fmla="*/ 2616 h 3146"/>
                <a:gd name="T4" fmla="*/ 680 w 681"/>
                <a:gd name="T5" fmla="*/ 2654 h 3146"/>
                <a:gd name="T6" fmla="*/ 677 w 681"/>
                <a:gd name="T7" fmla="*/ 2691 h 3146"/>
                <a:gd name="T8" fmla="*/ 673 w 681"/>
                <a:gd name="T9" fmla="*/ 2728 h 3146"/>
                <a:gd name="T10" fmla="*/ 667 w 681"/>
                <a:gd name="T11" fmla="*/ 2764 h 3146"/>
                <a:gd name="T12" fmla="*/ 659 w 681"/>
                <a:gd name="T13" fmla="*/ 2800 h 3146"/>
                <a:gd name="T14" fmla="*/ 650 w 681"/>
                <a:gd name="T15" fmla="*/ 2835 h 3146"/>
                <a:gd name="T16" fmla="*/ 639 w 681"/>
                <a:gd name="T17" fmla="*/ 2871 h 3146"/>
                <a:gd name="T18" fmla="*/ 628 w 681"/>
                <a:gd name="T19" fmla="*/ 2904 h 3146"/>
                <a:gd name="T20" fmla="*/ 613 w 681"/>
                <a:gd name="T21" fmla="*/ 2937 h 3146"/>
                <a:gd name="T22" fmla="*/ 598 w 681"/>
                <a:gd name="T23" fmla="*/ 2969 h 3146"/>
                <a:gd name="T24" fmla="*/ 582 w 681"/>
                <a:gd name="T25" fmla="*/ 3002 h 3146"/>
                <a:gd name="T26" fmla="*/ 564 w 681"/>
                <a:gd name="T27" fmla="*/ 3033 h 3146"/>
                <a:gd name="T28" fmla="*/ 545 w 681"/>
                <a:gd name="T29" fmla="*/ 3063 h 3146"/>
                <a:gd name="T30" fmla="*/ 524 w 681"/>
                <a:gd name="T31" fmla="*/ 3091 h 3146"/>
                <a:gd name="T32" fmla="*/ 503 w 681"/>
                <a:gd name="T33" fmla="*/ 3120 h 3146"/>
                <a:gd name="T34" fmla="*/ 480 w 681"/>
                <a:gd name="T35" fmla="*/ 3146 h 3146"/>
                <a:gd name="T36" fmla="*/ 60 w 681"/>
                <a:gd name="T37" fmla="*/ 2735 h 3146"/>
                <a:gd name="T38" fmla="*/ 0 w 681"/>
                <a:gd name="T39" fmla="*/ 0 h 3146"/>
                <a:gd name="T40" fmla="*/ 681 w 681"/>
                <a:gd name="T41" fmla="*/ 552 h 3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81" h="3146">
                  <a:moveTo>
                    <a:pt x="681" y="552"/>
                  </a:moveTo>
                  <a:lnTo>
                    <a:pt x="681" y="2616"/>
                  </a:lnTo>
                  <a:lnTo>
                    <a:pt x="680" y="2654"/>
                  </a:lnTo>
                  <a:lnTo>
                    <a:pt x="677" y="2691"/>
                  </a:lnTo>
                  <a:lnTo>
                    <a:pt x="673" y="2728"/>
                  </a:lnTo>
                  <a:lnTo>
                    <a:pt x="667" y="2764"/>
                  </a:lnTo>
                  <a:lnTo>
                    <a:pt x="659" y="2800"/>
                  </a:lnTo>
                  <a:lnTo>
                    <a:pt x="650" y="2835"/>
                  </a:lnTo>
                  <a:lnTo>
                    <a:pt x="639" y="2871"/>
                  </a:lnTo>
                  <a:lnTo>
                    <a:pt x="628" y="2904"/>
                  </a:lnTo>
                  <a:lnTo>
                    <a:pt x="613" y="2937"/>
                  </a:lnTo>
                  <a:lnTo>
                    <a:pt x="598" y="2969"/>
                  </a:lnTo>
                  <a:lnTo>
                    <a:pt x="582" y="3002"/>
                  </a:lnTo>
                  <a:lnTo>
                    <a:pt x="564" y="3033"/>
                  </a:lnTo>
                  <a:lnTo>
                    <a:pt x="545" y="3063"/>
                  </a:lnTo>
                  <a:lnTo>
                    <a:pt x="524" y="3091"/>
                  </a:lnTo>
                  <a:lnTo>
                    <a:pt x="503" y="3120"/>
                  </a:lnTo>
                  <a:lnTo>
                    <a:pt x="480" y="3146"/>
                  </a:lnTo>
                  <a:lnTo>
                    <a:pt x="60" y="2735"/>
                  </a:lnTo>
                  <a:lnTo>
                    <a:pt x="0" y="0"/>
                  </a:lnTo>
                  <a:lnTo>
                    <a:pt x="681" y="552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83000">
                  <a:schemeClr val="bg1">
                    <a:alpha val="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9" name="Freeform 39"/>
            <p:cNvSpPr>
              <a:spLocks/>
            </p:cNvSpPr>
            <p:nvPr/>
          </p:nvSpPr>
          <p:spPr bwMode="auto">
            <a:xfrm>
              <a:off x="4800600" y="5052506"/>
              <a:ext cx="250179" cy="1096220"/>
            </a:xfrm>
            <a:custGeom>
              <a:avLst/>
              <a:gdLst>
                <a:gd name="T0" fmla="*/ 221 w 723"/>
                <a:gd name="T1" fmla="*/ 3168 h 3168"/>
                <a:gd name="T2" fmla="*/ 196 w 723"/>
                <a:gd name="T3" fmla="*/ 3141 h 3168"/>
                <a:gd name="T4" fmla="*/ 172 w 723"/>
                <a:gd name="T5" fmla="*/ 3112 h 3168"/>
                <a:gd name="T6" fmla="*/ 150 w 723"/>
                <a:gd name="T7" fmla="*/ 3082 h 3168"/>
                <a:gd name="T8" fmla="*/ 128 w 723"/>
                <a:gd name="T9" fmla="*/ 3051 h 3168"/>
                <a:gd name="T10" fmla="*/ 109 w 723"/>
                <a:gd name="T11" fmla="*/ 3019 h 3168"/>
                <a:gd name="T12" fmla="*/ 91 w 723"/>
                <a:gd name="T13" fmla="*/ 2986 h 3168"/>
                <a:gd name="T14" fmla="*/ 74 w 723"/>
                <a:gd name="T15" fmla="*/ 2952 h 3168"/>
                <a:gd name="T16" fmla="*/ 59 w 723"/>
                <a:gd name="T17" fmla="*/ 2919 h 3168"/>
                <a:gd name="T18" fmla="*/ 45 w 723"/>
                <a:gd name="T19" fmla="*/ 2882 h 3168"/>
                <a:gd name="T20" fmla="*/ 33 w 723"/>
                <a:gd name="T21" fmla="*/ 2846 h 3168"/>
                <a:gd name="T22" fmla="*/ 23 w 723"/>
                <a:gd name="T23" fmla="*/ 2809 h 3168"/>
                <a:gd name="T24" fmla="*/ 15 w 723"/>
                <a:gd name="T25" fmla="*/ 2772 h 3168"/>
                <a:gd name="T26" fmla="*/ 9 w 723"/>
                <a:gd name="T27" fmla="*/ 2734 h 3168"/>
                <a:gd name="T28" fmla="*/ 4 w 723"/>
                <a:gd name="T29" fmla="*/ 2695 h 3168"/>
                <a:gd name="T30" fmla="*/ 1 w 723"/>
                <a:gd name="T31" fmla="*/ 2656 h 3168"/>
                <a:gd name="T32" fmla="*/ 0 w 723"/>
                <a:gd name="T33" fmla="*/ 2616 h 3168"/>
                <a:gd name="T34" fmla="*/ 0 w 723"/>
                <a:gd name="T35" fmla="*/ 587 h 3168"/>
                <a:gd name="T36" fmla="*/ 723 w 723"/>
                <a:gd name="T37" fmla="*/ 0 h 3168"/>
                <a:gd name="T38" fmla="*/ 663 w 723"/>
                <a:gd name="T39" fmla="*/ 2735 h 3168"/>
                <a:gd name="T40" fmla="*/ 221 w 723"/>
                <a:gd name="T41" fmla="*/ 3168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23" h="3168">
                  <a:moveTo>
                    <a:pt x="221" y="3168"/>
                  </a:moveTo>
                  <a:lnTo>
                    <a:pt x="196" y="3141"/>
                  </a:lnTo>
                  <a:lnTo>
                    <a:pt x="172" y="3112"/>
                  </a:lnTo>
                  <a:lnTo>
                    <a:pt x="150" y="3082"/>
                  </a:lnTo>
                  <a:lnTo>
                    <a:pt x="128" y="3051"/>
                  </a:lnTo>
                  <a:lnTo>
                    <a:pt x="109" y="3019"/>
                  </a:lnTo>
                  <a:lnTo>
                    <a:pt x="91" y="2986"/>
                  </a:lnTo>
                  <a:lnTo>
                    <a:pt x="74" y="2952"/>
                  </a:lnTo>
                  <a:lnTo>
                    <a:pt x="59" y="2919"/>
                  </a:lnTo>
                  <a:lnTo>
                    <a:pt x="45" y="2882"/>
                  </a:lnTo>
                  <a:lnTo>
                    <a:pt x="33" y="2846"/>
                  </a:lnTo>
                  <a:lnTo>
                    <a:pt x="23" y="2809"/>
                  </a:lnTo>
                  <a:lnTo>
                    <a:pt x="15" y="2772"/>
                  </a:lnTo>
                  <a:lnTo>
                    <a:pt x="9" y="2734"/>
                  </a:lnTo>
                  <a:lnTo>
                    <a:pt x="4" y="2695"/>
                  </a:lnTo>
                  <a:lnTo>
                    <a:pt x="1" y="2656"/>
                  </a:lnTo>
                  <a:lnTo>
                    <a:pt x="0" y="2616"/>
                  </a:lnTo>
                  <a:lnTo>
                    <a:pt x="0" y="587"/>
                  </a:lnTo>
                  <a:lnTo>
                    <a:pt x="723" y="0"/>
                  </a:lnTo>
                  <a:lnTo>
                    <a:pt x="663" y="2735"/>
                  </a:lnTo>
                  <a:lnTo>
                    <a:pt x="221" y="316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83000">
                  <a:schemeClr val="bg1">
                    <a:alpha val="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" name="Freeform 40"/>
            <p:cNvSpPr>
              <a:spLocks/>
            </p:cNvSpPr>
            <p:nvPr/>
          </p:nvSpPr>
          <p:spPr bwMode="auto">
            <a:xfrm>
              <a:off x="7442532" y="381113"/>
              <a:ext cx="1263353" cy="224227"/>
            </a:xfrm>
            <a:custGeom>
              <a:avLst/>
              <a:gdLst>
                <a:gd name="T0" fmla="*/ 1004 w 3650"/>
                <a:gd name="T1" fmla="*/ 0 h 648"/>
                <a:gd name="T2" fmla="*/ 2937 w 3650"/>
                <a:gd name="T3" fmla="*/ 0 h 648"/>
                <a:gd name="T4" fmla="*/ 2966 w 3650"/>
                <a:gd name="T5" fmla="*/ 0 h 648"/>
                <a:gd name="T6" fmla="*/ 2994 w 3650"/>
                <a:gd name="T7" fmla="*/ 3 h 648"/>
                <a:gd name="T8" fmla="*/ 3023 w 3650"/>
                <a:gd name="T9" fmla="*/ 5 h 648"/>
                <a:gd name="T10" fmla="*/ 3051 w 3650"/>
                <a:gd name="T11" fmla="*/ 8 h 648"/>
                <a:gd name="T12" fmla="*/ 3079 w 3650"/>
                <a:gd name="T13" fmla="*/ 13 h 648"/>
                <a:gd name="T14" fmla="*/ 3106 w 3650"/>
                <a:gd name="T15" fmla="*/ 18 h 648"/>
                <a:gd name="T16" fmla="*/ 3133 w 3650"/>
                <a:gd name="T17" fmla="*/ 25 h 648"/>
                <a:gd name="T18" fmla="*/ 3160 w 3650"/>
                <a:gd name="T19" fmla="*/ 31 h 648"/>
                <a:gd name="T20" fmla="*/ 3186 w 3650"/>
                <a:gd name="T21" fmla="*/ 40 h 648"/>
                <a:gd name="T22" fmla="*/ 3212 w 3650"/>
                <a:gd name="T23" fmla="*/ 50 h 648"/>
                <a:gd name="T24" fmla="*/ 3238 w 3650"/>
                <a:gd name="T25" fmla="*/ 59 h 648"/>
                <a:gd name="T26" fmla="*/ 3263 w 3650"/>
                <a:gd name="T27" fmla="*/ 69 h 648"/>
                <a:gd name="T28" fmla="*/ 3288 w 3650"/>
                <a:gd name="T29" fmla="*/ 81 h 648"/>
                <a:gd name="T30" fmla="*/ 3312 w 3650"/>
                <a:gd name="T31" fmla="*/ 94 h 648"/>
                <a:gd name="T32" fmla="*/ 3336 w 3650"/>
                <a:gd name="T33" fmla="*/ 107 h 648"/>
                <a:gd name="T34" fmla="*/ 3359 w 3650"/>
                <a:gd name="T35" fmla="*/ 121 h 648"/>
                <a:gd name="T36" fmla="*/ 3381 w 3650"/>
                <a:gd name="T37" fmla="*/ 135 h 648"/>
                <a:gd name="T38" fmla="*/ 3405 w 3650"/>
                <a:gd name="T39" fmla="*/ 151 h 648"/>
                <a:gd name="T40" fmla="*/ 3425 w 3650"/>
                <a:gd name="T41" fmla="*/ 166 h 648"/>
                <a:gd name="T42" fmla="*/ 3447 w 3650"/>
                <a:gd name="T43" fmla="*/ 183 h 648"/>
                <a:gd name="T44" fmla="*/ 3467 w 3650"/>
                <a:gd name="T45" fmla="*/ 202 h 648"/>
                <a:gd name="T46" fmla="*/ 3488 w 3650"/>
                <a:gd name="T47" fmla="*/ 220 h 648"/>
                <a:gd name="T48" fmla="*/ 3507 w 3650"/>
                <a:gd name="T49" fmla="*/ 238 h 648"/>
                <a:gd name="T50" fmla="*/ 3525 w 3650"/>
                <a:gd name="T51" fmla="*/ 257 h 648"/>
                <a:gd name="T52" fmla="*/ 3544 w 3650"/>
                <a:gd name="T53" fmla="*/ 278 h 648"/>
                <a:gd name="T54" fmla="*/ 3560 w 3650"/>
                <a:gd name="T55" fmla="*/ 299 h 648"/>
                <a:gd name="T56" fmla="*/ 3577 w 3650"/>
                <a:gd name="T57" fmla="*/ 320 h 648"/>
                <a:gd name="T58" fmla="*/ 3593 w 3650"/>
                <a:gd name="T59" fmla="*/ 342 h 648"/>
                <a:gd name="T60" fmla="*/ 3609 w 3650"/>
                <a:gd name="T61" fmla="*/ 364 h 648"/>
                <a:gd name="T62" fmla="*/ 3623 w 3650"/>
                <a:gd name="T63" fmla="*/ 387 h 648"/>
                <a:gd name="T64" fmla="*/ 3637 w 3650"/>
                <a:gd name="T65" fmla="*/ 411 h 648"/>
                <a:gd name="T66" fmla="*/ 3650 w 3650"/>
                <a:gd name="T67" fmla="*/ 434 h 648"/>
                <a:gd name="T68" fmla="*/ 3468 w 3650"/>
                <a:gd name="T69" fmla="*/ 612 h 648"/>
                <a:gd name="T70" fmla="*/ 0 w 3650"/>
                <a:gd name="T71" fmla="*/ 648 h 648"/>
                <a:gd name="T72" fmla="*/ 1004 w 3650"/>
                <a:gd name="T73" fmla="*/ 0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50" h="648">
                  <a:moveTo>
                    <a:pt x="1004" y="0"/>
                  </a:moveTo>
                  <a:lnTo>
                    <a:pt x="2937" y="0"/>
                  </a:lnTo>
                  <a:lnTo>
                    <a:pt x="2966" y="0"/>
                  </a:lnTo>
                  <a:lnTo>
                    <a:pt x="2994" y="3"/>
                  </a:lnTo>
                  <a:lnTo>
                    <a:pt x="3023" y="5"/>
                  </a:lnTo>
                  <a:lnTo>
                    <a:pt x="3051" y="8"/>
                  </a:lnTo>
                  <a:lnTo>
                    <a:pt x="3079" y="13"/>
                  </a:lnTo>
                  <a:lnTo>
                    <a:pt x="3106" y="18"/>
                  </a:lnTo>
                  <a:lnTo>
                    <a:pt x="3133" y="25"/>
                  </a:lnTo>
                  <a:lnTo>
                    <a:pt x="3160" y="31"/>
                  </a:lnTo>
                  <a:lnTo>
                    <a:pt x="3186" y="40"/>
                  </a:lnTo>
                  <a:lnTo>
                    <a:pt x="3212" y="50"/>
                  </a:lnTo>
                  <a:lnTo>
                    <a:pt x="3238" y="59"/>
                  </a:lnTo>
                  <a:lnTo>
                    <a:pt x="3263" y="69"/>
                  </a:lnTo>
                  <a:lnTo>
                    <a:pt x="3288" y="81"/>
                  </a:lnTo>
                  <a:lnTo>
                    <a:pt x="3312" y="94"/>
                  </a:lnTo>
                  <a:lnTo>
                    <a:pt x="3336" y="107"/>
                  </a:lnTo>
                  <a:lnTo>
                    <a:pt x="3359" y="121"/>
                  </a:lnTo>
                  <a:lnTo>
                    <a:pt x="3381" y="135"/>
                  </a:lnTo>
                  <a:lnTo>
                    <a:pt x="3405" y="151"/>
                  </a:lnTo>
                  <a:lnTo>
                    <a:pt x="3425" y="166"/>
                  </a:lnTo>
                  <a:lnTo>
                    <a:pt x="3447" y="183"/>
                  </a:lnTo>
                  <a:lnTo>
                    <a:pt x="3467" y="202"/>
                  </a:lnTo>
                  <a:lnTo>
                    <a:pt x="3488" y="220"/>
                  </a:lnTo>
                  <a:lnTo>
                    <a:pt x="3507" y="238"/>
                  </a:lnTo>
                  <a:lnTo>
                    <a:pt x="3525" y="257"/>
                  </a:lnTo>
                  <a:lnTo>
                    <a:pt x="3544" y="278"/>
                  </a:lnTo>
                  <a:lnTo>
                    <a:pt x="3560" y="299"/>
                  </a:lnTo>
                  <a:lnTo>
                    <a:pt x="3577" y="320"/>
                  </a:lnTo>
                  <a:lnTo>
                    <a:pt x="3593" y="342"/>
                  </a:lnTo>
                  <a:lnTo>
                    <a:pt x="3609" y="364"/>
                  </a:lnTo>
                  <a:lnTo>
                    <a:pt x="3623" y="387"/>
                  </a:lnTo>
                  <a:lnTo>
                    <a:pt x="3637" y="411"/>
                  </a:lnTo>
                  <a:lnTo>
                    <a:pt x="3650" y="434"/>
                  </a:lnTo>
                  <a:lnTo>
                    <a:pt x="3468" y="612"/>
                  </a:lnTo>
                  <a:lnTo>
                    <a:pt x="0" y="648"/>
                  </a:lnTo>
                  <a:lnTo>
                    <a:pt x="100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83000">
                  <a:schemeClr val="bg1">
                    <a:alpha val="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1" name="Freeform 41"/>
            <p:cNvSpPr>
              <a:spLocks/>
            </p:cNvSpPr>
            <p:nvPr/>
          </p:nvSpPr>
          <p:spPr bwMode="auto">
            <a:xfrm>
              <a:off x="4800600" y="463122"/>
              <a:ext cx="237722" cy="1271657"/>
            </a:xfrm>
            <a:custGeom>
              <a:avLst/>
              <a:gdLst>
                <a:gd name="T0" fmla="*/ 0 w 687"/>
                <a:gd name="T1" fmla="*/ 2550 h 3674"/>
                <a:gd name="T2" fmla="*/ 0 w 687"/>
                <a:gd name="T3" fmla="*/ 565 h 3674"/>
                <a:gd name="T4" fmla="*/ 1 w 687"/>
                <a:gd name="T5" fmla="*/ 524 h 3674"/>
                <a:gd name="T6" fmla="*/ 4 w 687"/>
                <a:gd name="T7" fmla="*/ 483 h 3674"/>
                <a:gd name="T8" fmla="*/ 9 w 687"/>
                <a:gd name="T9" fmla="*/ 445 h 3674"/>
                <a:gd name="T10" fmla="*/ 17 w 687"/>
                <a:gd name="T11" fmla="*/ 404 h 3674"/>
                <a:gd name="T12" fmla="*/ 26 w 687"/>
                <a:gd name="T13" fmla="*/ 367 h 3674"/>
                <a:gd name="T14" fmla="*/ 36 w 687"/>
                <a:gd name="T15" fmla="*/ 329 h 3674"/>
                <a:gd name="T16" fmla="*/ 48 w 687"/>
                <a:gd name="T17" fmla="*/ 291 h 3674"/>
                <a:gd name="T18" fmla="*/ 62 w 687"/>
                <a:gd name="T19" fmla="*/ 255 h 3674"/>
                <a:gd name="T20" fmla="*/ 79 w 687"/>
                <a:gd name="T21" fmla="*/ 220 h 3674"/>
                <a:gd name="T22" fmla="*/ 96 w 687"/>
                <a:gd name="T23" fmla="*/ 185 h 3674"/>
                <a:gd name="T24" fmla="*/ 115 w 687"/>
                <a:gd name="T25" fmla="*/ 151 h 3674"/>
                <a:gd name="T26" fmla="*/ 136 w 687"/>
                <a:gd name="T27" fmla="*/ 118 h 3674"/>
                <a:gd name="T28" fmla="*/ 158 w 687"/>
                <a:gd name="T29" fmla="*/ 87 h 3674"/>
                <a:gd name="T30" fmla="*/ 182 w 687"/>
                <a:gd name="T31" fmla="*/ 57 h 3674"/>
                <a:gd name="T32" fmla="*/ 208 w 687"/>
                <a:gd name="T33" fmla="*/ 28 h 3674"/>
                <a:gd name="T34" fmla="*/ 234 w 687"/>
                <a:gd name="T35" fmla="*/ 0 h 3674"/>
                <a:gd name="T36" fmla="*/ 615 w 687"/>
                <a:gd name="T37" fmla="*/ 373 h 3674"/>
                <a:gd name="T38" fmla="*/ 687 w 687"/>
                <a:gd name="T39" fmla="*/ 3674 h 3674"/>
                <a:gd name="T40" fmla="*/ 0 w 687"/>
                <a:gd name="T41" fmla="*/ 2550 h 3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87" h="3674">
                  <a:moveTo>
                    <a:pt x="0" y="2550"/>
                  </a:moveTo>
                  <a:lnTo>
                    <a:pt x="0" y="565"/>
                  </a:lnTo>
                  <a:lnTo>
                    <a:pt x="1" y="524"/>
                  </a:lnTo>
                  <a:lnTo>
                    <a:pt x="4" y="483"/>
                  </a:lnTo>
                  <a:lnTo>
                    <a:pt x="9" y="445"/>
                  </a:lnTo>
                  <a:lnTo>
                    <a:pt x="17" y="404"/>
                  </a:lnTo>
                  <a:lnTo>
                    <a:pt x="26" y="367"/>
                  </a:lnTo>
                  <a:lnTo>
                    <a:pt x="36" y="329"/>
                  </a:lnTo>
                  <a:lnTo>
                    <a:pt x="48" y="291"/>
                  </a:lnTo>
                  <a:lnTo>
                    <a:pt x="62" y="255"/>
                  </a:lnTo>
                  <a:lnTo>
                    <a:pt x="79" y="220"/>
                  </a:lnTo>
                  <a:lnTo>
                    <a:pt x="96" y="185"/>
                  </a:lnTo>
                  <a:lnTo>
                    <a:pt x="115" y="151"/>
                  </a:lnTo>
                  <a:lnTo>
                    <a:pt x="136" y="118"/>
                  </a:lnTo>
                  <a:lnTo>
                    <a:pt x="158" y="87"/>
                  </a:lnTo>
                  <a:lnTo>
                    <a:pt x="182" y="57"/>
                  </a:lnTo>
                  <a:lnTo>
                    <a:pt x="208" y="28"/>
                  </a:lnTo>
                  <a:lnTo>
                    <a:pt x="234" y="0"/>
                  </a:lnTo>
                  <a:lnTo>
                    <a:pt x="615" y="373"/>
                  </a:lnTo>
                  <a:lnTo>
                    <a:pt x="687" y="3674"/>
                  </a:lnTo>
                  <a:lnTo>
                    <a:pt x="0" y="25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83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2" name="Freeform 42"/>
            <p:cNvSpPr>
              <a:spLocks/>
            </p:cNvSpPr>
            <p:nvPr/>
          </p:nvSpPr>
          <p:spPr bwMode="auto">
            <a:xfrm>
              <a:off x="4837971" y="417446"/>
              <a:ext cx="3861685" cy="5781109"/>
            </a:xfrm>
            <a:custGeom>
              <a:avLst/>
              <a:gdLst>
                <a:gd name="T0" fmla="*/ 10499 w 11159"/>
                <a:gd name="T1" fmla="*/ 1 h 16707"/>
                <a:gd name="T2" fmla="*/ 10603 w 11159"/>
                <a:gd name="T3" fmla="*/ 14 h 16707"/>
                <a:gd name="T4" fmla="*/ 10702 w 11159"/>
                <a:gd name="T5" fmla="*/ 43 h 16707"/>
                <a:gd name="T6" fmla="*/ 10794 w 11159"/>
                <a:gd name="T7" fmla="*/ 84 h 16707"/>
                <a:gd name="T8" fmla="*/ 10879 w 11159"/>
                <a:gd name="T9" fmla="*/ 139 h 16707"/>
                <a:gd name="T10" fmla="*/ 10954 w 11159"/>
                <a:gd name="T11" fmla="*/ 205 h 16707"/>
                <a:gd name="T12" fmla="*/ 11020 w 11159"/>
                <a:gd name="T13" fmla="*/ 280 h 16707"/>
                <a:gd name="T14" fmla="*/ 11075 w 11159"/>
                <a:gd name="T15" fmla="*/ 365 h 16707"/>
                <a:gd name="T16" fmla="*/ 11116 w 11159"/>
                <a:gd name="T17" fmla="*/ 457 h 16707"/>
                <a:gd name="T18" fmla="*/ 11145 w 11159"/>
                <a:gd name="T19" fmla="*/ 557 h 16707"/>
                <a:gd name="T20" fmla="*/ 11158 w 11159"/>
                <a:gd name="T21" fmla="*/ 661 h 16707"/>
                <a:gd name="T22" fmla="*/ 11158 w 11159"/>
                <a:gd name="T23" fmla="*/ 16046 h 16707"/>
                <a:gd name="T24" fmla="*/ 11145 w 11159"/>
                <a:gd name="T25" fmla="*/ 16150 h 16707"/>
                <a:gd name="T26" fmla="*/ 11116 w 11159"/>
                <a:gd name="T27" fmla="*/ 16249 h 16707"/>
                <a:gd name="T28" fmla="*/ 11075 w 11159"/>
                <a:gd name="T29" fmla="*/ 16342 h 16707"/>
                <a:gd name="T30" fmla="*/ 11020 w 11159"/>
                <a:gd name="T31" fmla="*/ 16427 h 16707"/>
                <a:gd name="T32" fmla="*/ 10954 w 11159"/>
                <a:gd name="T33" fmla="*/ 16502 h 16707"/>
                <a:gd name="T34" fmla="*/ 10879 w 11159"/>
                <a:gd name="T35" fmla="*/ 16568 h 16707"/>
                <a:gd name="T36" fmla="*/ 10794 w 11159"/>
                <a:gd name="T37" fmla="*/ 16623 h 16707"/>
                <a:gd name="T38" fmla="*/ 10702 w 11159"/>
                <a:gd name="T39" fmla="*/ 16665 h 16707"/>
                <a:gd name="T40" fmla="*/ 10603 w 11159"/>
                <a:gd name="T41" fmla="*/ 16693 h 16707"/>
                <a:gd name="T42" fmla="*/ 10499 w 11159"/>
                <a:gd name="T43" fmla="*/ 16706 h 16707"/>
                <a:gd name="T44" fmla="*/ 661 w 11159"/>
                <a:gd name="T45" fmla="*/ 16706 h 16707"/>
                <a:gd name="T46" fmla="*/ 557 w 11159"/>
                <a:gd name="T47" fmla="*/ 16693 h 16707"/>
                <a:gd name="T48" fmla="*/ 457 w 11159"/>
                <a:gd name="T49" fmla="*/ 16665 h 16707"/>
                <a:gd name="T50" fmla="*/ 364 w 11159"/>
                <a:gd name="T51" fmla="*/ 16623 h 16707"/>
                <a:gd name="T52" fmla="*/ 280 w 11159"/>
                <a:gd name="T53" fmla="*/ 16568 h 16707"/>
                <a:gd name="T54" fmla="*/ 205 w 11159"/>
                <a:gd name="T55" fmla="*/ 16502 h 16707"/>
                <a:gd name="T56" fmla="*/ 138 w 11159"/>
                <a:gd name="T57" fmla="*/ 16427 h 16707"/>
                <a:gd name="T58" fmla="*/ 84 w 11159"/>
                <a:gd name="T59" fmla="*/ 16342 h 16707"/>
                <a:gd name="T60" fmla="*/ 42 w 11159"/>
                <a:gd name="T61" fmla="*/ 16249 h 16707"/>
                <a:gd name="T62" fmla="*/ 14 w 11159"/>
                <a:gd name="T63" fmla="*/ 16150 h 16707"/>
                <a:gd name="T64" fmla="*/ 1 w 11159"/>
                <a:gd name="T65" fmla="*/ 16046 h 16707"/>
                <a:gd name="T66" fmla="*/ 1 w 11159"/>
                <a:gd name="T67" fmla="*/ 661 h 16707"/>
                <a:gd name="T68" fmla="*/ 14 w 11159"/>
                <a:gd name="T69" fmla="*/ 557 h 16707"/>
                <a:gd name="T70" fmla="*/ 42 w 11159"/>
                <a:gd name="T71" fmla="*/ 457 h 16707"/>
                <a:gd name="T72" fmla="*/ 84 w 11159"/>
                <a:gd name="T73" fmla="*/ 365 h 16707"/>
                <a:gd name="T74" fmla="*/ 138 w 11159"/>
                <a:gd name="T75" fmla="*/ 280 h 16707"/>
                <a:gd name="T76" fmla="*/ 205 w 11159"/>
                <a:gd name="T77" fmla="*/ 205 h 16707"/>
                <a:gd name="T78" fmla="*/ 280 w 11159"/>
                <a:gd name="T79" fmla="*/ 139 h 16707"/>
                <a:gd name="T80" fmla="*/ 364 w 11159"/>
                <a:gd name="T81" fmla="*/ 84 h 16707"/>
                <a:gd name="T82" fmla="*/ 457 w 11159"/>
                <a:gd name="T83" fmla="*/ 43 h 16707"/>
                <a:gd name="T84" fmla="*/ 557 w 11159"/>
                <a:gd name="T85" fmla="*/ 14 h 16707"/>
                <a:gd name="T86" fmla="*/ 661 w 11159"/>
                <a:gd name="T87" fmla="*/ 1 h 167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159" h="16707">
                  <a:moveTo>
                    <a:pt x="696" y="0"/>
                  </a:moveTo>
                  <a:lnTo>
                    <a:pt x="10463" y="0"/>
                  </a:lnTo>
                  <a:lnTo>
                    <a:pt x="10499" y="1"/>
                  </a:lnTo>
                  <a:lnTo>
                    <a:pt x="10534" y="4"/>
                  </a:lnTo>
                  <a:lnTo>
                    <a:pt x="10568" y="9"/>
                  </a:lnTo>
                  <a:lnTo>
                    <a:pt x="10603" y="14"/>
                  </a:lnTo>
                  <a:lnTo>
                    <a:pt x="10637" y="22"/>
                  </a:lnTo>
                  <a:lnTo>
                    <a:pt x="10670" y="32"/>
                  </a:lnTo>
                  <a:lnTo>
                    <a:pt x="10702" y="43"/>
                  </a:lnTo>
                  <a:lnTo>
                    <a:pt x="10733" y="56"/>
                  </a:lnTo>
                  <a:lnTo>
                    <a:pt x="10764" y="69"/>
                  </a:lnTo>
                  <a:lnTo>
                    <a:pt x="10794" y="84"/>
                  </a:lnTo>
                  <a:lnTo>
                    <a:pt x="10823" y="101"/>
                  </a:lnTo>
                  <a:lnTo>
                    <a:pt x="10851" y="119"/>
                  </a:lnTo>
                  <a:lnTo>
                    <a:pt x="10879" y="139"/>
                  </a:lnTo>
                  <a:lnTo>
                    <a:pt x="10905" y="160"/>
                  </a:lnTo>
                  <a:lnTo>
                    <a:pt x="10931" y="182"/>
                  </a:lnTo>
                  <a:lnTo>
                    <a:pt x="10954" y="205"/>
                  </a:lnTo>
                  <a:lnTo>
                    <a:pt x="10977" y="228"/>
                  </a:lnTo>
                  <a:lnTo>
                    <a:pt x="10999" y="254"/>
                  </a:lnTo>
                  <a:lnTo>
                    <a:pt x="11020" y="280"/>
                  </a:lnTo>
                  <a:lnTo>
                    <a:pt x="11040" y="308"/>
                  </a:lnTo>
                  <a:lnTo>
                    <a:pt x="11058" y="336"/>
                  </a:lnTo>
                  <a:lnTo>
                    <a:pt x="11075" y="365"/>
                  </a:lnTo>
                  <a:lnTo>
                    <a:pt x="11090" y="395"/>
                  </a:lnTo>
                  <a:lnTo>
                    <a:pt x="11105" y="426"/>
                  </a:lnTo>
                  <a:lnTo>
                    <a:pt x="11116" y="457"/>
                  </a:lnTo>
                  <a:lnTo>
                    <a:pt x="11128" y="489"/>
                  </a:lnTo>
                  <a:lnTo>
                    <a:pt x="11137" y="523"/>
                  </a:lnTo>
                  <a:lnTo>
                    <a:pt x="11145" y="557"/>
                  </a:lnTo>
                  <a:lnTo>
                    <a:pt x="11151" y="591"/>
                  </a:lnTo>
                  <a:lnTo>
                    <a:pt x="11155" y="626"/>
                  </a:lnTo>
                  <a:lnTo>
                    <a:pt x="11158" y="661"/>
                  </a:lnTo>
                  <a:lnTo>
                    <a:pt x="11159" y="696"/>
                  </a:lnTo>
                  <a:lnTo>
                    <a:pt x="11159" y="16011"/>
                  </a:lnTo>
                  <a:lnTo>
                    <a:pt x="11158" y="16046"/>
                  </a:lnTo>
                  <a:lnTo>
                    <a:pt x="11155" y="16081"/>
                  </a:lnTo>
                  <a:lnTo>
                    <a:pt x="11151" y="16116"/>
                  </a:lnTo>
                  <a:lnTo>
                    <a:pt x="11145" y="16150"/>
                  </a:lnTo>
                  <a:lnTo>
                    <a:pt x="11137" y="16184"/>
                  </a:lnTo>
                  <a:lnTo>
                    <a:pt x="11128" y="16218"/>
                  </a:lnTo>
                  <a:lnTo>
                    <a:pt x="11116" y="16249"/>
                  </a:lnTo>
                  <a:lnTo>
                    <a:pt x="11105" y="16281"/>
                  </a:lnTo>
                  <a:lnTo>
                    <a:pt x="11090" y="16313"/>
                  </a:lnTo>
                  <a:lnTo>
                    <a:pt x="11075" y="16342"/>
                  </a:lnTo>
                  <a:lnTo>
                    <a:pt x="11058" y="16371"/>
                  </a:lnTo>
                  <a:lnTo>
                    <a:pt x="11040" y="16400"/>
                  </a:lnTo>
                  <a:lnTo>
                    <a:pt x="11020" y="16427"/>
                  </a:lnTo>
                  <a:lnTo>
                    <a:pt x="10999" y="16453"/>
                  </a:lnTo>
                  <a:lnTo>
                    <a:pt x="10977" y="16479"/>
                  </a:lnTo>
                  <a:lnTo>
                    <a:pt x="10954" y="16502"/>
                  </a:lnTo>
                  <a:lnTo>
                    <a:pt x="10931" y="16526"/>
                  </a:lnTo>
                  <a:lnTo>
                    <a:pt x="10905" y="16548"/>
                  </a:lnTo>
                  <a:lnTo>
                    <a:pt x="10879" y="16568"/>
                  </a:lnTo>
                  <a:lnTo>
                    <a:pt x="10851" y="16588"/>
                  </a:lnTo>
                  <a:lnTo>
                    <a:pt x="10823" y="16606"/>
                  </a:lnTo>
                  <a:lnTo>
                    <a:pt x="10794" y="16623"/>
                  </a:lnTo>
                  <a:lnTo>
                    <a:pt x="10764" y="16639"/>
                  </a:lnTo>
                  <a:lnTo>
                    <a:pt x="10733" y="16652"/>
                  </a:lnTo>
                  <a:lnTo>
                    <a:pt x="10702" y="16665"/>
                  </a:lnTo>
                  <a:lnTo>
                    <a:pt x="10670" y="16675"/>
                  </a:lnTo>
                  <a:lnTo>
                    <a:pt x="10637" y="16685"/>
                  </a:lnTo>
                  <a:lnTo>
                    <a:pt x="10603" y="16693"/>
                  </a:lnTo>
                  <a:lnTo>
                    <a:pt x="10568" y="16698"/>
                  </a:lnTo>
                  <a:lnTo>
                    <a:pt x="10534" y="16704"/>
                  </a:lnTo>
                  <a:lnTo>
                    <a:pt x="10499" y="16706"/>
                  </a:lnTo>
                  <a:lnTo>
                    <a:pt x="10463" y="16707"/>
                  </a:lnTo>
                  <a:lnTo>
                    <a:pt x="696" y="16707"/>
                  </a:lnTo>
                  <a:lnTo>
                    <a:pt x="661" y="16706"/>
                  </a:lnTo>
                  <a:lnTo>
                    <a:pt x="626" y="16704"/>
                  </a:lnTo>
                  <a:lnTo>
                    <a:pt x="590" y="16698"/>
                  </a:lnTo>
                  <a:lnTo>
                    <a:pt x="557" y="16693"/>
                  </a:lnTo>
                  <a:lnTo>
                    <a:pt x="523" y="16685"/>
                  </a:lnTo>
                  <a:lnTo>
                    <a:pt x="489" y="16675"/>
                  </a:lnTo>
                  <a:lnTo>
                    <a:pt x="457" y="16665"/>
                  </a:lnTo>
                  <a:lnTo>
                    <a:pt x="426" y="16652"/>
                  </a:lnTo>
                  <a:lnTo>
                    <a:pt x="394" y="16639"/>
                  </a:lnTo>
                  <a:lnTo>
                    <a:pt x="364" y="16623"/>
                  </a:lnTo>
                  <a:lnTo>
                    <a:pt x="336" y="16606"/>
                  </a:lnTo>
                  <a:lnTo>
                    <a:pt x="307" y="16588"/>
                  </a:lnTo>
                  <a:lnTo>
                    <a:pt x="280" y="16568"/>
                  </a:lnTo>
                  <a:lnTo>
                    <a:pt x="254" y="16548"/>
                  </a:lnTo>
                  <a:lnTo>
                    <a:pt x="228" y="16526"/>
                  </a:lnTo>
                  <a:lnTo>
                    <a:pt x="205" y="16502"/>
                  </a:lnTo>
                  <a:lnTo>
                    <a:pt x="181" y="16479"/>
                  </a:lnTo>
                  <a:lnTo>
                    <a:pt x="159" y="16453"/>
                  </a:lnTo>
                  <a:lnTo>
                    <a:pt x="138" y="16427"/>
                  </a:lnTo>
                  <a:lnTo>
                    <a:pt x="119" y="16400"/>
                  </a:lnTo>
                  <a:lnTo>
                    <a:pt x="101" y="16371"/>
                  </a:lnTo>
                  <a:lnTo>
                    <a:pt x="84" y="16342"/>
                  </a:lnTo>
                  <a:lnTo>
                    <a:pt x="68" y="16313"/>
                  </a:lnTo>
                  <a:lnTo>
                    <a:pt x="55" y="16281"/>
                  </a:lnTo>
                  <a:lnTo>
                    <a:pt x="42" y="16249"/>
                  </a:lnTo>
                  <a:lnTo>
                    <a:pt x="32" y="16218"/>
                  </a:lnTo>
                  <a:lnTo>
                    <a:pt x="22" y="16184"/>
                  </a:lnTo>
                  <a:lnTo>
                    <a:pt x="14" y="16150"/>
                  </a:lnTo>
                  <a:lnTo>
                    <a:pt x="9" y="16116"/>
                  </a:lnTo>
                  <a:lnTo>
                    <a:pt x="3" y="16081"/>
                  </a:lnTo>
                  <a:lnTo>
                    <a:pt x="1" y="16046"/>
                  </a:lnTo>
                  <a:lnTo>
                    <a:pt x="0" y="16011"/>
                  </a:lnTo>
                  <a:lnTo>
                    <a:pt x="0" y="696"/>
                  </a:lnTo>
                  <a:lnTo>
                    <a:pt x="1" y="661"/>
                  </a:lnTo>
                  <a:lnTo>
                    <a:pt x="3" y="626"/>
                  </a:lnTo>
                  <a:lnTo>
                    <a:pt x="9" y="591"/>
                  </a:lnTo>
                  <a:lnTo>
                    <a:pt x="14" y="557"/>
                  </a:lnTo>
                  <a:lnTo>
                    <a:pt x="22" y="523"/>
                  </a:lnTo>
                  <a:lnTo>
                    <a:pt x="32" y="489"/>
                  </a:lnTo>
                  <a:lnTo>
                    <a:pt x="42" y="457"/>
                  </a:lnTo>
                  <a:lnTo>
                    <a:pt x="55" y="426"/>
                  </a:lnTo>
                  <a:lnTo>
                    <a:pt x="68" y="395"/>
                  </a:lnTo>
                  <a:lnTo>
                    <a:pt x="84" y="365"/>
                  </a:lnTo>
                  <a:lnTo>
                    <a:pt x="101" y="336"/>
                  </a:lnTo>
                  <a:lnTo>
                    <a:pt x="119" y="308"/>
                  </a:lnTo>
                  <a:lnTo>
                    <a:pt x="138" y="280"/>
                  </a:lnTo>
                  <a:lnTo>
                    <a:pt x="159" y="254"/>
                  </a:lnTo>
                  <a:lnTo>
                    <a:pt x="181" y="228"/>
                  </a:lnTo>
                  <a:lnTo>
                    <a:pt x="205" y="205"/>
                  </a:lnTo>
                  <a:lnTo>
                    <a:pt x="228" y="182"/>
                  </a:lnTo>
                  <a:lnTo>
                    <a:pt x="254" y="160"/>
                  </a:lnTo>
                  <a:lnTo>
                    <a:pt x="280" y="139"/>
                  </a:lnTo>
                  <a:lnTo>
                    <a:pt x="307" y="119"/>
                  </a:lnTo>
                  <a:lnTo>
                    <a:pt x="336" y="101"/>
                  </a:lnTo>
                  <a:lnTo>
                    <a:pt x="364" y="84"/>
                  </a:lnTo>
                  <a:lnTo>
                    <a:pt x="394" y="69"/>
                  </a:lnTo>
                  <a:lnTo>
                    <a:pt x="426" y="56"/>
                  </a:lnTo>
                  <a:lnTo>
                    <a:pt x="457" y="43"/>
                  </a:lnTo>
                  <a:lnTo>
                    <a:pt x="489" y="32"/>
                  </a:lnTo>
                  <a:lnTo>
                    <a:pt x="523" y="22"/>
                  </a:lnTo>
                  <a:lnTo>
                    <a:pt x="557" y="14"/>
                  </a:lnTo>
                  <a:lnTo>
                    <a:pt x="590" y="9"/>
                  </a:lnTo>
                  <a:lnTo>
                    <a:pt x="626" y="4"/>
                  </a:lnTo>
                  <a:lnTo>
                    <a:pt x="661" y="1"/>
                  </a:lnTo>
                  <a:lnTo>
                    <a:pt x="696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3" name="Rectangle 44"/>
            <p:cNvSpPr>
              <a:spLocks noChangeArrowheads="1"/>
            </p:cNvSpPr>
            <p:nvPr/>
          </p:nvSpPr>
          <p:spPr bwMode="auto">
            <a:xfrm>
              <a:off x="5005103" y="958290"/>
              <a:ext cx="3554411" cy="47087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4" name="Rectangle 50"/>
            <p:cNvSpPr>
              <a:spLocks noChangeArrowheads="1"/>
            </p:cNvSpPr>
            <p:nvPr/>
          </p:nvSpPr>
          <p:spPr bwMode="auto">
            <a:xfrm>
              <a:off x="5003027" y="958290"/>
              <a:ext cx="3556487" cy="112113"/>
            </a:xfrm>
            <a:prstGeom prst="rect">
              <a:avLst/>
            </a:prstGeom>
            <a:gradFill>
              <a:gsLst>
                <a:gs pos="100000">
                  <a:schemeClr val="tx1">
                    <a:lumMod val="65000"/>
                    <a:lumOff val="3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55" name="Group 454"/>
            <p:cNvGrpSpPr/>
            <p:nvPr/>
          </p:nvGrpSpPr>
          <p:grpSpPr>
            <a:xfrm>
              <a:off x="6612810" y="5807196"/>
              <a:ext cx="302084" cy="302084"/>
              <a:chOff x="5940539" y="5094371"/>
              <a:chExt cx="371944" cy="371944"/>
            </a:xfrm>
          </p:grpSpPr>
          <p:sp>
            <p:nvSpPr>
              <p:cNvPr id="462" name="Freeform 33"/>
              <p:cNvSpPr>
                <a:spLocks/>
              </p:cNvSpPr>
              <p:nvPr/>
            </p:nvSpPr>
            <p:spPr bwMode="auto">
              <a:xfrm>
                <a:off x="5940539" y="5094371"/>
                <a:ext cx="371944" cy="371944"/>
              </a:xfrm>
              <a:custGeom>
                <a:avLst/>
                <a:gdLst>
                  <a:gd name="T0" fmla="*/ 904 w 1639"/>
                  <a:gd name="T1" fmla="*/ 5 h 1638"/>
                  <a:gd name="T2" fmla="*/ 1025 w 1639"/>
                  <a:gd name="T3" fmla="*/ 27 h 1638"/>
                  <a:gd name="T4" fmla="*/ 1139 w 1639"/>
                  <a:gd name="T5" fmla="*/ 64 h 1638"/>
                  <a:gd name="T6" fmla="*/ 1245 w 1639"/>
                  <a:gd name="T7" fmla="*/ 119 h 1638"/>
                  <a:gd name="T8" fmla="*/ 1342 w 1639"/>
                  <a:gd name="T9" fmla="*/ 187 h 1638"/>
                  <a:gd name="T10" fmla="*/ 1427 w 1639"/>
                  <a:gd name="T11" fmla="*/ 268 h 1638"/>
                  <a:gd name="T12" fmla="*/ 1500 w 1639"/>
                  <a:gd name="T13" fmla="*/ 362 h 1638"/>
                  <a:gd name="T14" fmla="*/ 1560 w 1639"/>
                  <a:gd name="T15" fmla="*/ 464 h 1638"/>
                  <a:gd name="T16" fmla="*/ 1603 w 1639"/>
                  <a:gd name="T17" fmla="*/ 576 h 1638"/>
                  <a:gd name="T18" fmla="*/ 1630 w 1639"/>
                  <a:gd name="T19" fmla="*/ 695 h 1638"/>
                  <a:gd name="T20" fmla="*/ 1639 w 1639"/>
                  <a:gd name="T21" fmla="*/ 820 h 1638"/>
                  <a:gd name="T22" fmla="*/ 1630 w 1639"/>
                  <a:gd name="T23" fmla="*/ 944 h 1638"/>
                  <a:gd name="T24" fmla="*/ 1603 w 1639"/>
                  <a:gd name="T25" fmla="*/ 1063 h 1638"/>
                  <a:gd name="T26" fmla="*/ 1560 w 1639"/>
                  <a:gd name="T27" fmla="*/ 1174 h 1638"/>
                  <a:gd name="T28" fmla="*/ 1500 w 1639"/>
                  <a:gd name="T29" fmla="*/ 1278 h 1638"/>
                  <a:gd name="T30" fmla="*/ 1427 w 1639"/>
                  <a:gd name="T31" fmla="*/ 1371 h 1638"/>
                  <a:gd name="T32" fmla="*/ 1342 w 1639"/>
                  <a:gd name="T33" fmla="*/ 1452 h 1638"/>
                  <a:gd name="T34" fmla="*/ 1245 w 1639"/>
                  <a:gd name="T35" fmla="*/ 1520 h 1638"/>
                  <a:gd name="T36" fmla="*/ 1139 w 1639"/>
                  <a:gd name="T37" fmla="*/ 1575 h 1638"/>
                  <a:gd name="T38" fmla="*/ 1025 w 1639"/>
                  <a:gd name="T39" fmla="*/ 1613 h 1638"/>
                  <a:gd name="T40" fmla="*/ 904 w 1639"/>
                  <a:gd name="T41" fmla="*/ 1635 h 1638"/>
                  <a:gd name="T42" fmla="*/ 778 w 1639"/>
                  <a:gd name="T43" fmla="*/ 1637 h 1638"/>
                  <a:gd name="T44" fmla="*/ 655 w 1639"/>
                  <a:gd name="T45" fmla="*/ 1623 h 1638"/>
                  <a:gd name="T46" fmla="*/ 539 w 1639"/>
                  <a:gd name="T47" fmla="*/ 1589 h 1638"/>
                  <a:gd name="T48" fmla="*/ 429 w 1639"/>
                  <a:gd name="T49" fmla="*/ 1540 h 1638"/>
                  <a:gd name="T50" fmla="*/ 330 w 1639"/>
                  <a:gd name="T51" fmla="*/ 1477 h 1638"/>
                  <a:gd name="T52" fmla="*/ 241 w 1639"/>
                  <a:gd name="T53" fmla="*/ 1399 h 1638"/>
                  <a:gd name="T54" fmla="*/ 163 w 1639"/>
                  <a:gd name="T55" fmla="*/ 1310 h 1638"/>
                  <a:gd name="T56" fmla="*/ 100 w 1639"/>
                  <a:gd name="T57" fmla="*/ 1210 h 1638"/>
                  <a:gd name="T58" fmla="*/ 51 w 1639"/>
                  <a:gd name="T59" fmla="*/ 1102 h 1638"/>
                  <a:gd name="T60" fmla="*/ 17 w 1639"/>
                  <a:gd name="T61" fmla="*/ 985 h 1638"/>
                  <a:gd name="T62" fmla="*/ 1 w 1639"/>
                  <a:gd name="T63" fmla="*/ 862 h 1638"/>
                  <a:gd name="T64" fmla="*/ 5 w 1639"/>
                  <a:gd name="T65" fmla="*/ 736 h 1638"/>
                  <a:gd name="T66" fmla="*/ 27 w 1639"/>
                  <a:gd name="T67" fmla="*/ 615 h 1638"/>
                  <a:gd name="T68" fmla="*/ 65 w 1639"/>
                  <a:gd name="T69" fmla="*/ 501 h 1638"/>
                  <a:gd name="T70" fmla="*/ 119 w 1639"/>
                  <a:gd name="T71" fmla="*/ 395 h 1638"/>
                  <a:gd name="T72" fmla="*/ 187 w 1639"/>
                  <a:gd name="T73" fmla="*/ 299 h 1638"/>
                  <a:gd name="T74" fmla="*/ 270 w 1639"/>
                  <a:gd name="T75" fmla="*/ 213 h 1638"/>
                  <a:gd name="T76" fmla="*/ 362 w 1639"/>
                  <a:gd name="T77" fmla="*/ 141 h 1638"/>
                  <a:gd name="T78" fmla="*/ 465 w 1639"/>
                  <a:gd name="T79" fmla="*/ 81 h 1638"/>
                  <a:gd name="T80" fmla="*/ 576 w 1639"/>
                  <a:gd name="T81" fmla="*/ 37 h 1638"/>
                  <a:gd name="T82" fmla="*/ 695 w 1639"/>
                  <a:gd name="T83" fmla="*/ 9 h 1638"/>
                  <a:gd name="T84" fmla="*/ 820 w 1639"/>
                  <a:gd name="T85" fmla="*/ 0 h 16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639" h="1638">
                    <a:moveTo>
                      <a:pt x="820" y="0"/>
                    </a:moveTo>
                    <a:lnTo>
                      <a:pt x="863" y="1"/>
                    </a:lnTo>
                    <a:lnTo>
                      <a:pt x="904" y="5"/>
                    </a:lnTo>
                    <a:lnTo>
                      <a:pt x="945" y="9"/>
                    </a:lnTo>
                    <a:lnTo>
                      <a:pt x="986" y="17"/>
                    </a:lnTo>
                    <a:lnTo>
                      <a:pt x="1025" y="27"/>
                    </a:lnTo>
                    <a:lnTo>
                      <a:pt x="1063" y="37"/>
                    </a:lnTo>
                    <a:lnTo>
                      <a:pt x="1102" y="50"/>
                    </a:lnTo>
                    <a:lnTo>
                      <a:pt x="1139" y="64"/>
                    </a:lnTo>
                    <a:lnTo>
                      <a:pt x="1175" y="81"/>
                    </a:lnTo>
                    <a:lnTo>
                      <a:pt x="1211" y="99"/>
                    </a:lnTo>
                    <a:lnTo>
                      <a:pt x="1245" y="119"/>
                    </a:lnTo>
                    <a:lnTo>
                      <a:pt x="1279" y="141"/>
                    </a:lnTo>
                    <a:lnTo>
                      <a:pt x="1311" y="163"/>
                    </a:lnTo>
                    <a:lnTo>
                      <a:pt x="1342" y="187"/>
                    </a:lnTo>
                    <a:lnTo>
                      <a:pt x="1371" y="213"/>
                    </a:lnTo>
                    <a:lnTo>
                      <a:pt x="1400" y="240"/>
                    </a:lnTo>
                    <a:lnTo>
                      <a:pt x="1427" y="268"/>
                    </a:lnTo>
                    <a:lnTo>
                      <a:pt x="1452" y="299"/>
                    </a:lnTo>
                    <a:lnTo>
                      <a:pt x="1477" y="330"/>
                    </a:lnTo>
                    <a:lnTo>
                      <a:pt x="1500" y="362"/>
                    </a:lnTo>
                    <a:lnTo>
                      <a:pt x="1521" y="395"/>
                    </a:lnTo>
                    <a:lnTo>
                      <a:pt x="1541" y="429"/>
                    </a:lnTo>
                    <a:lnTo>
                      <a:pt x="1560" y="464"/>
                    </a:lnTo>
                    <a:lnTo>
                      <a:pt x="1576" y="501"/>
                    </a:lnTo>
                    <a:lnTo>
                      <a:pt x="1590" y="538"/>
                    </a:lnTo>
                    <a:lnTo>
                      <a:pt x="1603" y="576"/>
                    </a:lnTo>
                    <a:lnTo>
                      <a:pt x="1614" y="615"/>
                    </a:lnTo>
                    <a:lnTo>
                      <a:pt x="1623" y="655"/>
                    </a:lnTo>
                    <a:lnTo>
                      <a:pt x="1630" y="695"/>
                    </a:lnTo>
                    <a:lnTo>
                      <a:pt x="1636" y="736"/>
                    </a:lnTo>
                    <a:lnTo>
                      <a:pt x="1638" y="778"/>
                    </a:lnTo>
                    <a:lnTo>
                      <a:pt x="1639" y="820"/>
                    </a:lnTo>
                    <a:lnTo>
                      <a:pt x="1638" y="862"/>
                    </a:lnTo>
                    <a:lnTo>
                      <a:pt x="1636" y="903"/>
                    </a:lnTo>
                    <a:lnTo>
                      <a:pt x="1630" y="944"/>
                    </a:lnTo>
                    <a:lnTo>
                      <a:pt x="1623" y="985"/>
                    </a:lnTo>
                    <a:lnTo>
                      <a:pt x="1614" y="1024"/>
                    </a:lnTo>
                    <a:lnTo>
                      <a:pt x="1603" y="1063"/>
                    </a:lnTo>
                    <a:lnTo>
                      <a:pt x="1590" y="1102"/>
                    </a:lnTo>
                    <a:lnTo>
                      <a:pt x="1576" y="1138"/>
                    </a:lnTo>
                    <a:lnTo>
                      <a:pt x="1560" y="1174"/>
                    </a:lnTo>
                    <a:lnTo>
                      <a:pt x="1541" y="1210"/>
                    </a:lnTo>
                    <a:lnTo>
                      <a:pt x="1521" y="1244"/>
                    </a:lnTo>
                    <a:lnTo>
                      <a:pt x="1500" y="1278"/>
                    </a:lnTo>
                    <a:lnTo>
                      <a:pt x="1477" y="1310"/>
                    </a:lnTo>
                    <a:lnTo>
                      <a:pt x="1452" y="1341"/>
                    </a:lnTo>
                    <a:lnTo>
                      <a:pt x="1427" y="1371"/>
                    </a:lnTo>
                    <a:lnTo>
                      <a:pt x="1400" y="1399"/>
                    </a:lnTo>
                    <a:lnTo>
                      <a:pt x="1371" y="1426"/>
                    </a:lnTo>
                    <a:lnTo>
                      <a:pt x="1342" y="1452"/>
                    </a:lnTo>
                    <a:lnTo>
                      <a:pt x="1311" y="1477"/>
                    </a:lnTo>
                    <a:lnTo>
                      <a:pt x="1279" y="1499"/>
                    </a:lnTo>
                    <a:lnTo>
                      <a:pt x="1245" y="1520"/>
                    </a:lnTo>
                    <a:lnTo>
                      <a:pt x="1211" y="1540"/>
                    </a:lnTo>
                    <a:lnTo>
                      <a:pt x="1175" y="1558"/>
                    </a:lnTo>
                    <a:lnTo>
                      <a:pt x="1139" y="1575"/>
                    </a:lnTo>
                    <a:lnTo>
                      <a:pt x="1102" y="1589"/>
                    </a:lnTo>
                    <a:lnTo>
                      <a:pt x="1063" y="1602"/>
                    </a:lnTo>
                    <a:lnTo>
                      <a:pt x="1025" y="1613"/>
                    </a:lnTo>
                    <a:lnTo>
                      <a:pt x="986" y="1623"/>
                    </a:lnTo>
                    <a:lnTo>
                      <a:pt x="945" y="1629"/>
                    </a:lnTo>
                    <a:lnTo>
                      <a:pt x="904" y="1635"/>
                    </a:lnTo>
                    <a:lnTo>
                      <a:pt x="863" y="1637"/>
                    </a:lnTo>
                    <a:lnTo>
                      <a:pt x="820" y="1638"/>
                    </a:lnTo>
                    <a:lnTo>
                      <a:pt x="778" y="1637"/>
                    </a:lnTo>
                    <a:lnTo>
                      <a:pt x="736" y="1635"/>
                    </a:lnTo>
                    <a:lnTo>
                      <a:pt x="695" y="1629"/>
                    </a:lnTo>
                    <a:lnTo>
                      <a:pt x="655" y="1623"/>
                    </a:lnTo>
                    <a:lnTo>
                      <a:pt x="615" y="1613"/>
                    </a:lnTo>
                    <a:lnTo>
                      <a:pt x="576" y="1602"/>
                    </a:lnTo>
                    <a:lnTo>
                      <a:pt x="539" y="1589"/>
                    </a:lnTo>
                    <a:lnTo>
                      <a:pt x="501" y="1575"/>
                    </a:lnTo>
                    <a:lnTo>
                      <a:pt x="465" y="1558"/>
                    </a:lnTo>
                    <a:lnTo>
                      <a:pt x="429" y="1540"/>
                    </a:lnTo>
                    <a:lnTo>
                      <a:pt x="395" y="1520"/>
                    </a:lnTo>
                    <a:lnTo>
                      <a:pt x="362" y="1499"/>
                    </a:lnTo>
                    <a:lnTo>
                      <a:pt x="330" y="1477"/>
                    </a:lnTo>
                    <a:lnTo>
                      <a:pt x="299" y="1452"/>
                    </a:lnTo>
                    <a:lnTo>
                      <a:pt x="270" y="1426"/>
                    </a:lnTo>
                    <a:lnTo>
                      <a:pt x="241" y="1399"/>
                    </a:lnTo>
                    <a:lnTo>
                      <a:pt x="214" y="1371"/>
                    </a:lnTo>
                    <a:lnTo>
                      <a:pt x="187" y="1341"/>
                    </a:lnTo>
                    <a:lnTo>
                      <a:pt x="163" y="1310"/>
                    </a:lnTo>
                    <a:lnTo>
                      <a:pt x="141" y="1278"/>
                    </a:lnTo>
                    <a:lnTo>
                      <a:pt x="119" y="1244"/>
                    </a:lnTo>
                    <a:lnTo>
                      <a:pt x="100" y="1210"/>
                    </a:lnTo>
                    <a:lnTo>
                      <a:pt x="81" y="1174"/>
                    </a:lnTo>
                    <a:lnTo>
                      <a:pt x="65" y="1138"/>
                    </a:lnTo>
                    <a:lnTo>
                      <a:pt x="51" y="1102"/>
                    </a:lnTo>
                    <a:lnTo>
                      <a:pt x="37" y="1063"/>
                    </a:lnTo>
                    <a:lnTo>
                      <a:pt x="27" y="1024"/>
                    </a:lnTo>
                    <a:lnTo>
                      <a:pt x="17" y="985"/>
                    </a:lnTo>
                    <a:lnTo>
                      <a:pt x="9" y="944"/>
                    </a:lnTo>
                    <a:lnTo>
                      <a:pt x="5" y="903"/>
                    </a:lnTo>
                    <a:lnTo>
                      <a:pt x="1" y="862"/>
                    </a:lnTo>
                    <a:lnTo>
                      <a:pt x="0" y="820"/>
                    </a:lnTo>
                    <a:lnTo>
                      <a:pt x="1" y="778"/>
                    </a:lnTo>
                    <a:lnTo>
                      <a:pt x="5" y="736"/>
                    </a:lnTo>
                    <a:lnTo>
                      <a:pt x="9" y="695"/>
                    </a:lnTo>
                    <a:lnTo>
                      <a:pt x="17" y="655"/>
                    </a:lnTo>
                    <a:lnTo>
                      <a:pt x="27" y="615"/>
                    </a:lnTo>
                    <a:lnTo>
                      <a:pt x="37" y="576"/>
                    </a:lnTo>
                    <a:lnTo>
                      <a:pt x="51" y="538"/>
                    </a:lnTo>
                    <a:lnTo>
                      <a:pt x="65" y="501"/>
                    </a:lnTo>
                    <a:lnTo>
                      <a:pt x="81" y="464"/>
                    </a:lnTo>
                    <a:lnTo>
                      <a:pt x="100" y="429"/>
                    </a:lnTo>
                    <a:lnTo>
                      <a:pt x="119" y="395"/>
                    </a:lnTo>
                    <a:lnTo>
                      <a:pt x="141" y="362"/>
                    </a:lnTo>
                    <a:lnTo>
                      <a:pt x="163" y="330"/>
                    </a:lnTo>
                    <a:lnTo>
                      <a:pt x="187" y="299"/>
                    </a:lnTo>
                    <a:lnTo>
                      <a:pt x="214" y="268"/>
                    </a:lnTo>
                    <a:lnTo>
                      <a:pt x="241" y="240"/>
                    </a:lnTo>
                    <a:lnTo>
                      <a:pt x="270" y="213"/>
                    </a:lnTo>
                    <a:lnTo>
                      <a:pt x="299" y="187"/>
                    </a:lnTo>
                    <a:lnTo>
                      <a:pt x="330" y="163"/>
                    </a:lnTo>
                    <a:lnTo>
                      <a:pt x="362" y="141"/>
                    </a:lnTo>
                    <a:lnTo>
                      <a:pt x="395" y="119"/>
                    </a:lnTo>
                    <a:lnTo>
                      <a:pt x="429" y="99"/>
                    </a:lnTo>
                    <a:lnTo>
                      <a:pt x="465" y="81"/>
                    </a:lnTo>
                    <a:lnTo>
                      <a:pt x="501" y="64"/>
                    </a:lnTo>
                    <a:lnTo>
                      <a:pt x="539" y="50"/>
                    </a:lnTo>
                    <a:lnTo>
                      <a:pt x="576" y="37"/>
                    </a:lnTo>
                    <a:lnTo>
                      <a:pt x="615" y="27"/>
                    </a:lnTo>
                    <a:lnTo>
                      <a:pt x="655" y="17"/>
                    </a:lnTo>
                    <a:lnTo>
                      <a:pt x="695" y="9"/>
                    </a:lnTo>
                    <a:lnTo>
                      <a:pt x="736" y="5"/>
                    </a:lnTo>
                    <a:lnTo>
                      <a:pt x="778" y="1"/>
                    </a:lnTo>
                    <a:lnTo>
                      <a:pt x="820" y="0"/>
                    </a:lnTo>
                    <a:close/>
                  </a:path>
                </a:pathLst>
              </a:custGeom>
              <a:gradFill flip="none" rotWithShape="1">
                <a:gsLst>
                  <a:gs pos="100000">
                    <a:schemeClr val="bg1">
                      <a:alpha val="0"/>
                    </a:schemeClr>
                  </a:gs>
                  <a:gs pos="0">
                    <a:schemeClr val="bg1">
                      <a:alpha val="46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3" name="Freeform 34"/>
              <p:cNvSpPr>
                <a:spLocks/>
              </p:cNvSpPr>
              <p:nvPr/>
            </p:nvSpPr>
            <p:spPr bwMode="auto">
              <a:xfrm>
                <a:off x="5951439" y="5105271"/>
                <a:ext cx="351507" cy="351507"/>
              </a:xfrm>
              <a:custGeom>
                <a:avLst/>
                <a:gdLst>
                  <a:gd name="T0" fmla="*/ 853 w 1548"/>
                  <a:gd name="T1" fmla="*/ 4 h 1547"/>
                  <a:gd name="T2" fmla="*/ 967 w 1548"/>
                  <a:gd name="T3" fmla="*/ 25 h 1547"/>
                  <a:gd name="T4" fmla="*/ 1076 w 1548"/>
                  <a:gd name="T5" fmla="*/ 61 h 1547"/>
                  <a:gd name="T6" fmla="*/ 1176 w 1548"/>
                  <a:gd name="T7" fmla="*/ 112 h 1547"/>
                  <a:gd name="T8" fmla="*/ 1266 w 1548"/>
                  <a:gd name="T9" fmla="*/ 177 h 1547"/>
                  <a:gd name="T10" fmla="*/ 1347 w 1548"/>
                  <a:gd name="T11" fmla="*/ 254 h 1547"/>
                  <a:gd name="T12" fmla="*/ 1415 w 1548"/>
                  <a:gd name="T13" fmla="*/ 341 h 1547"/>
                  <a:gd name="T14" fmla="*/ 1471 w 1548"/>
                  <a:gd name="T15" fmla="*/ 439 h 1547"/>
                  <a:gd name="T16" fmla="*/ 1514 w 1548"/>
                  <a:gd name="T17" fmla="*/ 544 h 1547"/>
                  <a:gd name="T18" fmla="*/ 1539 w 1548"/>
                  <a:gd name="T19" fmla="*/ 655 h 1547"/>
                  <a:gd name="T20" fmla="*/ 1548 w 1548"/>
                  <a:gd name="T21" fmla="*/ 774 h 1547"/>
                  <a:gd name="T22" fmla="*/ 1539 w 1548"/>
                  <a:gd name="T23" fmla="*/ 891 h 1547"/>
                  <a:gd name="T24" fmla="*/ 1514 w 1548"/>
                  <a:gd name="T25" fmla="*/ 1003 h 1547"/>
                  <a:gd name="T26" fmla="*/ 1471 w 1548"/>
                  <a:gd name="T27" fmla="*/ 1109 h 1547"/>
                  <a:gd name="T28" fmla="*/ 1415 w 1548"/>
                  <a:gd name="T29" fmla="*/ 1206 h 1547"/>
                  <a:gd name="T30" fmla="*/ 1347 w 1548"/>
                  <a:gd name="T31" fmla="*/ 1294 h 1547"/>
                  <a:gd name="T32" fmla="*/ 1266 w 1548"/>
                  <a:gd name="T33" fmla="*/ 1370 h 1547"/>
                  <a:gd name="T34" fmla="*/ 1176 w 1548"/>
                  <a:gd name="T35" fmla="*/ 1435 h 1547"/>
                  <a:gd name="T36" fmla="*/ 1076 w 1548"/>
                  <a:gd name="T37" fmla="*/ 1486 h 1547"/>
                  <a:gd name="T38" fmla="*/ 967 w 1548"/>
                  <a:gd name="T39" fmla="*/ 1523 h 1547"/>
                  <a:gd name="T40" fmla="*/ 853 w 1548"/>
                  <a:gd name="T41" fmla="*/ 1543 h 1547"/>
                  <a:gd name="T42" fmla="*/ 735 w 1548"/>
                  <a:gd name="T43" fmla="*/ 1546 h 1547"/>
                  <a:gd name="T44" fmla="*/ 618 w 1548"/>
                  <a:gd name="T45" fmla="*/ 1531 h 1547"/>
                  <a:gd name="T46" fmla="*/ 509 w 1548"/>
                  <a:gd name="T47" fmla="*/ 1500 h 1547"/>
                  <a:gd name="T48" fmla="*/ 405 w 1548"/>
                  <a:gd name="T49" fmla="*/ 1453 h 1547"/>
                  <a:gd name="T50" fmla="*/ 311 w 1548"/>
                  <a:gd name="T51" fmla="*/ 1393 h 1547"/>
                  <a:gd name="T52" fmla="*/ 227 w 1548"/>
                  <a:gd name="T53" fmla="*/ 1320 h 1547"/>
                  <a:gd name="T54" fmla="*/ 154 w 1548"/>
                  <a:gd name="T55" fmla="*/ 1237 h 1547"/>
                  <a:gd name="T56" fmla="*/ 94 w 1548"/>
                  <a:gd name="T57" fmla="*/ 1142 h 1547"/>
                  <a:gd name="T58" fmla="*/ 48 w 1548"/>
                  <a:gd name="T59" fmla="*/ 1040 h 1547"/>
                  <a:gd name="T60" fmla="*/ 16 w 1548"/>
                  <a:gd name="T61" fmla="*/ 929 h 1547"/>
                  <a:gd name="T62" fmla="*/ 1 w 1548"/>
                  <a:gd name="T63" fmla="*/ 814 h 1547"/>
                  <a:gd name="T64" fmla="*/ 5 w 1548"/>
                  <a:gd name="T65" fmla="*/ 694 h 1547"/>
                  <a:gd name="T66" fmla="*/ 25 w 1548"/>
                  <a:gd name="T67" fmla="*/ 580 h 1547"/>
                  <a:gd name="T68" fmla="*/ 62 w 1548"/>
                  <a:gd name="T69" fmla="*/ 473 h 1547"/>
                  <a:gd name="T70" fmla="*/ 113 w 1548"/>
                  <a:gd name="T71" fmla="*/ 373 h 1547"/>
                  <a:gd name="T72" fmla="*/ 177 w 1548"/>
                  <a:gd name="T73" fmla="*/ 281 h 1547"/>
                  <a:gd name="T74" fmla="*/ 254 w 1548"/>
                  <a:gd name="T75" fmla="*/ 202 h 1547"/>
                  <a:gd name="T76" fmla="*/ 341 w 1548"/>
                  <a:gd name="T77" fmla="*/ 132 h 1547"/>
                  <a:gd name="T78" fmla="*/ 439 w 1548"/>
                  <a:gd name="T79" fmla="*/ 76 h 1547"/>
                  <a:gd name="T80" fmla="*/ 544 w 1548"/>
                  <a:gd name="T81" fmla="*/ 35 h 1547"/>
                  <a:gd name="T82" fmla="*/ 656 w 1548"/>
                  <a:gd name="T83" fmla="*/ 9 h 1547"/>
                  <a:gd name="T84" fmla="*/ 774 w 1548"/>
                  <a:gd name="T85" fmla="*/ 0 h 15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48" h="1547">
                    <a:moveTo>
                      <a:pt x="774" y="0"/>
                    </a:moveTo>
                    <a:lnTo>
                      <a:pt x="814" y="1"/>
                    </a:lnTo>
                    <a:lnTo>
                      <a:pt x="853" y="4"/>
                    </a:lnTo>
                    <a:lnTo>
                      <a:pt x="892" y="9"/>
                    </a:lnTo>
                    <a:lnTo>
                      <a:pt x="930" y="16"/>
                    </a:lnTo>
                    <a:lnTo>
                      <a:pt x="967" y="25"/>
                    </a:lnTo>
                    <a:lnTo>
                      <a:pt x="1004" y="35"/>
                    </a:lnTo>
                    <a:lnTo>
                      <a:pt x="1040" y="47"/>
                    </a:lnTo>
                    <a:lnTo>
                      <a:pt x="1076" y="61"/>
                    </a:lnTo>
                    <a:lnTo>
                      <a:pt x="1110" y="76"/>
                    </a:lnTo>
                    <a:lnTo>
                      <a:pt x="1143" y="93"/>
                    </a:lnTo>
                    <a:lnTo>
                      <a:pt x="1176" y="112"/>
                    </a:lnTo>
                    <a:lnTo>
                      <a:pt x="1207" y="132"/>
                    </a:lnTo>
                    <a:lnTo>
                      <a:pt x="1238" y="154"/>
                    </a:lnTo>
                    <a:lnTo>
                      <a:pt x="1266" y="177"/>
                    </a:lnTo>
                    <a:lnTo>
                      <a:pt x="1295" y="202"/>
                    </a:lnTo>
                    <a:lnTo>
                      <a:pt x="1321" y="227"/>
                    </a:lnTo>
                    <a:lnTo>
                      <a:pt x="1347" y="254"/>
                    </a:lnTo>
                    <a:lnTo>
                      <a:pt x="1371" y="281"/>
                    </a:lnTo>
                    <a:lnTo>
                      <a:pt x="1394" y="311"/>
                    </a:lnTo>
                    <a:lnTo>
                      <a:pt x="1415" y="341"/>
                    </a:lnTo>
                    <a:lnTo>
                      <a:pt x="1436" y="373"/>
                    </a:lnTo>
                    <a:lnTo>
                      <a:pt x="1454" y="405"/>
                    </a:lnTo>
                    <a:lnTo>
                      <a:pt x="1471" y="439"/>
                    </a:lnTo>
                    <a:lnTo>
                      <a:pt x="1487" y="473"/>
                    </a:lnTo>
                    <a:lnTo>
                      <a:pt x="1501" y="507"/>
                    </a:lnTo>
                    <a:lnTo>
                      <a:pt x="1514" y="544"/>
                    </a:lnTo>
                    <a:lnTo>
                      <a:pt x="1524" y="580"/>
                    </a:lnTo>
                    <a:lnTo>
                      <a:pt x="1532" y="618"/>
                    </a:lnTo>
                    <a:lnTo>
                      <a:pt x="1539" y="655"/>
                    </a:lnTo>
                    <a:lnTo>
                      <a:pt x="1544" y="694"/>
                    </a:lnTo>
                    <a:lnTo>
                      <a:pt x="1547" y="734"/>
                    </a:lnTo>
                    <a:lnTo>
                      <a:pt x="1548" y="774"/>
                    </a:lnTo>
                    <a:lnTo>
                      <a:pt x="1547" y="814"/>
                    </a:lnTo>
                    <a:lnTo>
                      <a:pt x="1544" y="853"/>
                    </a:lnTo>
                    <a:lnTo>
                      <a:pt x="1539" y="891"/>
                    </a:lnTo>
                    <a:lnTo>
                      <a:pt x="1532" y="929"/>
                    </a:lnTo>
                    <a:lnTo>
                      <a:pt x="1524" y="967"/>
                    </a:lnTo>
                    <a:lnTo>
                      <a:pt x="1514" y="1003"/>
                    </a:lnTo>
                    <a:lnTo>
                      <a:pt x="1501" y="1040"/>
                    </a:lnTo>
                    <a:lnTo>
                      <a:pt x="1487" y="1075"/>
                    </a:lnTo>
                    <a:lnTo>
                      <a:pt x="1471" y="1109"/>
                    </a:lnTo>
                    <a:lnTo>
                      <a:pt x="1454" y="1142"/>
                    </a:lnTo>
                    <a:lnTo>
                      <a:pt x="1436" y="1174"/>
                    </a:lnTo>
                    <a:lnTo>
                      <a:pt x="1415" y="1206"/>
                    </a:lnTo>
                    <a:lnTo>
                      <a:pt x="1394" y="1237"/>
                    </a:lnTo>
                    <a:lnTo>
                      <a:pt x="1371" y="1265"/>
                    </a:lnTo>
                    <a:lnTo>
                      <a:pt x="1347" y="1294"/>
                    </a:lnTo>
                    <a:lnTo>
                      <a:pt x="1321" y="1320"/>
                    </a:lnTo>
                    <a:lnTo>
                      <a:pt x="1295" y="1346"/>
                    </a:lnTo>
                    <a:lnTo>
                      <a:pt x="1266" y="1370"/>
                    </a:lnTo>
                    <a:lnTo>
                      <a:pt x="1238" y="1393"/>
                    </a:lnTo>
                    <a:lnTo>
                      <a:pt x="1207" y="1415"/>
                    </a:lnTo>
                    <a:lnTo>
                      <a:pt x="1176" y="1435"/>
                    </a:lnTo>
                    <a:lnTo>
                      <a:pt x="1143" y="1453"/>
                    </a:lnTo>
                    <a:lnTo>
                      <a:pt x="1110" y="1470"/>
                    </a:lnTo>
                    <a:lnTo>
                      <a:pt x="1076" y="1486"/>
                    </a:lnTo>
                    <a:lnTo>
                      <a:pt x="1040" y="1500"/>
                    </a:lnTo>
                    <a:lnTo>
                      <a:pt x="1004" y="1513"/>
                    </a:lnTo>
                    <a:lnTo>
                      <a:pt x="967" y="1523"/>
                    </a:lnTo>
                    <a:lnTo>
                      <a:pt x="930" y="1531"/>
                    </a:lnTo>
                    <a:lnTo>
                      <a:pt x="892" y="1538"/>
                    </a:lnTo>
                    <a:lnTo>
                      <a:pt x="853" y="1543"/>
                    </a:lnTo>
                    <a:lnTo>
                      <a:pt x="814" y="1546"/>
                    </a:lnTo>
                    <a:lnTo>
                      <a:pt x="774" y="1547"/>
                    </a:lnTo>
                    <a:lnTo>
                      <a:pt x="735" y="1546"/>
                    </a:lnTo>
                    <a:lnTo>
                      <a:pt x="695" y="1543"/>
                    </a:lnTo>
                    <a:lnTo>
                      <a:pt x="656" y="1538"/>
                    </a:lnTo>
                    <a:lnTo>
                      <a:pt x="618" y="1531"/>
                    </a:lnTo>
                    <a:lnTo>
                      <a:pt x="581" y="1523"/>
                    </a:lnTo>
                    <a:lnTo>
                      <a:pt x="544" y="1513"/>
                    </a:lnTo>
                    <a:lnTo>
                      <a:pt x="509" y="1500"/>
                    </a:lnTo>
                    <a:lnTo>
                      <a:pt x="473" y="1486"/>
                    </a:lnTo>
                    <a:lnTo>
                      <a:pt x="439" y="1470"/>
                    </a:lnTo>
                    <a:lnTo>
                      <a:pt x="405" y="1453"/>
                    </a:lnTo>
                    <a:lnTo>
                      <a:pt x="373" y="1435"/>
                    </a:lnTo>
                    <a:lnTo>
                      <a:pt x="341" y="1415"/>
                    </a:lnTo>
                    <a:lnTo>
                      <a:pt x="311" y="1393"/>
                    </a:lnTo>
                    <a:lnTo>
                      <a:pt x="282" y="1370"/>
                    </a:lnTo>
                    <a:lnTo>
                      <a:pt x="254" y="1346"/>
                    </a:lnTo>
                    <a:lnTo>
                      <a:pt x="227" y="1320"/>
                    </a:lnTo>
                    <a:lnTo>
                      <a:pt x="202" y="1294"/>
                    </a:lnTo>
                    <a:lnTo>
                      <a:pt x="177" y="1265"/>
                    </a:lnTo>
                    <a:lnTo>
                      <a:pt x="154" y="1237"/>
                    </a:lnTo>
                    <a:lnTo>
                      <a:pt x="132" y="1206"/>
                    </a:lnTo>
                    <a:lnTo>
                      <a:pt x="113" y="1174"/>
                    </a:lnTo>
                    <a:lnTo>
                      <a:pt x="94" y="1142"/>
                    </a:lnTo>
                    <a:lnTo>
                      <a:pt x="76" y="1109"/>
                    </a:lnTo>
                    <a:lnTo>
                      <a:pt x="62" y="1075"/>
                    </a:lnTo>
                    <a:lnTo>
                      <a:pt x="48" y="1040"/>
                    </a:lnTo>
                    <a:lnTo>
                      <a:pt x="35" y="1003"/>
                    </a:lnTo>
                    <a:lnTo>
                      <a:pt x="25" y="967"/>
                    </a:lnTo>
                    <a:lnTo>
                      <a:pt x="16" y="929"/>
                    </a:lnTo>
                    <a:lnTo>
                      <a:pt x="9" y="891"/>
                    </a:lnTo>
                    <a:lnTo>
                      <a:pt x="5" y="853"/>
                    </a:lnTo>
                    <a:lnTo>
                      <a:pt x="1" y="814"/>
                    </a:lnTo>
                    <a:lnTo>
                      <a:pt x="0" y="774"/>
                    </a:lnTo>
                    <a:lnTo>
                      <a:pt x="1" y="734"/>
                    </a:lnTo>
                    <a:lnTo>
                      <a:pt x="5" y="694"/>
                    </a:lnTo>
                    <a:lnTo>
                      <a:pt x="9" y="655"/>
                    </a:lnTo>
                    <a:lnTo>
                      <a:pt x="16" y="618"/>
                    </a:lnTo>
                    <a:lnTo>
                      <a:pt x="25" y="580"/>
                    </a:lnTo>
                    <a:lnTo>
                      <a:pt x="35" y="544"/>
                    </a:lnTo>
                    <a:lnTo>
                      <a:pt x="48" y="507"/>
                    </a:lnTo>
                    <a:lnTo>
                      <a:pt x="62" y="473"/>
                    </a:lnTo>
                    <a:lnTo>
                      <a:pt x="76" y="439"/>
                    </a:lnTo>
                    <a:lnTo>
                      <a:pt x="94" y="405"/>
                    </a:lnTo>
                    <a:lnTo>
                      <a:pt x="113" y="373"/>
                    </a:lnTo>
                    <a:lnTo>
                      <a:pt x="132" y="341"/>
                    </a:lnTo>
                    <a:lnTo>
                      <a:pt x="154" y="311"/>
                    </a:lnTo>
                    <a:lnTo>
                      <a:pt x="177" y="281"/>
                    </a:lnTo>
                    <a:lnTo>
                      <a:pt x="202" y="254"/>
                    </a:lnTo>
                    <a:lnTo>
                      <a:pt x="227" y="227"/>
                    </a:lnTo>
                    <a:lnTo>
                      <a:pt x="254" y="202"/>
                    </a:lnTo>
                    <a:lnTo>
                      <a:pt x="282" y="177"/>
                    </a:lnTo>
                    <a:lnTo>
                      <a:pt x="311" y="154"/>
                    </a:lnTo>
                    <a:lnTo>
                      <a:pt x="341" y="132"/>
                    </a:lnTo>
                    <a:lnTo>
                      <a:pt x="373" y="112"/>
                    </a:lnTo>
                    <a:lnTo>
                      <a:pt x="405" y="93"/>
                    </a:lnTo>
                    <a:lnTo>
                      <a:pt x="439" y="76"/>
                    </a:lnTo>
                    <a:lnTo>
                      <a:pt x="473" y="61"/>
                    </a:lnTo>
                    <a:lnTo>
                      <a:pt x="509" y="47"/>
                    </a:lnTo>
                    <a:lnTo>
                      <a:pt x="544" y="35"/>
                    </a:lnTo>
                    <a:lnTo>
                      <a:pt x="581" y="25"/>
                    </a:lnTo>
                    <a:lnTo>
                      <a:pt x="618" y="16"/>
                    </a:lnTo>
                    <a:lnTo>
                      <a:pt x="656" y="9"/>
                    </a:lnTo>
                    <a:lnTo>
                      <a:pt x="695" y="4"/>
                    </a:lnTo>
                    <a:lnTo>
                      <a:pt x="735" y="1"/>
                    </a:lnTo>
                    <a:lnTo>
                      <a:pt x="774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4" name="Freeform 35"/>
              <p:cNvSpPr>
                <a:spLocks noEditPoints="1"/>
              </p:cNvSpPr>
              <p:nvPr/>
            </p:nvSpPr>
            <p:spPr bwMode="auto">
              <a:xfrm>
                <a:off x="6059071" y="5211540"/>
                <a:ext cx="137606" cy="137606"/>
              </a:xfrm>
              <a:custGeom>
                <a:avLst/>
                <a:gdLst>
                  <a:gd name="T0" fmla="*/ 470 w 608"/>
                  <a:gd name="T1" fmla="*/ 1 h 609"/>
                  <a:gd name="T2" fmla="*/ 514 w 608"/>
                  <a:gd name="T3" fmla="*/ 13 h 609"/>
                  <a:gd name="T4" fmla="*/ 552 w 608"/>
                  <a:gd name="T5" fmla="*/ 36 h 609"/>
                  <a:gd name="T6" fmla="*/ 563 w 608"/>
                  <a:gd name="T7" fmla="*/ 46 h 609"/>
                  <a:gd name="T8" fmla="*/ 589 w 608"/>
                  <a:gd name="T9" fmla="*/ 81 h 609"/>
                  <a:gd name="T10" fmla="*/ 604 w 608"/>
                  <a:gd name="T11" fmla="*/ 123 h 609"/>
                  <a:gd name="T12" fmla="*/ 608 w 608"/>
                  <a:gd name="T13" fmla="*/ 455 h 609"/>
                  <a:gd name="T14" fmla="*/ 601 w 608"/>
                  <a:gd name="T15" fmla="*/ 501 h 609"/>
                  <a:gd name="T16" fmla="*/ 581 w 608"/>
                  <a:gd name="T17" fmla="*/ 541 h 609"/>
                  <a:gd name="T18" fmla="*/ 552 w 608"/>
                  <a:gd name="T19" fmla="*/ 574 h 609"/>
                  <a:gd name="T20" fmla="*/ 514 w 608"/>
                  <a:gd name="T21" fmla="*/ 597 h 609"/>
                  <a:gd name="T22" fmla="*/ 470 w 608"/>
                  <a:gd name="T23" fmla="*/ 608 h 609"/>
                  <a:gd name="T24" fmla="*/ 138 w 608"/>
                  <a:gd name="T25" fmla="*/ 608 h 609"/>
                  <a:gd name="T26" fmla="*/ 93 w 608"/>
                  <a:gd name="T27" fmla="*/ 597 h 609"/>
                  <a:gd name="T28" fmla="*/ 55 w 608"/>
                  <a:gd name="T29" fmla="*/ 574 h 609"/>
                  <a:gd name="T30" fmla="*/ 35 w 608"/>
                  <a:gd name="T31" fmla="*/ 553 h 609"/>
                  <a:gd name="T32" fmla="*/ 11 w 608"/>
                  <a:gd name="T33" fmla="*/ 514 h 609"/>
                  <a:gd name="T34" fmla="*/ 0 w 608"/>
                  <a:gd name="T35" fmla="*/ 471 h 609"/>
                  <a:gd name="T36" fmla="*/ 0 w 608"/>
                  <a:gd name="T37" fmla="*/ 138 h 609"/>
                  <a:gd name="T38" fmla="*/ 11 w 608"/>
                  <a:gd name="T39" fmla="*/ 95 h 609"/>
                  <a:gd name="T40" fmla="*/ 35 w 608"/>
                  <a:gd name="T41" fmla="*/ 57 h 609"/>
                  <a:gd name="T42" fmla="*/ 67 w 608"/>
                  <a:gd name="T43" fmla="*/ 28 h 609"/>
                  <a:gd name="T44" fmla="*/ 107 w 608"/>
                  <a:gd name="T45" fmla="*/ 8 h 609"/>
                  <a:gd name="T46" fmla="*/ 152 w 608"/>
                  <a:gd name="T47" fmla="*/ 0 h 609"/>
                  <a:gd name="T48" fmla="*/ 143 w 608"/>
                  <a:gd name="T49" fmla="*/ 61 h 609"/>
                  <a:gd name="T50" fmla="*/ 116 w 608"/>
                  <a:gd name="T51" fmla="*/ 68 h 609"/>
                  <a:gd name="T52" fmla="*/ 93 w 608"/>
                  <a:gd name="T53" fmla="*/ 81 h 609"/>
                  <a:gd name="T54" fmla="*/ 75 w 608"/>
                  <a:gd name="T55" fmla="*/ 102 h 609"/>
                  <a:gd name="T56" fmla="*/ 62 w 608"/>
                  <a:gd name="T57" fmla="*/ 127 h 609"/>
                  <a:gd name="T58" fmla="*/ 58 w 608"/>
                  <a:gd name="T59" fmla="*/ 154 h 609"/>
                  <a:gd name="T60" fmla="*/ 60 w 608"/>
                  <a:gd name="T61" fmla="*/ 475 h 609"/>
                  <a:gd name="T62" fmla="*/ 69 w 608"/>
                  <a:gd name="T63" fmla="*/ 501 h 609"/>
                  <a:gd name="T64" fmla="*/ 86 w 608"/>
                  <a:gd name="T65" fmla="*/ 522 h 609"/>
                  <a:gd name="T66" fmla="*/ 108 w 608"/>
                  <a:gd name="T67" fmla="*/ 538 h 609"/>
                  <a:gd name="T68" fmla="*/ 134 w 608"/>
                  <a:gd name="T69" fmla="*/ 547 h 609"/>
                  <a:gd name="T70" fmla="*/ 454 w 608"/>
                  <a:gd name="T71" fmla="*/ 550 h 609"/>
                  <a:gd name="T72" fmla="*/ 482 w 608"/>
                  <a:gd name="T73" fmla="*/ 545 h 609"/>
                  <a:gd name="T74" fmla="*/ 507 w 608"/>
                  <a:gd name="T75" fmla="*/ 534 h 609"/>
                  <a:gd name="T76" fmla="*/ 527 w 608"/>
                  <a:gd name="T77" fmla="*/ 516 h 609"/>
                  <a:gd name="T78" fmla="*/ 541 w 608"/>
                  <a:gd name="T79" fmla="*/ 492 h 609"/>
                  <a:gd name="T80" fmla="*/ 548 w 608"/>
                  <a:gd name="T81" fmla="*/ 465 h 609"/>
                  <a:gd name="T82" fmla="*/ 548 w 608"/>
                  <a:gd name="T83" fmla="*/ 145 h 609"/>
                  <a:gd name="T84" fmla="*/ 541 w 608"/>
                  <a:gd name="T85" fmla="*/ 118 h 609"/>
                  <a:gd name="T86" fmla="*/ 527 w 608"/>
                  <a:gd name="T87" fmla="*/ 94 h 609"/>
                  <a:gd name="T88" fmla="*/ 514 w 608"/>
                  <a:gd name="T89" fmla="*/ 81 h 609"/>
                  <a:gd name="T90" fmla="*/ 491 w 608"/>
                  <a:gd name="T91" fmla="*/ 68 h 609"/>
                  <a:gd name="T92" fmla="*/ 464 w 608"/>
                  <a:gd name="T93" fmla="*/ 61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08" h="609">
                    <a:moveTo>
                      <a:pt x="152" y="0"/>
                    </a:moveTo>
                    <a:lnTo>
                      <a:pt x="454" y="0"/>
                    </a:lnTo>
                    <a:lnTo>
                      <a:pt x="470" y="1"/>
                    </a:lnTo>
                    <a:lnTo>
                      <a:pt x="484" y="4"/>
                    </a:lnTo>
                    <a:lnTo>
                      <a:pt x="499" y="8"/>
                    </a:lnTo>
                    <a:lnTo>
                      <a:pt x="514" y="13"/>
                    </a:lnTo>
                    <a:lnTo>
                      <a:pt x="527" y="20"/>
                    </a:lnTo>
                    <a:lnTo>
                      <a:pt x="539" y="28"/>
                    </a:lnTo>
                    <a:lnTo>
                      <a:pt x="552" y="36"/>
                    </a:lnTo>
                    <a:lnTo>
                      <a:pt x="562" y="46"/>
                    </a:lnTo>
                    <a:lnTo>
                      <a:pt x="562" y="46"/>
                    </a:lnTo>
                    <a:lnTo>
                      <a:pt x="563" y="46"/>
                    </a:lnTo>
                    <a:lnTo>
                      <a:pt x="572" y="57"/>
                    </a:lnTo>
                    <a:lnTo>
                      <a:pt x="581" y="69"/>
                    </a:lnTo>
                    <a:lnTo>
                      <a:pt x="589" y="81"/>
                    </a:lnTo>
                    <a:lnTo>
                      <a:pt x="595" y="95"/>
                    </a:lnTo>
                    <a:lnTo>
                      <a:pt x="601" y="109"/>
                    </a:lnTo>
                    <a:lnTo>
                      <a:pt x="604" y="123"/>
                    </a:lnTo>
                    <a:lnTo>
                      <a:pt x="606" y="138"/>
                    </a:lnTo>
                    <a:lnTo>
                      <a:pt x="608" y="154"/>
                    </a:lnTo>
                    <a:lnTo>
                      <a:pt x="608" y="455"/>
                    </a:lnTo>
                    <a:lnTo>
                      <a:pt x="606" y="471"/>
                    </a:lnTo>
                    <a:lnTo>
                      <a:pt x="604" y="486"/>
                    </a:lnTo>
                    <a:lnTo>
                      <a:pt x="601" y="501"/>
                    </a:lnTo>
                    <a:lnTo>
                      <a:pt x="595" y="514"/>
                    </a:lnTo>
                    <a:lnTo>
                      <a:pt x="589" y="528"/>
                    </a:lnTo>
                    <a:lnTo>
                      <a:pt x="581" y="541"/>
                    </a:lnTo>
                    <a:lnTo>
                      <a:pt x="572" y="553"/>
                    </a:lnTo>
                    <a:lnTo>
                      <a:pt x="563" y="563"/>
                    </a:lnTo>
                    <a:lnTo>
                      <a:pt x="552" y="574"/>
                    </a:lnTo>
                    <a:lnTo>
                      <a:pt x="540" y="583"/>
                    </a:lnTo>
                    <a:lnTo>
                      <a:pt x="527" y="590"/>
                    </a:lnTo>
                    <a:lnTo>
                      <a:pt x="514" y="597"/>
                    </a:lnTo>
                    <a:lnTo>
                      <a:pt x="499" y="602"/>
                    </a:lnTo>
                    <a:lnTo>
                      <a:pt x="484" y="606"/>
                    </a:lnTo>
                    <a:lnTo>
                      <a:pt x="470" y="608"/>
                    </a:lnTo>
                    <a:lnTo>
                      <a:pt x="454" y="609"/>
                    </a:lnTo>
                    <a:lnTo>
                      <a:pt x="152" y="609"/>
                    </a:lnTo>
                    <a:lnTo>
                      <a:pt x="138" y="608"/>
                    </a:lnTo>
                    <a:lnTo>
                      <a:pt x="122" y="606"/>
                    </a:lnTo>
                    <a:lnTo>
                      <a:pt x="108" y="602"/>
                    </a:lnTo>
                    <a:lnTo>
                      <a:pt x="93" y="597"/>
                    </a:lnTo>
                    <a:lnTo>
                      <a:pt x="79" y="590"/>
                    </a:lnTo>
                    <a:lnTo>
                      <a:pt x="67" y="583"/>
                    </a:lnTo>
                    <a:lnTo>
                      <a:pt x="55" y="574"/>
                    </a:lnTo>
                    <a:lnTo>
                      <a:pt x="44" y="563"/>
                    </a:lnTo>
                    <a:lnTo>
                      <a:pt x="44" y="563"/>
                    </a:lnTo>
                    <a:lnTo>
                      <a:pt x="35" y="553"/>
                    </a:lnTo>
                    <a:lnTo>
                      <a:pt x="26" y="541"/>
                    </a:lnTo>
                    <a:lnTo>
                      <a:pt x="18" y="528"/>
                    </a:lnTo>
                    <a:lnTo>
                      <a:pt x="11" y="514"/>
                    </a:lnTo>
                    <a:lnTo>
                      <a:pt x="6" y="501"/>
                    </a:lnTo>
                    <a:lnTo>
                      <a:pt x="2" y="486"/>
                    </a:lnTo>
                    <a:lnTo>
                      <a:pt x="0" y="471"/>
                    </a:lnTo>
                    <a:lnTo>
                      <a:pt x="0" y="455"/>
                    </a:lnTo>
                    <a:lnTo>
                      <a:pt x="0" y="154"/>
                    </a:lnTo>
                    <a:lnTo>
                      <a:pt x="0" y="138"/>
                    </a:lnTo>
                    <a:lnTo>
                      <a:pt x="2" y="123"/>
                    </a:lnTo>
                    <a:lnTo>
                      <a:pt x="6" y="109"/>
                    </a:lnTo>
                    <a:lnTo>
                      <a:pt x="11" y="95"/>
                    </a:lnTo>
                    <a:lnTo>
                      <a:pt x="18" y="81"/>
                    </a:lnTo>
                    <a:lnTo>
                      <a:pt x="26" y="69"/>
                    </a:lnTo>
                    <a:lnTo>
                      <a:pt x="35" y="57"/>
                    </a:lnTo>
                    <a:lnTo>
                      <a:pt x="44" y="46"/>
                    </a:lnTo>
                    <a:lnTo>
                      <a:pt x="55" y="36"/>
                    </a:lnTo>
                    <a:lnTo>
                      <a:pt x="67" y="28"/>
                    </a:lnTo>
                    <a:lnTo>
                      <a:pt x="79" y="20"/>
                    </a:lnTo>
                    <a:lnTo>
                      <a:pt x="93" y="13"/>
                    </a:lnTo>
                    <a:lnTo>
                      <a:pt x="107" y="8"/>
                    </a:lnTo>
                    <a:lnTo>
                      <a:pt x="122" y="4"/>
                    </a:lnTo>
                    <a:lnTo>
                      <a:pt x="138" y="1"/>
                    </a:lnTo>
                    <a:lnTo>
                      <a:pt x="152" y="0"/>
                    </a:lnTo>
                    <a:close/>
                    <a:moveTo>
                      <a:pt x="454" y="60"/>
                    </a:moveTo>
                    <a:lnTo>
                      <a:pt x="152" y="60"/>
                    </a:lnTo>
                    <a:lnTo>
                      <a:pt x="143" y="61"/>
                    </a:lnTo>
                    <a:lnTo>
                      <a:pt x="134" y="62"/>
                    </a:lnTo>
                    <a:lnTo>
                      <a:pt x="125" y="64"/>
                    </a:lnTo>
                    <a:lnTo>
                      <a:pt x="116" y="68"/>
                    </a:lnTo>
                    <a:lnTo>
                      <a:pt x="108" y="71"/>
                    </a:lnTo>
                    <a:lnTo>
                      <a:pt x="100" y="76"/>
                    </a:lnTo>
                    <a:lnTo>
                      <a:pt x="93" y="81"/>
                    </a:lnTo>
                    <a:lnTo>
                      <a:pt x="86" y="88"/>
                    </a:lnTo>
                    <a:lnTo>
                      <a:pt x="79" y="94"/>
                    </a:lnTo>
                    <a:lnTo>
                      <a:pt x="75" y="102"/>
                    </a:lnTo>
                    <a:lnTo>
                      <a:pt x="69" y="110"/>
                    </a:lnTo>
                    <a:lnTo>
                      <a:pt x="66" y="118"/>
                    </a:lnTo>
                    <a:lnTo>
                      <a:pt x="62" y="127"/>
                    </a:lnTo>
                    <a:lnTo>
                      <a:pt x="60" y="135"/>
                    </a:lnTo>
                    <a:lnTo>
                      <a:pt x="59" y="145"/>
                    </a:lnTo>
                    <a:lnTo>
                      <a:pt x="58" y="154"/>
                    </a:lnTo>
                    <a:lnTo>
                      <a:pt x="58" y="455"/>
                    </a:lnTo>
                    <a:lnTo>
                      <a:pt x="59" y="465"/>
                    </a:lnTo>
                    <a:lnTo>
                      <a:pt x="60" y="475"/>
                    </a:lnTo>
                    <a:lnTo>
                      <a:pt x="62" y="484"/>
                    </a:lnTo>
                    <a:lnTo>
                      <a:pt x="66" y="492"/>
                    </a:lnTo>
                    <a:lnTo>
                      <a:pt x="69" y="501"/>
                    </a:lnTo>
                    <a:lnTo>
                      <a:pt x="75" y="509"/>
                    </a:lnTo>
                    <a:lnTo>
                      <a:pt x="79" y="516"/>
                    </a:lnTo>
                    <a:lnTo>
                      <a:pt x="86" y="522"/>
                    </a:lnTo>
                    <a:lnTo>
                      <a:pt x="93" y="528"/>
                    </a:lnTo>
                    <a:lnTo>
                      <a:pt x="100" y="534"/>
                    </a:lnTo>
                    <a:lnTo>
                      <a:pt x="108" y="538"/>
                    </a:lnTo>
                    <a:lnTo>
                      <a:pt x="116" y="543"/>
                    </a:lnTo>
                    <a:lnTo>
                      <a:pt x="125" y="545"/>
                    </a:lnTo>
                    <a:lnTo>
                      <a:pt x="134" y="547"/>
                    </a:lnTo>
                    <a:lnTo>
                      <a:pt x="143" y="550"/>
                    </a:lnTo>
                    <a:lnTo>
                      <a:pt x="152" y="550"/>
                    </a:lnTo>
                    <a:lnTo>
                      <a:pt x="454" y="550"/>
                    </a:lnTo>
                    <a:lnTo>
                      <a:pt x="464" y="550"/>
                    </a:lnTo>
                    <a:lnTo>
                      <a:pt x="473" y="547"/>
                    </a:lnTo>
                    <a:lnTo>
                      <a:pt x="482" y="545"/>
                    </a:lnTo>
                    <a:lnTo>
                      <a:pt x="491" y="543"/>
                    </a:lnTo>
                    <a:lnTo>
                      <a:pt x="499" y="538"/>
                    </a:lnTo>
                    <a:lnTo>
                      <a:pt x="507" y="534"/>
                    </a:lnTo>
                    <a:lnTo>
                      <a:pt x="514" y="528"/>
                    </a:lnTo>
                    <a:lnTo>
                      <a:pt x="521" y="522"/>
                    </a:lnTo>
                    <a:lnTo>
                      <a:pt x="527" y="516"/>
                    </a:lnTo>
                    <a:lnTo>
                      <a:pt x="532" y="508"/>
                    </a:lnTo>
                    <a:lnTo>
                      <a:pt x="537" y="501"/>
                    </a:lnTo>
                    <a:lnTo>
                      <a:pt x="541" y="492"/>
                    </a:lnTo>
                    <a:lnTo>
                      <a:pt x="545" y="484"/>
                    </a:lnTo>
                    <a:lnTo>
                      <a:pt x="547" y="475"/>
                    </a:lnTo>
                    <a:lnTo>
                      <a:pt x="548" y="465"/>
                    </a:lnTo>
                    <a:lnTo>
                      <a:pt x="548" y="455"/>
                    </a:lnTo>
                    <a:lnTo>
                      <a:pt x="548" y="154"/>
                    </a:lnTo>
                    <a:lnTo>
                      <a:pt x="548" y="145"/>
                    </a:lnTo>
                    <a:lnTo>
                      <a:pt x="547" y="135"/>
                    </a:lnTo>
                    <a:lnTo>
                      <a:pt x="545" y="126"/>
                    </a:lnTo>
                    <a:lnTo>
                      <a:pt x="541" y="118"/>
                    </a:lnTo>
                    <a:lnTo>
                      <a:pt x="537" y="110"/>
                    </a:lnTo>
                    <a:lnTo>
                      <a:pt x="532" y="102"/>
                    </a:lnTo>
                    <a:lnTo>
                      <a:pt x="527" y="94"/>
                    </a:lnTo>
                    <a:lnTo>
                      <a:pt x="521" y="88"/>
                    </a:lnTo>
                    <a:lnTo>
                      <a:pt x="521" y="87"/>
                    </a:lnTo>
                    <a:lnTo>
                      <a:pt x="514" y="81"/>
                    </a:lnTo>
                    <a:lnTo>
                      <a:pt x="507" y="76"/>
                    </a:lnTo>
                    <a:lnTo>
                      <a:pt x="499" y="71"/>
                    </a:lnTo>
                    <a:lnTo>
                      <a:pt x="491" y="68"/>
                    </a:lnTo>
                    <a:lnTo>
                      <a:pt x="482" y="64"/>
                    </a:lnTo>
                    <a:lnTo>
                      <a:pt x="473" y="62"/>
                    </a:lnTo>
                    <a:lnTo>
                      <a:pt x="464" y="61"/>
                    </a:lnTo>
                    <a:lnTo>
                      <a:pt x="454" y="60"/>
                    </a:lnTo>
                    <a:close/>
                  </a:path>
                </a:pathLst>
              </a:custGeom>
              <a:gradFill flip="none" rotWithShape="1">
                <a:gsLst>
                  <a:gs pos="46000">
                    <a:srgbClr val="FFFFFF"/>
                  </a:gs>
                  <a:gs pos="56000">
                    <a:schemeClr val="bg1">
                      <a:alpha val="45000"/>
                    </a:schemeClr>
                  </a:gs>
                  <a:gs pos="100000">
                    <a:srgbClr val="FFFFFF"/>
                  </a:gs>
                  <a:gs pos="0">
                    <a:schemeClr val="bg1">
                      <a:alpha val="97000"/>
                    </a:schemeClr>
                  </a:gs>
                </a:gsLst>
                <a:lin ang="189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5" name="Freeform 42"/>
              <p:cNvSpPr>
                <a:spLocks/>
              </p:cNvSpPr>
              <p:nvPr/>
            </p:nvSpPr>
            <p:spPr bwMode="auto">
              <a:xfrm>
                <a:off x="5940539" y="5287836"/>
                <a:ext cx="371944" cy="178479"/>
              </a:xfrm>
              <a:custGeom>
                <a:avLst/>
                <a:gdLst>
                  <a:gd name="T0" fmla="*/ 1635 w 1638"/>
                  <a:gd name="T1" fmla="*/ 43 h 786"/>
                  <a:gd name="T2" fmla="*/ 1625 w 1638"/>
                  <a:gd name="T3" fmla="*/ 122 h 786"/>
                  <a:gd name="T4" fmla="*/ 1605 w 1638"/>
                  <a:gd name="T5" fmla="*/ 199 h 786"/>
                  <a:gd name="T6" fmla="*/ 1580 w 1638"/>
                  <a:gd name="T7" fmla="*/ 273 h 786"/>
                  <a:gd name="T8" fmla="*/ 1547 w 1638"/>
                  <a:gd name="T9" fmla="*/ 344 h 786"/>
                  <a:gd name="T10" fmla="*/ 1508 w 1638"/>
                  <a:gd name="T11" fmla="*/ 410 h 786"/>
                  <a:gd name="T12" fmla="*/ 1464 w 1638"/>
                  <a:gd name="T13" fmla="*/ 473 h 786"/>
                  <a:gd name="T14" fmla="*/ 1414 w 1638"/>
                  <a:gd name="T15" fmla="*/ 531 h 786"/>
                  <a:gd name="T16" fmla="*/ 1359 w 1638"/>
                  <a:gd name="T17" fmla="*/ 584 h 786"/>
                  <a:gd name="T18" fmla="*/ 1298 w 1638"/>
                  <a:gd name="T19" fmla="*/ 631 h 786"/>
                  <a:gd name="T20" fmla="*/ 1235 w 1638"/>
                  <a:gd name="T21" fmla="*/ 674 h 786"/>
                  <a:gd name="T22" fmla="*/ 1166 w 1638"/>
                  <a:gd name="T23" fmla="*/ 710 h 786"/>
                  <a:gd name="T24" fmla="*/ 1094 w 1638"/>
                  <a:gd name="T25" fmla="*/ 740 h 786"/>
                  <a:gd name="T26" fmla="*/ 1019 w 1638"/>
                  <a:gd name="T27" fmla="*/ 763 h 786"/>
                  <a:gd name="T28" fmla="*/ 940 w 1638"/>
                  <a:gd name="T29" fmla="*/ 777 h 786"/>
                  <a:gd name="T30" fmla="*/ 861 w 1638"/>
                  <a:gd name="T31" fmla="*/ 785 h 786"/>
                  <a:gd name="T32" fmla="*/ 778 w 1638"/>
                  <a:gd name="T33" fmla="*/ 785 h 786"/>
                  <a:gd name="T34" fmla="*/ 697 w 1638"/>
                  <a:gd name="T35" fmla="*/ 777 h 786"/>
                  <a:gd name="T36" fmla="*/ 619 w 1638"/>
                  <a:gd name="T37" fmla="*/ 763 h 786"/>
                  <a:gd name="T38" fmla="*/ 543 w 1638"/>
                  <a:gd name="T39" fmla="*/ 740 h 786"/>
                  <a:gd name="T40" fmla="*/ 472 w 1638"/>
                  <a:gd name="T41" fmla="*/ 710 h 786"/>
                  <a:gd name="T42" fmla="*/ 403 w 1638"/>
                  <a:gd name="T43" fmla="*/ 674 h 786"/>
                  <a:gd name="T44" fmla="*/ 338 w 1638"/>
                  <a:gd name="T45" fmla="*/ 631 h 786"/>
                  <a:gd name="T46" fmla="*/ 279 w 1638"/>
                  <a:gd name="T47" fmla="*/ 584 h 786"/>
                  <a:gd name="T48" fmla="*/ 223 w 1638"/>
                  <a:gd name="T49" fmla="*/ 530 h 786"/>
                  <a:gd name="T50" fmla="*/ 173 w 1638"/>
                  <a:gd name="T51" fmla="*/ 472 h 786"/>
                  <a:gd name="T52" fmla="*/ 128 w 1638"/>
                  <a:gd name="T53" fmla="*/ 409 h 786"/>
                  <a:gd name="T54" fmla="*/ 89 w 1638"/>
                  <a:gd name="T55" fmla="*/ 342 h 786"/>
                  <a:gd name="T56" fmla="*/ 58 w 1638"/>
                  <a:gd name="T57" fmla="*/ 271 h 786"/>
                  <a:gd name="T58" fmla="*/ 32 w 1638"/>
                  <a:gd name="T59" fmla="*/ 197 h 786"/>
                  <a:gd name="T60" fmla="*/ 14 w 1638"/>
                  <a:gd name="T61" fmla="*/ 120 h 786"/>
                  <a:gd name="T62" fmla="*/ 3 w 1638"/>
                  <a:gd name="T63" fmla="*/ 40 h 786"/>
                  <a:gd name="T64" fmla="*/ 48 w 1638"/>
                  <a:gd name="T65" fmla="*/ 6 h 786"/>
                  <a:gd name="T66" fmla="*/ 146 w 1638"/>
                  <a:gd name="T67" fmla="*/ 18 h 786"/>
                  <a:gd name="T68" fmla="*/ 246 w 1638"/>
                  <a:gd name="T69" fmla="*/ 28 h 786"/>
                  <a:gd name="T70" fmla="*/ 348 w 1638"/>
                  <a:gd name="T71" fmla="*/ 37 h 786"/>
                  <a:gd name="T72" fmla="*/ 452 w 1638"/>
                  <a:gd name="T73" fmla="*/ 44 h 786"/>
                  <a:gd name="T74" fmla="*/ 557 w 1638"/>
                  <a:gd name="T75" fmla="*/ 50 h 786"/>
                  <a:gd name="T76" fmla="*/ 664 w 1638"/>
                  <a:gd name="T77" fmla="*/ 53 h 786"/>
                  <a:gd name="T78" fmla="*/ 774 w 1638"/>
                  <a:gd name="T79" fmla="*/ 56 h 786"/>
                  <a:gd name="T80" fmla="*/ 882 w 1638"/>
                  <a:gd name="T81" fmla="*/ 56 h 786"/>
                  <a:gd name="T82" fmla="*/ 988 w 1638"/>
                  <a:gd name="T83" fmla="*/ 53 h 786"/>
                  <a:gd name="T84" fmla="*/ 1093 w 1638"/>
                  <a:gd name="T85" fmla="*/ 50 h 786"/>
                  <a:gd name="T86" fmla="*/ 1196 w 1638"/>
                  <a:gd name="T87" fmla="*/ 45 h 786"/>
                  <a:gd name="T88" fmla="*/ 1297 w 1638"/>
                  <a:gd name="T89" fmla="*/ 39 h 786"/>
                  <a:gd name="T90" fmla="*/ 1398 w 1638"/>
                  <a:gd name="T91" fmla="*/ 30 h 786"/>
                  <a:gd name="T92" fmla="*/ 1495 w 1638"/>
                  <a:gd name="T93" fmla="*/ 20 h 786"/>
                  <a:gd name="T94" fmla="*/ 1590 w 1638"/>
                  <a:gd name="T95" fmla="*/ 9 h 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638" h="786">
                    <a:moveTo>
                      <a:pt x="1638" y="2"/>
                    </a:moveTo>
                    <a:lnTo>
                      <a:pt x="1635" y="43"/>
                    </a:lnTo>
                    <a:lnTo>
                      <a:pt x="1630" y="83"/>
                    </a:lnTo>
                    <a:lnTo>
                      <a:pt x="1625" y="122"/>
                    </a:lnTo>
                    <a:lnTo>
                      <a:pt x="1616" y="161"/>
                    </a:lnTo>
                    <a:lnTo>
                      <a:pt x="1605" y="199"/>
                    </a:lnTo>
                    <a:lnTo>
                      <a:pt x="1594" y="237"/>
                    </a:lnTo>
                    <a:lnTo>
                      <a:pt x="1580" y="273"/>
                    </a:lnTo>
                    <a:lnTo>
                      <a:pt x="1564" y="309"/>
                    </a:lnTo>
                    <a:lnTo>
                      <a:pt x="1547" y="344"/>
                    </a:lnTo>
                    <a:lnTo>
                      <a:pt x="1529" y="377"/>
                    </a:lnTo>
                    <a:lnTo>
                      <a:pt x="1508" y="410"/>
                    </a:lnTo>
                    <a:lnTo>
                      <a:pt x="1488" y="442"/>
                    </a:lnTo>
                    <a:lnTo>
                      <a:pt x="1464" y="473"/>
                    </a:lnTo>
                    <a:lnTo>
                      <a:pt x="1440" y="503"/>
                    </a:lnTo>
                    <a:lnTo>
                      <a:pt x="1414" y="531"/>
                    </a:lnTo>
                    <a:lnTo>
                      <a:pt x="1387" y="558"/>
                    </a:lnTo>
                    <a:lnTo>
                      <a:pt x="1359" y="584"/>
                    </a:lnTo>
                    <a:lnTo>
                      <a:pt x="1329" y="609"/>
                    </a:lnTo>
                    <a:lnTo>
                      <a:pt x="1298" y="631"/>
                    </a:lnTo>
                    <a:lnTo>
                      <a:pt x="1268" y="654"/>
                    </a:lnTo>
                    <a:lnTo>
                      <a:pt x="1235" y="674"/>
                    </a:lnTo>
                    <a:lnTo>
                      <a:pt x="1200" y="693"/>
                    </a:lnTo>
                    <a:lnTo>
                      <a:pt x="1166" y="710"/>
                    </a:lnTo>
                    <a:lnTo>
                      <a:pt x="1131" y="726"/>
                    </a:lnTo>
                    <a:lnTo>
                      <a:pt x="1094" y="740"/>
                    </a:lnTo>
                    <a:lnTo>
                      <a:pt x="1057" y="752"/>
                    </a:lnTo>
                    <a:lnTo>
                      <a:pt x="1019" y="763"/>
                    </a:lnTo>
                    <a:lnTo>
                      <a:pt x="980" y="771"/>
                    </a:lnTo>
                    <a:lnTo>
                      <a:pt x="940" y="777"/>
                    </a:lnTo>
                    <a:lnTo>
                      <a:pt x="900" y="783"/>
                    </a:lnTo>
                    <a:lnTo>
                      <a:pt x="861" y="785"/>
                    </a:lnTo>
                    <a:lnTo>
                      <a:pt x="819" y="786"/>
                    </a:lnTo>
                    <a:lnTo>
                      <a:pt x="778" y="785"/>
                    </a:lnTo>
                    <a:lnTo>
                      <a:pt x="737" y="783"/>
                    </a:lnTo>
                    <a:lnTo>
                      <a:pt x="697" y="777"/>
                    </a:lnTo>
                    <a:lnTo>
                      <a:pt x="657" y="771"/>
                    </a:lnTo>
                    <a:lnTo>
                      <a:pt x="619" y="763"/>
                    </a:lnTo>
                    <a:lnTo>
                      <a:pt x="581" y="752"/>
                    </a:lnTo>
                    <a:lnTo>
                      <a:pt x="543" y="740"/>
                    </a:lnTo>
                    <a:lnTo>
                      <a:pt x="507" y="725"/>
                    </a:lnTo>
                    <a:lnTo>
                      <a:pt x="472" y="710"/>
                    </a:lnTo>
                    <a:lnTo>
                      <a:pt x="436" y="693"/>
                    </a:lnTo>
                    <a:lnTo>
                      <a:pt x="403" y="674"/>
                    </a:lnTo>
                    <a:lnTo>
                      <a:pt x="370" y="653"/>
                    </a:lnTo>
                    <a:lnTo>
                      <a:pt x="338" y="631"/>
                    </a:lnTo>
                    <a:lnTo>
                      <a:pt x="308" y="607"/>
                    </a:lnTo>
                    <a:lnTo>
                      <a:pt x="279" y="584"/>
                    </a:lnTo>
                    <a:lnTo>
                      <a:pt x="250" y="557"/>
                    </a:lnTo>
                    <a:lnTo>
                      <a:pt x="223" y="530"/>
                    </a:lnTo>
                    <a:lnTo>
                      <a:pt x="198" y="501"/>
                    </a:lnTo>
                    <a:lnTo>
                      <a:pt x="173" y="472"/>
                    </a:lnTo>
                    <a:lnTo>
                      <a:pt x="150" y="441"/>
                    </a:lnTo>
                    <a:lnTo>
                      <a:pt x="128" y="409"/>
                    </a:lnTo>
                    <a:lnTo>
                      <a:pt x="109" y="376"/>
                    </a:lnTo>
                    <a:lnTo>
                      <a:pt x="89" y="342"/>
                    </a:lnTo>
                    <a:lnTo>
                      <a:pt x="73" y="308"/>
                    </a:lnTo>
                    <a:lnTo>
                      <a:pt x="58" y="271"/>
                    </a:lnTo>
                    <a:lnTo>
                      <a:pt x="44" y="235"/>
                    </a:lnTo>
                    <a:lnTo>
                      <a:pt x="32" y="197"/>
                    </a:lnTo>
                    <a:lnTo>
                      <a:pt x="22" y="159"/>
                    </a:lnTo>
                    <a:lnTo>
                      <a:pt x="14" y="120"/>
                    </a:lnTo>
                    <a:lnTo>
                      <a:pt x="7" y="81"/>
                    </a:lnTo>
                    <a:lnTo>
                      <a:pt x="3" y="40"/>
                    </a:lnTo>
                    <a:lnTo>
                      <a:pt x="0" y="0"/>
                    </a:lnTo>
                    <a:lnTo>
                      <a:pt x="48" y="6"/>
                    </a:lnTo>
                    <a:lnTo>
                      <a:pt x="96" y="12"/>
                    </a:lnTo>
                    <a:lnTo>
                      <a:pt x="146" y="18"/>
                    </a:lnTo>
                    <a:lnTo>
                      <a:pt x="196" y="24"/>
                    </a:lnTo>
                    <a:lnTo>
                      <a:pt x="246" y="28"/>
                    </a:lnTo>
                    <a:lnTo>
                      <a:pt x="297" y="33"/>
                    </a:lnTo>
                    <a:lnTo>
                      <a:pt x="348" y="37"/>
                    </a:lnTo>
                    <a:lnTo>
                      <a:pt x="400" y="41"/>
                    </a:lnTo>
                    <a:lnTo>
                      <a:pt x="452" y="44"/>
                    </a:lnTo>
                    <a:lnTo>
                      <a:pt x="505" y="48"/>
                    </a:lnTo>
                    <a:lnTo>
                      <a:pt x="557" y="50"/>
                    </a:lnTo>
                    <a:lnTo>
                      <a:pt x="611" y="52"/>
                    </a:lnTo>
                    <a:lnTo>
                      <a:pt x="664" y="53"/>
                    </a:lnTo>
                    <a:lnTo>
                      <a:pt x="719" y="55"/>
                    </a:lnTo>
                    <a:lnTo>
                      <a:pt x="774" y="56"/>
                    </a:lnTo>
                    <a:lnTo>
                      <a:pt x="829" y="56"/>
                    </a:lnTo>
                    <a:lnTo>
                      <a:pt x="882" y="56"/>
                    </a:lnTo>
                    <a:lnTo>
                      <a:pt x="936" y="55"/>
                    </a:lnTo>
                    <a:lnTo>
                      <a:pt x="988" y="53"/>
                    </a:lnTo>
                    <a:lnTo>
                      <a:pt x="1041" y="52"/>
                    </a:lnTo>
                    <a:lnTo>
                      <a:pt x="1093" y="50"/>
                    </a:lnTo>
                    <a:lnTo>
                      <a:pt x="1145" y="48"/>
                    </a:lnTo>
                    <a:lnTo>
                      <a:pt x="1196" y="45"/>
                    </a:lnTo>
                    <a:lnTo>
                      <a:pt x="1247" y="42"/>
                    </a:lnTo>
                    <a:lnTo>
                      <a:pt x="1297" y="39"/>
                    </a:lnTo>
                    <a:lnTo>
                      <a:pt x="1348" y="34"/>
                    </a:lnTo>
                    <a:lnTo>
                      <a:pt x="1398" y="30"/>
                    </a:lnTo>
                    <a:lnTo>
                      <a:pt x="1447" y="25"/>
                    </a:lnTo>
                    <a:lnTo>
                      <a:pt x="1495" y="20"/>
                    </a:lnTo>
                    <a:lnTo>
                      <a:pt x="1544" y="15"/>
                    </a:lnTo>
                    <a:lnTo>
                      <a:pt x="1590" y="9"/>
                    </a:lnTo>
                    <a:lnTo>
                      <a:pt x="1638" y="2"/>
                    </a:ln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alpha val="45000"/>
                    </a:schemeClr>
                  </a:gs>
                  <a:gs pos="0">
                    <a:schemeClr val="bg1">
                      <a:alpha val="20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56" name="Freeform 43"/>
            <p:cNvSpPr>
              <a:spLocks/>
            </p:cNvSpPr>
            <p:nvPr/>
          </p:nvSpPr>
          <p:spPr bwMode="auto">
            <a:xfrm>
              <a:off x="6484378" y="417446"/>
              <a:ext cx="2215278" cy="4990087"/>
            </a:xfrm>
            <a:custGeom>
              <a:avLst/>
              <a:gdLst>
                <a:gd name="T0" fmla="*/ 0 w 6402"/>
                <a:gd name="T1" fmla="*/ 0 h 14419"/>
                <a:gd name="T2" fmla="*/ 5706 w 6402"/>
                <a:gd name="T3" fmla="*/ 0 h 14419"/>
                <a:gd name="T4" fmla="*/ 5742 w 6402"/>
                <a:gd name="T5" fmla="*/ 1 h 14419"/>
                <a:gd name="T6" fmla="*/ 5777 w 6402"/>
                <a:gd name="T7" fmla="*/ 4 h 14419"/>
                <a:gd name="T8" fmla="*/ 5811 w 6402"/>
                <a:gd name="T9" fmla="*/ 9 h 14419"/>
                <a:gd name="T10" fmla="*/ 5846 w 6402"/>
                <a:gd name="T11" fmla="*/ 14 h 14419"/>
                <a:gd name="T12" fmla="*/ 5880 w 6402"/>
                <a:gd name="T13" fmla="*/ 22 h 14419"/>
                <a:gd name="T14" fmla="*/ 5913 w 6402"/>
                <a:gd name="T15" fmla="*/ 32 h 14419"/>
                <a:gd name="T16" fmla="*/ 5945 w 6402"/>
                <a:gd name="T17" fmla="*/ 43 h 14419"/>
                <a:gd name="T18" fmla="*/ 5976 w 6402"/>
                <a:gd name="T19" fmla="*/ 56 h 14419"/>
                <a:gd name="T20" fmla="*/ 6007 w 6402"/>
                <a:gd name="T21" fmla="*/ 69 h 14419"/>
                <a:gd name="T22" fmla="*/ 6037 w 6402"/>
                <a:gd name="T23" fmla="*/ 84 h 14419"/>
                <a:gd name="T24" fmla="*/ 6066 w 6402"/>
                <a:gd name="T25" fmla="*/ 101 h 14419"/>
                <a:gd name="T26" fmla="*/ 6094 w 6402"/>
                <a:gd name="T27" fmla="*/ 119 h 14419"/>
                <a:gd name="T28" fmla="*/ 6122 w 6402"/>
                <a:gd name="T29" fmla="*/ 139 h 14419"/>
                <a:gd name="T30" fmla="*/ 6148 w 6402"/>
                <a:gd name="T31" fmla="*/ 160 h 14419"/>
                <a:gd name="T32" fmla="*/ 6174 w 6402"/>
                <a:gd name="T33" fmla="*/ 182 h 14419"/>
                <a:gd name="T34" fmla="*/ 6197 w 6402"/>
                <a:gd name="T35" fmla="*/ 205 h 14419"/>
                <a:gd name="T36" fmla="*/ 6220 w 6402"/>
                <a:gd name="T37" fmla="*/ 228 h 14419"/>
                <a:gd name="T38" fmla="*/ 6242 w 6402"/>
                <a:gd name="T39" fmla="*/ 254 h 14419"/>
                <a:gd name="T40" fmla="*/ 6263 w 6402"/>
                <a:gd name="T41" fmla="*/ 280 h 14419"/>
                <a:gd name="T42" fmla="*/ 6283 w 6402"/>
                <a:gd name="T43" fmla="*/ 308 h 14419"/>
                <a:gd name="T44" fmla="*/ 6301 w 6402"/>
                <a:gd name="T45" fmla="*/ 336 h 14419"/>
                <a:gd name="T46" fmla="*/ 6318 w 6402"/>
                <a:gd name="T47" fmla="*/ 365 h 14419"/>
                <a:gd name="T48" fmla="*/ 6333 w 6402"/>
                <a:gd name="T49" fmla="*/ 395 h 14419"/>
                <a:gd name="T50" fmla="*/ 6348 w 6402"/>
                <a:gd name="T51" fmla="*/ 426 h 14419"/>
                <a:gd name="T52" fmla="*/ 6359 w 6402"/>
                <a:gd name="T53" fmla="*/ 457 h 14419"/>
                <a:gd name="T54" fmla="*/ 6371 w 6402"/>
                <a:gd name="T55" fmla="*/ 489 h 14419"/>
                <a:gd name="T56" fmla="*/ 6380 w 6402"/>
                <a:gd name="T57" fmla="*/ 523 h 14419"/>
                <a:gd name="T58" fmla="*/ 6388 w 6402"/>
                <a:gd name="T59" fmla="*/ 557 h 14419"/>
                <a:gd name="T60" fmla="*/ 6394 w 6402"/>
                <a:gd name="T61" fmla="*/ 591 h 14419"/>
                <a:gd name="T62" fmla="*/ 6398 w 6402"/>
                <a:gd name="T63" fmla="*/ 626 h 14419"/>
                <a:gd name="T64" fmla="*/ 6401 w 6402"/>
                <a:gd name="T65" fmla="*/ 661 h 14419"/>
                <a:gd name="T66" fmla="*/ 6402 w 6402"/>
                <a:gd name="T67" fmla="*/ 696 h 14419"/>
                <a:gd name="T68" fmla="*/ 6402 w 6402"/>
                <a:gd name="T69" fmla="*/ 14419 h 14419"/>
                <a:gd name="T70" fmla="*/ 0 w 6402"/>
                <a:gd name="T71" fmla="*/ 0 h 14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402" h="14419">
                  <a:moveTo>
                    <a:pt x="0" y="0"/>
                  </a:moveTo>
                  <a:lnTo>
                    <a:pt x="5706" y="0"/>
                  </a:lnTo>
                  <a:lnTo>
                    <a:pt x="5742" y="1"/>
                  </a:lnTo>
                  <a:lnTo>
                    <a:pt x="5777" y="4"/>
                  </a:lnTo>
                  <a:lnTo>
                    <a:pt x="5811" y="9"/>
                  </a:lnTo>
                  <a:lnTo>
                    <a:pt x="5846" y="14"/>
                  </a:lnTo>
                  <a:lnTo>
                    <a:pt x="5880" y="22"/>
                  </a:lnTo>
                  <a:lnTo>
                    <a:pt x="5913" y="32"/>
                  </a:lnTo>
                  <a:lnTo>
                    <a:pt x="5945" y="43"/>
                  </a:lnTo>
                  <a:lnTo>
                    <a:pt x="5976" y="56"/>
                  </a:lnTo>
                  <a:lnTo>
                    <a:pt x="6007" y="69"/>
                  </a:lnTo>
                  <a:lnTo>
                    <a:pt x="6037" y="84"/>
                  </a:lnTo>
                  <a:lnTo>
                    <a:pt x="6066" y="101"/>
                  </a:lnTo>
                  <a:lnTo>
                    <a:pt x="6094" y="119"/>
                  </a:lnTo>
                  <a:lnTo>
                    <a:pt x="6122" y="139"/>
                  </a:lnTo>
                  <a:lnTo>
                    <a:pt x="6148" y="160"/>
                  </a:lnTo>
                  <a:lnTo>
                    <a:pt x="6174" y="182"/>
                  </a:lnTo>
                  <a:lnTo>
                    <a:pt x="6197" y="205"/>
                  </a:lnTo>
                  <a:lnTo>
                    <a:pt x="6220" y="228"/>
                  </a:lnTo>
                  <a:lnTo>
                    <a:pt x="6242" y="254"/>
                  </a:lnTo>
                  <a:lnTo>
                    <a:pt x="6263" y="280"/>
                  </a:lnTo>
                  <a:lnTo>
                    <a:pt x="6283" y="308"/>
                  </a:lnTo>
                  <a:lnTo>
                    <a:pt x="6301" y="336"/>
                  </a:lnTo>
                  <a:lnTo>
                    <a:pt x="6318" y="365"/>
                  </a:lnTo>
                  <a:lnTo>
                    <a:pt x="6333" y="395"/>
                  </a:lnTo>
                  <a:lnTo>
                    <a:pt x="6348" y="426"/>
                  </a:lnTo>
                  <a:lnTo>
                    <a:pt x="6359" y="457"/>
                  </a:lnTo>
                  <a:lnTo>
                    <a:pt x="6371" y="489"/>
                  </a:lnTo>
                  <a:lnTo>
                    <a:pt x="6380" y="523"/>
                  </a:lnTo>
                  <a:lnTo>
                    <a:pt x="6388" y="557"/>
                  </a:lnTo>
                  <a:lnTo>
                    <a:pt x="6394" y="591"/>
                  </a:lnTo>
                  <a:lnTo>
                    <a:pt x="6398" y="626"/>
                  </a:lnTo>
                  <a:lnTo>
                    <a:pt x="6401" y="661"/>
                  </a:lnTo>
                  <a:lnTo>
                    <a:pt x="6402" y="696"/>
                  </a:lnTo>
                  <a:lnTo>
                    <a:pt x="6402" y="14419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65000">
                  <a:schemeClr val="bg1">
                    <a:alpha val="0"/>
                  </a:schemeClr>
                </a:gs>
                <a:gs pos="0">
                  <a:schemeClr val="bg1">
                    <a:alpha val="5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57" name="Group 456"/>
            <p:cNvGrpSpPr/>
            <p:nvPr/>
          </p:nvGrpSpPr>
          <p:grpSpPr>
            <a:xfrm>
              <a:off x="6717883" y="652670"/>
              <a:ext cx="82967" cy="81537"/>
              <a:chOff x="9879841" y="1499440"/>
              <a:chExt cx="79021" cy="77659"/>
            </a:xfrm>
          </p:grpSpPr>
          <p:sp>
            <p:nvSpPr>
              <p:cNvPr id="458" name="Freeform 29"/>
              <p:cNvSpPr>
                <a:spLocks/>
              </p:cNvSpPr>
              <p:nvPr/>
            </p:nvSpPr>
            <p:spPr bwMode="auto">
              <a:xfrm>
                <a:off x="9879841" y="1499440"/>
                <a:ext cx="79021" cy="77659"/>
              </a:xfrm>
              <a:custGeom>
                <a:avLst/>
                <a:gdLst>
                  <a:gd name="T0" fmla="*/ 189 w 345"/>
                  <a:gd name="T1" fmla="*/ 1 h 344"/>
                  <a:gd name="T2" fmla="*/ 224 w 345"/>
                  <a:gd name="T3" fmla="*/ 8 h 344"/>
                  <a:gd name="T4" fmla="*/ 254 w 345"/>
                  <a:gd name="T5" fmla="*/ 21 h 344"/>
                  <a:gd name="T6" fmla="*/ 282 w 345"/>
                  <a:gd name="T7" fmla="*/ 39 h 344"/>
                  <a:gd name="T8" fmla="*/ 305 w 345"/>
                  <a:gd name="T9" fmla="*/ 63 h 344"/>
                  <a:gd name="T10" fmla="*/ 324 w 345"/>
                  <a:gd name="T11" fmla="*/ 90 h 344"/>
                  <a:gd name="T12" fmla="*/ 337 w 345"/>
                  <a:gd name="T13" fmla="*/ 121 h 344"/>
                  <a:gd name="T14" fmla="*/ 343 w 345"/>
                  <a:gd name="T15" fmla="*/ 154 h 344"/>
                  <a:gd name="T16" fmla="*/ 343 w 345"/>
                  <a:gd name="T17" fmla="*/ 189 h 344"/>
                  <a:gd name="T18" fmla="*/ 337 w 345"/>
                  <a:gd name="T19" fmla="*/ 224 h 344"/>
                  <a:gd name="T20" fmla="*/ 324 w 345"/>
                  <a:gd name="T21" fmla="*/ 254 h 344"/>
                  <a:gd name="T22" fmla="*/ 305 w 345"/>
                  <a:gd name="T23" fmla="*/ 282 h 344"/>
                  <a:gd name="T24" fmla="*/ 282 w 345"/>
                  <a:gd name="T25" fmla="*/ 304 h 344"/>
                  <a:gd name="T26" fmla="*/ 254 w 345"/>
                  <a:gd name="T27" fmla="*/ 324 h 344"/>
                  <a:gd name="T28" fmla="*/ 224 w 345"/>
                  <a:gd name="T29" fmla="*/ 336 h 344"/>
                  <a:gd name="T30" fmla="*/ 189 w 345"/>
                  <a:gd name="T31" fmla="*/ 343 h 344"/>
                  <a:gd name="T32" fmla="*/ 155 w 345"/>
                  <a:gd name="T33" fmla="*/ 343 h 344"/>
                  <a:gd name="T34" fmla="*/ 121 w 345"/>
                  <a:gd name="T35" fmla="*/ 336 h 344"/>
                  <a:gd name="T36" fmla="*/ 90 w 345"/>
                  <a:gd name="T37" fmla="*/ 324 h 344"/>
                  <a:gd name="T38" fmla="*/ 63 w 345"/>
                  <a:gd name="T39" fmla="*/ 304 h 344"/>
                  <a:gd name="T40" fmla="*/ 39 w 345"/>
                  <a:gd name="T41" fmla="*/ 282 h 344"/>
                  <a:gd name="T42" fmla="*/ 21 w 345"/>
                  <a:gd name="T43" fmla="*/ 254 h 344"/>
                  <a:gd name="T44" fmla="*/ 8 w 345"/>
                  <a:gd name="T45" fmla="*/ 224 h 344"/>
                  <a:gd name="T46" fmla="*/ 1 w 345"/>
                  <a:gd name="T47" fmla="*/ 189 h 344"/>
                  <a:gd name="T48" fmla="*/ 1 w 345"/>
                  <a:gd name="T49" fmla="*/ 154 h 344"/>
                  <a:gd name="T50" fmla="*/ 8 w 345"/>
                  <a:gd name="T51" fmla="*/ 121 h 344"/>
                  <a:gd name="T52" fmla="*/ 21 w 345"/>
                  <a:gd name="T53" fmla="*/ 90 h 344"/>
                  <a:gd name="T54" fmla="*/ 39 w 345"/>
                  <a:gd name="T55" fmla="*/ 63 h 344"/>
                  <a:gd name="T56" fmla="*/ 63 w 345"/>
                  <a:gd name="T57" fmla="*/ 39 h 344"/>
                  <a:gd name="T58" fmla="*/ 90 w 345"/>
                  <a:gd name="T59" fmla="*/ 21 h 344"/>
                  <a:gd name="T60" fmla="*/ 121 w 345"/>
                  <a:gd name="T61" fmla="*/ 8 h 344"/>
                  <a:gd name="T62" fmla="*/ 155 w 345"/>
                  <a:gd name="T63" fmla="*/ 1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45" h="344">
                    <a:moveTo>
                      <a:pt x="172" y="0"/>
                    </a:moveTo>
                    <a:lnTo>
                      <a:pt x="189" y="1"/>
                    </a:lnTo>
                    <a:lnTo>
                      <a:pt x="207" y="3"/>
                    </a:lnTo>
                    <a:lnTo>
                      <a:pt x="224" y="8"/>
                    </a:lnTo>
                    <a:lnTo>
                      <a:pt x="240" y="14"/>
                    </a:lnTo>
                    <a:lnTo>
                      <a:pt x="254" y="21"/>
                    </a:lnTo>
                    <a:lnTo>
                      <a:pt x="268" y="30"/>
                    </a:lnTo>
                    <a:lnTo>
                      <a:pt x="282" y="39"/>
                    </a:lnTo>
                    <a:lnTo>
                      <a:pt x="294" y="50"/>
                    </a:lnTo>
                    <a:lnTo>
                      <a:pt x="305" y="63"/>
                    </a:lnTo>
                    <a:lnTo>
                      <a:pt x="315" y="75"/>
                    </a:lnTo>
                    <a:lnTo>
                      <a:pt x="324" y="90"/>
                    </a:lnTo>
                    <a:lnTo>
                      <a:pt x="331" y="105"/>
                    </a:lnTo>
                    <a:lnTo>
                      <a:pt x="337" y="121"/>
                    </a:lnTo>
                    <a:lnTo>
                      <a:pt x="341" y="137"/>
                    </a:lnTo>
                    <a:lnTo>
                      <a:pt x="343" y="154"/>
                    </a:lnTo>
                    <a:lnTo>
                      <a:pt x="345" y="172"/>
                    </a:lnTo>
                    <a:lnTo>
                      <a:pt x="343" y="189"/>
                    </a:lnTo>
                    <a:lnTo>
                      <a:pt x="341" y="206"/>
                    </a:lnTo>
                    <a:lnTo>
                      <a:pt x="337" y="224"/>
                    </a:lnTo>
                    <a:lnTo>
                      <a:pt x="331" y="239"/>
                    </a:lnTo>
                    <a:lnTo>
                      <a:pt x="324" y="254"/>
                    </a:lnTo>
                    <a:lnTo>
                      <a:pt x="315" y="268"/>
                    </a:lnTo>
                    <a:lnTo>
                      <a:pt x="305" y="282"/>
                    </a:lnTo>
                    <a:lnTo>
                      <a:pt x="294" y="294"/>
                    </a:lnTo>
                    <a:lnTo>
                      <a:pt x="282" y="304"/>
                    </a:lnTo>
                    <a:lnTo>
                      <a:pt x="268" y="315"/>
                    </a:lnTo>
                    <a:lnTo>
                      <a:pt x="254" y="324"/>
                    </a:lnTo>
                    <a:lnTo>
                      <a:pt x="240" y="331"/>
                    </a:lnTo>
                    <a:lnTo>
                      <a:pt x="224" y="336"/>
                    </a:lnTo>
                    <a:lnTo>
                      <a:pt x="207" y="341"/>
                    </a:lnTo>
                    <a:lnTo>
                      <a:pt x="189" y="343"/>
                    </a:lnTo>
                    <a:lnTo>
                      <a:pt x="172" y="344"/>
                    </a:lnTo>
                    <a:lnTo>
                      <a:pt x="155" y="343"/>
                    </a:lnTo>
                    <a:lnTo>
                      <a:pt x="138" y="341"/>
                    </a:lnTo>
                    <a:lnTo>
                      <a:pt x="121" y="336"/>
                    </a:lnTo>
                    <a:lnTo>
                      <a:pt x="105" y="331"/>
                    </a:lnTo>
                    <a:lnTo>
                      <a:pt x="90" y="324"/>
                    </a:lnTo>
                    <a:lnTo>
                      <a:pt x="76" y="315"/>
                    </a:lnTo>
                    <a:lnTo>
                      <a:pt x="63" y="304"/>
                    </a:lnTo>
                    <a:lnTo>
                      <a:pt x="50" y="294"/>
                    </a:lnTo>
                    <a:lnTo>
                      <a:pt x="39" y="282"/>
                    </a:lnTo>
                    <a:lnTo>
                      <a:pt x="30" y="268"/>
                    </a:lnTo>
                    <a:lnTo>
                      <a:pt x="21" y="254"/>
                    </a:lnTo>
                    <a:lnTo>
                      <a:pt x="14" y="239"/>
                    </a:lnTo>
                    <a:lnTo>
                      <a:pt x="8" y="224"/>
                    </a:lnTo>
                    <a:lnTo>
                      <a:pt x="3" y="206"/>
                    </a:lnTo>
                    <a:lnTo>
                      <a:pt x="1" y="189"/>
                    </a:lnTo>
                    <a:lnTo>
                      <a:pt x="0" y="172"/>
                    </a:lnTo>
                    <a:lnTo>
                      <a:pt x="1" y="154"/>
                    </a:lnTo>
                    <a:lnTo>
                      <a:pt x="3" y="137"/>
                    </a:lnTo>
                    <a:lnTo>
                      <a:pt x="8" y="121"/>
                    </a:lnTo>
                    <a:lnTo>
                      <a:pt x="14" y="105"/>
                    </a:lnTo>
                    <a:lnTo>
                      <a:pt x="21" y="90"/>
                    </a:lnTo>
                    <a:lnTo>
                      <a:pt x="30" y="75"/>
                    </a:lnTo>
                    <a:lnTo>
                      <a:pt x="39" y="63"/>
                    </a:lnTo>
                    <a:lnTo>
                      <a:pt x="50" y="50"/>
                    </a:lnTo>
                    <a:lnTo>
                      <a:pt x="63" y="39"/>
                    </a:lnTo>
                    <a:lnTo>
                      <a:pt x="76" y="30"/>
                    </a:lnTo>
                    <a:lnTo>
                      <a:pt x="90" y="21"/>
                    </a:lnTo>
                    <a:lnTo>
                      <a:pt x="105" y="14"/>
                    </a:lnTo>
                    <a:lnTo>
                      <a:pt x="121" y="8"/>
                    </a:lnTo>
                    <a:lnTo>
                      <a:pt x="138" y="3"/>
                    </a:lnTo>
                    <a:lnTo>
                      <a:pt x="155" y="1"/>
                    </a:lnTo>
                    <a:lnTo>
                      <a:pt x="172" y="0"/>
                    </a:lnTo>
                    <a:close/>
                  </a:path>
                </a:pathLst>
              </a:custGeom>
              <a:gradFill flip="none" rotWithShape="1">
                <a:gsLst>
                  <a:gs pos="65000">
                    <a:schemeClr val="tx1">
                      <a:lumMod val="75000"/>
                      <a:lumOff val="25000"/>
                    </a:schemeClr>
                  </a:gs>
                  <a:gs pos="0">
                    <a:schemeClr val="tx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9" name="Freeform 30"/>
              <p:cNvSpPr>
                <a:spLocks/>
              </p:cNvSpPr>
              <p:nvPr/>
            </p:nvSpPr>
            <p:spPr bwMode="auto">
              <a:xfrm>
                <a:off x="9900297" y="1518512"/>
                <a:ext cx="38148" cy="38148"/>
              </a:xfrm>
              <a:custGeom>
                <a:avLst/>
                <a:gdLst>
                  <a:gd name="T0" fmla="*/ 93 w 169"/>
                  <a:gd name="T1" fmla="*/ 0 h 169"/>
                  <a:gd name="T2" fmla="*/ 109 w 169"/>
                  <a:gd name="T3" fmla="*/ 3 h 169"/>
                  <a:gd name="T4" fmla="*/ 124 w 169"/>
                  <a:gd name="T5" fmla="*/ 10 h 169"/>
                  <a:gd name="T6" fmla="*/ 138 w 169"/>
                  <a:gd name="T7" fmla="*/ 19 h 169"/>
                  <a:gd name="T8" fmla="*/ 149 w 169"/>
                  <a:gd name="T9" fmla="*/ 31 h 169"/>
                  <a:gd name="T10" fmla="*/ 158 w 169"/>
                  <a:gd name="T11" fmla="*/ 43 h 169"/>
                  <a:gd name="T12" fmla="*/ 165 w 169"/>
                  <a:gd name="T13" fmla="*/ 59 h 169"/>
                  <a:gd name="T14" fmla="*/ 169 w 169"/>
                  <a:gd name="T15" fmla="*/ 75 h 169"/>
                  <a:gd name="T16" fmla="*/ 169 w 169"/>
                  <a:gd name="T17" fmla="*/ 92 h 169"/>
                  <a:gd name="T18" fmla="*/ 165 w 169"/>
                  <a:gd name="T19" fmla="*/ 109 h 169"/>
                  <a:gd name="T20" fmla="*/ 158 w 169"/>
                  <a:gd name="T21" fmla="*/ 124 h 169"/>
                  <a:gd name="T22" fmla="*/ 149 w 169"/>
                  <a:gd name="T23" fmla="*/ 138 h 169"/>
                  <a:gd name="T24" fmla="*/ 138 w 169"/>
                  <a:gd name="T25" fmla="*/ 149 h 169"/>
                  <a:gd name="T26" fmla="*/ 124 w 169"/>
                  <a:gd name="T27" fmla="*/ 158 h 169"/>
                  <a:gd name="T28" fmla="*/ 109 w 169"/>
                  <a:gd name="T29" fmla="*/ 165 h 169"/>
                  <a:gd name="T30" fmla="*/ 93 w 169"/>
                  <a:gd name="T31" fmla="*/ 169 h 169"/>
                  <a:gd name="T32" fmla="*/ 75 w 169"/>
                  <a:gd name="T33" fmla="*/ 169 h 169"/>
                  <a:gd name="T34" fmla="*/ 59 w 169"/>
                  <a:gd name="T35" fmla="*/ 165 h 169"/>
                  <a:gd name="T36" fmla="*/ 44 w 169"/>
                  <a:gd name="T37" fmla="*/ 158 h 169"/>
                  <a:gd name="T38" fmla="*/ 31 w 169"/>
                  <a:gd name="T39" fmla="*/ 149 h 169"/>
                  <a:gd name="T40" fmla="*/ 19 w 169"/>
                  <a:gd name="T41" fmla="*/ 138 h 169"/>
                  <a:gd name="T42" fmla="*/ 10 w 169"/>
                  <a:gd name="T43" fmla="*/ 124 h 169"/>
                  <a:gd name="T44" fmla="*/ 3 w 169"/>
                  <a:gd name="T45" fmla="*/ 109 h 169"/>
                  <a:gd name="T46" fmla="*/ 0 w 169"/>
                  <a:gd name="T47" fmla="*/ 92 h 169"/>
                  <a:gd name="T48" fmla="*/ 0 w 169"/>
                  <a:gd name="T49" fmla="*/ 75 h 169"/>
                  <a:gd name="T50" fmla="*/ 3 w 169"/>
                  <a:gd name="T51" fmla="*/ 59 h 169"/>
                  <a:gd name="T52" fmla="*/ 10 w 169"/>
                  <a:gd name="T53" fmla="*/ 43 h 169"/>
                  <a:gd name="T54" fmla="*/ 19 w 169"/>
                  <a:gd name="T55" fmla="*/ 31 h 169"/>
                  <a:gd name="T56" fmla="*/ 31 w 169"/>
                  <a:gd name="T57" fmla="*/ 19 h 169"/>
                  <a:gd name="T58" fmla="*/ 44 w 169"/>
                  <a:gd name="T59" fmla="*/ 10 h 169"/>
                  <a:gd name="T60" fmla="*/ 59 w 169"/>
                  <a:gd name="T61" fmla="*/ 3 h 169"/>
                  <a:gd name="T62" fmla="*/ 75 w 169"/>
                  <a:gd name="T63" fmla="*/ 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9" h="169">
                    <a:moveTo>
                      <a:pt x="84" y="0"/>
                    </a:moveTo>
                    <a:lnTo>
                      <a:pt x="93" y="0"/>
                    </a:lnTo>
                    <a:lnTo>
                      <a:pt x="101" y="1"/>
                    </a:lnTo>
                    <a:lnTo>
                      <a:pt x="109" y="3"/>
                    </a:lnTo>
                    <a:lnTo>
                      <a:pt x="117" y="6"/>
                    </a:lnTo>
                    <a:lnTo>
                      <a:pt x="124" y="10"/>
                    </a:lnTo>
                    <a:lnTo>
                      <a:pt x="132" y="14"/>
                    </a:lnTo>
                    <a:lnTo>
                      <a:pt x="138" y="19"/>
                    </a:lnTo>
                    <a:lnTo>
                      <a:pt x="145" y="24"/>
                    </a:lnTo>
                    <a:lnTo>
                      <a:pt x="149" y="31"/>
                    </a:lnTo>
                    <a:lnTo>
                      <a:pt x="155" y="36"/>
                    </a:lnTo>
                    <a:lnTo>
                      <a:pt x="158" y="43"/>
                    </a:lnTo>
                    <a:lnTo>
                      <a:pt x="162" y="51"/>
                    </a:lnTo>
                    <a:lnTo>
                      <a:pt x="165" y="59"/>
                    </a:lnTo>
                    <a:lnTo>
                      <a:pt x="168" y="67"/>
                    </a:lnTo>
                    <a:lnTo>
                      <a:pt x="169" y="75"/>
                    </a:lnTo>
                    <a:lnTo>
                      <a:pt x="169" y="84"/>
                    </a:lnTo>
                    <a:lnTo>
                      <a:pt x="169" y="92"/>
                    </a:lnTo>
                    <a:lnTo>
                      <a:pt x="168" y="101"/>
                    </a:lnTo>
                    <a:lnTo>
                      <a:pt x="165" y="109"/>
                    </a:lnTo>
                    <a:lnTo>
                      <a:pt x="162" y="117"/>
                    </a:lnTo>
                    <a:lnTo>
                      <a:pt x="158" y="124"/>
                    </a:lnTo>
                    <a:lnTo>
                      <a:pt x="155" y="131"/>
                    </a:lnTo>
                    <a:lnTo>
                      <a:pt x="149" y="138"/>
                    </a:lnTo>
                    <a:lnTo>
                      <a:pt x="145" y="143"/>
                    </a:lnTo>
                    <a:lnTo>
                      <a:pt x="138" y="149"/>
                    </a:lnTo>
                    <a:lnTo>
                      <a:pt x="132" y="155"/>
                    </a:lnTo>
                    <a:lnTo>
                      <a:pt x="124" y="158"/>
                    </a:lnTo>
                    <a:lnTo>
                      <a:pt x="117" y="162"/>
                    </a:lnTo>
                    <a:lnTo>
                      <a:pt x="109" y="165"/>
                    </a:lnTo>
                    <a:lnTo>
                      <a:pt x="101" y="167"/>
                    </a:lnTo>
                    <a:lnTo>
                      <a:pt x="93" y="169"/>
                    </a:lnTo>
                    <a:lnTo>
                      <a:pt x="84" y="169"/>
                    </a:lnTo>
                    <a:lnTo>
                      <a:pt x="75" y="169"/>
                    </a:lnTo>
                    <a:lnTo>
                      <a:pt x="67" y="167"/>
                    </a:lnTo>
                    <a:lnTo>
                      <a:pt x="59" y="165"/>
                    </a:lnTo>
                    <a:lnTo>
                      <a:pt x="51" y="162"/>
                    </a:lnTo>
                    <a:lnTo>
                      <a:pt x="44" y="158"/>
                    </a:lnTo>
                    <a:lnTo>
                      <a:pt x="36" y="155"/>
                    </a:lnTo>
                    <a:lnTo>
                      <a:pt x="31" y="149"/>
                    </a:lnTo>
                    <a:lnTo>
                      <a:pt x="24" y="143"/>
                    </a:lnTo>
                    <a:lnTo>
                      <a:pt x="19" y="138"/>
                    </a:lnTo>
                    <a:lnTo>
                      <a:pt x="14" y="131"/>
                    </a:lnTo>
                    <a:lnTo>
                      <a:pt x="10" y="124"/>
                    </a:lnTo>
                    <a:lnTo>
                      <a:pt x="6" y="117"/>
                    </a:lnTo>
                    <a:lnTo>
                      <a:pt x="3" y="109"/>
                    </a:lnTo>
                    <a:lnTo>
                      <a:pt x="1" y="101"/>
                    </a:lnTo>
                    <a:lnTo>
                      <a:pt x="0" y="92"/>
                    </a:lnTo>
                    <a:lnTo>
                      <a:pt x="0" y="84"/>
                    </a:lnTo>
                    <a:lnTo>
                      <a:pt x="0" y="75"/>
                    </a:lnTo>
                    <a:lnTo>
                      <a:pt x="1" y="67"/>
                    </a:lnTo>
                    <a:lnTo>
                      <a:pt x="3" y="59"/>
                    </a:lnTo>
                    <a:lnTo>
                      <a:pt x="6" y="51"/>
                    </a:lnTo>
                    <a:lnTo>
                      <a:pt x="10" y="43"/>
                    </a:lnTo>
                    <a:lnTo>
                      <a:pt x="14" y="36"/>
                    </a:lnTo>
                    <a:lnTo>
                      <a:pt x="19" y="31"/>
                    </a:lnTo>
                    <a:lnTo>
                      <a:pt x="24" y="24"/>
                    </a:lnTo>
                    <a:lnTo>
                      <a:pt x="31" y="19"/>
                    </a:lnTo>
                    <a:lnTo>
                      <a:pt x="36" y="14"/>
                    </a:lnTo>
                    <a:lnTo>
                      <a:pt x="44" y="10"/>
                    </a:lnTo>
                    <a:lnTo>
                      <a:pt x="51" y="6"/>
                    </a:lnTo>
                    <a:lnTo>
                      <a:pt x="59" y="3"/>
                    </a:lnTo>
                    <a:lnTo>
                      <a:pt x="67" y="1"/>
                    </a:lnTo>
                    <a:lnTo>
                      <a:pt x="75" y="0"/>
                    </a:lnTo>
                    <a:lnTo>
                      <a:pt x="84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B0F0"/>
                  </a:gs>
                  <a:gs pos="74000">
                    <a:srgbClr val="00206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0" name="Freeform 31"/>
              <p:cNvSpPr>
                <a:spLocks/>
              </p:cNvSpPr>
              <p:nvPr/>
            </p:nvSpPr>
            <p:spPr bwMode="auto">
              <a:xfrm>
                <a:off x="9905741" y="1533501"/>
                <a:ext cx="10899" cy="10899"/>
              </a:xfrm>
              <a:custGeom>
                <a:avLst/>
                <a:gdLst>
                  <a:gd name="T0" fmla="*/ 23 w 46"/>
                  <a:gd name="T1" fmla="*/ 0 h 47"/>
                  <a:gd name="T2" fmla="*/ 27 w 46"/>
                  <a:gd name="T3" fmla="*/ 1 h 47"/>
                  <a:gd name="T4" fmla="*/ 32 w 46"/>
                  <a:gd name="T5" fmla="*/ 2 h 47"/>
                  <a:gd name="T6" fmla="*/ 35 w 46"/>
                  <a:gd name="T7" fmla="*/ 5 h 47"/>
                  <a:gd name="T8" fmla="*/ 39 w 46"/>
                  <a:gd name="T9" fmla="*/ 7 h 47"/>
                  <a:gd name="T10" fmla="*/ 42 w 46"/>
                  <a:gd name="T11" fmla="*/ 10 h 47"/>
                  <a:gd name="T12" fmla="*/ 45 w 46"/>
                  <a:gd name="T13" fmla="*/ 15 h 47"/>
                  <a:gd name="T14" fmla="*/ 46 w 46"/>
                  <a:gd name="T15" fmla="*/ 18 h 47"/>
                  <a:gd name="T16" fmla="*/ 46 w 46"/>
                  <a:gd name="T17" fmla="*/ 24 h 47"/>
                  <a:gd name="T18" fmla="*/ 46 w 46"/>
                  <a:gd name="T19" fmla="*/ 28 h 47"/>
                  <a:gd name="T20" fmla="*/ 45 w 46"/>
                  <a:gd name="T21" fmla="*/ 32 h 47"/>
                  <a:gd name="T22" fmla="*/ 42 w 46"/>
                  <a:gd name="T23" fmla="*/ 36 h 47"/>
                  <a:gd name="T24" fmla="*/ 39 w 46"/>
                  <a:gd name="T25" fmla="*/ 40 h 47"/>
                  <a:gd name="T26" fmla="*/ 35 w 46"/>
                  <a:gd name="T27" fmla="*/ 42 h 47"/>
                  <a:gd name="T28" fmla="*/ 32 w 46"/>
                  <a:gd name="T29" fmla="*/ 44 h 47"/>
                  <a:gd name="T30" fmla="*/ 27 w 46"/>
                  <a:gd name="T31" fmla="*/ 46 h 47"/>
                  <a:gd name="T32" fmla="*/ 23 w 46"/>
                  <a:gd name="T33" fmla="*/ 47 h 47"/>
                  <a:gd name="T34" fmla="*/ 18 w 46"/>
                  <a:gd name="T35" fmla="*/ 46 h 47"/>
                  <a:gd name="T36" fmla="*/ 14 w 46"/>
                  <a:gd name="T37" fmla="*/ 44 h 47"/>
                  <a:gd name="T38" fmla="*/ 10 w 46"/>
                  <a:gd name="T39" fmla="*/ 42 h 47"/>
                  <a:gd name="T40" fmla="*/ 7 w 46"/>
                  <a:gd name="T41" fmla="*/ 40 h 47"/>
                  <a:gd name="T42" fmla="*/ 4 w 46"/>
                  <a:gd name="T43" fmla="*/ 36 h 47"/>
                  <a:gd name="T44" fmla="*/ 1 w 46"/>
                  <a:gd name="T45" fmla="*/ 32 h 47"/>
                  <a:gd name="T46" fmla="*/ 0 w 46"/>
                  <a:gd name="T47" fmla="*/ 28 h 47"/>
                  <a:gd name="T48" fmla="*/ 0 w 46"/>
                  <a:gd name="T49" fmla="*/ 24 h 47"/>
                  <a:gd name="T50" fmla="*/ 0 w 46"/>
                  <a:gd name="T51" fmla="*/ 18 h 47"/>
                  <a:gd name="T52" fmla="*/ 1 w 46"/>
                  <a:gd name="T53" fmla="*/ 15 h 47"/>
                  <a:gd name="T54" fmla="*/ 4 w 46"/>
                  <a:gd name="T55" fmla="*/ 10 h 47"/>
                  <a:gd name="T56" fmla="*/ 7 w 46"/>
                  <a:gd name="T57" fmla="*/ 7 h 47"/>
                  <a:gd name="T58" fmla="*/ 10 w 46"/>
                  <a:gd name="T59" fmla="*/ 5 h 47"/>
                  <a:gd name="T60" fmla="*/ 14 w 46"/>
                  <a:gd name="T61" fmla="*/ 2 h 47"/>
                  <a:gd name="T62" fmla="*/ 18 w 46"/>
                  <a:gd name="T63" fmla="*/ 1 h 47"/>
                  <a:gd name="T64" fmla="*/ 23 w 46"/>
                  <a:gd name="T6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47">
                    <a:moveTo>
                      <a:pt x="23" y="0"/>
                    </a:moveTo>
                    <a:lnTo>
                      <a:pt x="27" y="1"/>
                    </a:lnTo>
                    <a:lnTo>
                      <a:pt x="32" y="2"/>
                    </a:lnTo>
                    <a:lnTo>
                      <a:pt x="35" y="5"/>
                    </a:lnTo>
                    <a:lnTo>
                      <a:pt x="39" y="7"/>
                    </a:lnTo>
                    <a:lnTo>
                      <a:pt x="42" y="10"/>
                    </a:lnTo>
                    <a:lnTo>
                      <a:pt x="45" y="15"/>
                    </a:lnTo>
                    <a:lnTo>
                      <a:pt x="46" y="18"/>
                    </a:lnTo>
                    <a:lnTo>
                      <a:pt x="46" y="24"/>
                    </a:lnTo>
                    <a:lnTo>
                      <a:pt x="46" y="28"/>
                    </a:lnTo>
                    <a:lnTo>
                      <a:pt x="45" y="32"/>
                    </a:lnTo>
                    <a:lnTo>
                      <a:pt x="42" y="36"/>
                    </a:lnTo>
                    <a:lnTo>
                      <a:pt x="39" y="40"/>
                    </a:lnTo>
                    <a:lnTo>
                      <a:pt x="35" y="42"/>
                    </a:lnTo>
                    <a:lnTo>
                      <a:pt x="32" y="44"/>
                    </a:lnTo>
                    <a:lnTo>
                      <a:pt x="27" y="46"/>
                    </a:lnTo>
                    <a:lnTo>
                      <a:pt x="23" y="47"/>
                    </a:lnTo>
                    <a:lnTo>
                      <a:pt x="18" y="46"/>
                    </a:lnTo>
                    <a:lnTo>
                      <a:pt x="14" y="44"/>
                    </a:lnTo>
                    <a:lnTo>
                      <a:pt x="10" y="42"/>
                    </a:lnTo>
                    <a:lnTo>
                      <a:pt x="7" y="40"/>
                    </a:lnTo>
                    <a:lnTo>
                      <a:pt x="4" y="36"/>
                    </a:lnTo>
                    <a:lnTo>
                      <a:pt x="1" y="32"/>
                    </a:lnTo>
                    <a:lnTo>
                      <a:pt x="0" y="28"/>
                    </a:lnTo>
                    <a:lnTo>
                      <a:pt x="0" y="24"/>
                    </a:lnTo>
                    <a:lnTo>
                      <a:pt x="0" y="18"/>
                    </a:lnTo>
                    <a:lnTo>
                      <a:pt x="1" y="15"/>
                    </a:lnTo>
                    <a:lnTo>
                      <a:pt x="4" y="10"/>
                    </a:lnTo>
                    <a:lnTo>
                      <a:pt x="7" y="7"/>
                    </a:lnTo>
                    <a:lnTo>
                      <a:pt x="10" y="5"/>
                    </a:lnTo>
                    <a:lnTo>
                      <a:pt x="14" y="2"/>
                    </a:lnTo>
                    <a:lnTo>
                      <a:pt x="18" y="1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E6E7E8">
                  <a:alpha val="5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" name="Freeform 32"/>
              <p:cNvSpPr>
                <a:spLocks/>
              </p:cNvSpPr>
              <p:nvPr/>
            </p:nvSpPr>
            <p:spPr bwMode="auto">
              <a:xfrm>
                <a:off x="9923624" y="1528073"/>
                <a:ext cx="6813" cy="6813"/>
              </a:xfrm>
              <a:custGeom>
                <a:avLst/>
                <a:gdLst>
                  <a:gd name="T0" fmla="*/ 15 w 30"/>
                  <a:gd name="T1" fmla="*/ 0 h 31"/>
                  <a:gd name="T2" fmla="*/ 18 w 30"/>
                  <a:gd name="T3" fmla="*/ 0 h 31"/>
                  <a:gd name="T4" fmla="*/ 20 w 30"/>
                  <a:gd name="T5" fmla="*/ 1 h 31"/>
                  <a:gd name="T6" fmla="*/ 24 w 30"/>
                  <a:gd name="T7" fmla="*/ 2 h 31"/>
                  <a:gd name="T8" fmla="*/ 26 w 30"/>
                  <a:gd name="T9" fmla="*/ 4 h 31"/>
                  <a:gd name="T10" fmla="*/ 27 w 30"/>
                  <a:gd name="T11" fmla="*/ 7 h 31"/>
                  <a:gd name="T12" fmla="*/ 29 w 30"/>
                  <a:gd name="T13" fmla="*/ 9 h 31"/>
                  <a:gd name="T14" fmla="*/ 29 w 30"/>
                  <a:gd name="T15" fmla="*/ 11 h 31"/>
                  <a:gd name="T16" fmla="*/ 30 w 30"/>
                  <a:gd name="T17" fmla="*/ 15 h 31"/>
                  <a:gd name="T18" fmla="*/ 29 w 30"/>
                  <a:gd name="T19" fmla="*/ 18 h 31"/>
                  <a:gd name="T20" fmla="*/ 29 w 30"/>
                  <a:gd name="T21" fmla="*/ 20 h 31"/>
                  <a:gd name="T22" fmla="*/ 27 w 30"/>
                  <a:gd name="T23" fmla="*/ 24 h 31"/>
                  <a:gd name="T24" fmla="*/ 26 w 30"/>
                  <a:gd name="T25" fmla="*/ 26 h 31"/>
                  <a:gd name="T26" fmla="*/ 24 w 30"/>
                  <a:gd name="T27" fmla="*/ 27 h 31"/>
                  <a:gd name="T28" fmla="*/ 20 w 30"/>
                  <a:gd name="T29" fmla="*/ 28 h 31"/>
                  <a:gd name="T30" fmla="*/ 18 w 30"/>
                  <a:gd name="T31" fmla="*/ 30 h 31"/>
                  <a:gd name="T32" fmla="*/ 15 w 30"/>
                  <a:gd name="T33" fmla="*/ 31 h 31"/>
                  <a:gd name="T34" fmla="*/ 11 w 30"/>
                  <a:gd name="T35" fmla="*/ 30 h 31"/>
                  <a:gd name="T36" fmla="*/ 9 w 30"/>
                  <a:gd name="T37" fmla="*/ 28 h 31"/>
                  <a:gd name="T38" fmla="*/ 7 w 30"/>
                  <a:gd name="T39" fmla="*/ 27 h 31"/>
                  <a:gd name="T40" fmla="*/ 4 w 30"/>
                  <a:gd name="T41" fmla="*/ 26 h 31"/>
                  <a:gd name="T42" fmla="*/ 2 w 30"/>
                  <a:gd name="T43" fmla="*/ 24 h 31"/>
                  <a:gd name="T44" fmla="*/ 1 w 30"/>
                  <a:gd name="T45" fmla="*/ 20 h 31"/>
                  <a:gd name="T46" fmla="*/ 0 w 30"/>
                  <a:gd name="T47" fmla="*/ 18 h 31"/>
                  <a:gd name="T48" fmla="*/ 0 w 30"/>
                  <a:gd name="T49" fmla="*/ 15 h 31"/>
                  <a:gd name="T50" fmla="*/ 0 w 30"/>
                  <a:gd name="T51" fmla="*/ 11 h 31"/>
                  <a:gd name="T52" fmla="*/ 1 w 30"/>
                  <a:gd name="T53" fmla="*/ 9 h 31"/>
                  <a:gd name="T54" fmla="*/ 2 w 30"/>
                  <a:gd name="T55" fmla="*/ 7 h 31"/>
                  <a:gd name="T56" fmla="*/ 4 w 30"/>
                  <a:gd name="T57" fmla="*/ 4 h 31"/>
                  <a:gd name="T58" fmla="*/ 7 w 30"/>
                  <a:gd name="T59" fmla="*/ 2 h 31"/>
                  <a:gd name="T60" fmla="*/ 9 w 30"/>
                  <a:gd name="T61" fmla="*/ 1 h 31"/>
                  <a:gd name="T62" fmla="*/ 11 w 30"/>
                  <a:gd name="T63" fmla="*/ 0 h 31"/>
                  <a:gd name="T64" fmla="*/ 15 w 30"/>
                  <a:gd name="T65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1">
                    <a:moveTo>
                      <a:pt x="15" y="0"/>
                    </a:moveTo>
                    <a:lnTo>
                      <a:pt x="18" y="0"/>
                    </a:lnTo>
                    <a:lnTo>
                      <a:pt x="20" y="1"/>
                    </a:lnTo>
                    <a:lnTo>
                      <a:pt x="24" y="2"/>
                    </a:lnTo>
                    <a:lnTo>
                      <a:pt x="26" y="4"/>
                    </a:lnTo>
                    <a:lnTo>
                      <a:pt x="27" y="7"/>
                    </a:lnTo>
                    <a:lnTo>
                      <a:pt x="29" y="9"/>
                    </a:lnTo>
                    <a:lnTo>
                      <a:pt x="29" y="11"/>
                    </a:lnTo>
                    <a:lnTo>
                      <a:pt x="30" y="15"/>
                    </a:lnTo>
                    <a:lnTo>
                      <a:pt x="29" y="18"/>
                    </a:lnTo>
                    <a:lnTo>
                      <a:pt x="29" y="20"/>
                    </a:lnTo>
                    <a:lnTo>
                      <a:pt x="27" y="24"/>
                    </a:lnTo>
                    <a:lnTo>
                      <a:pt x="26" y="26"/>
                    </a:lnTo>
                    <a:lnTo>
                      <a:pt x="24" y="27"/>
                    </a:lnTo>
                    <a:lnTo>
                      <a:pt x="20" y="28"/>
                    </a:lnTo>
                    <a:lnTo>
                      <a:pt x="18" y="30"/>
                    </a:lnTo>
                    <a:lnTo>
                      <a:pt x="15" y="31"/>
                    </a:lnTo>
                    <a:lnTo>
                      <a:pt x="11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6"/>
                    </a:lnTo>
                    <a:lnTo>
                      <a:pt x="2" y="24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4" y="4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E6E7E8">
                  <a:alpha val="5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21" name="Group 1120"/>
          <p:cNvGrpSpPr/>
          <p:nvPr/>
        </p:nvGrpSpPr>
        <p:grpSpPr>
          <a:xfrm>
            <a:off x="5236564" y="2337597"/>
            <a:ext cx="4775361" cy="2638451"/>
            <a:chOff x="4977431" y="388818"/>
            <a:chExt cx="3734769" cy="2063510"/>
          </a:xfrm>
        </p:grpSpPr>
        <p:grpSp>
          <p:nvGrpSpPr>
            <p:cNvPr id="1122" name="Group 1121"/>
            <p:cNvGrpSpPr/>
            <p:nvPr/>
          </p:nvGrpSpPr>
          <p:grpSpPr>
            <a:xfrm>
              <a:off x="4977431" y="388818"/>
              <a:ext cx="3734769" cy="601302"/>
              <a:chOff x="4962684" y="388818"/>
              <a:chExt cx="3734769" cy="601302"/>
            </a:xfrm>
          </p:grpSpPr>
          <p:grpSp>
            <p:nvGrpSpPr>
              <p:cNvPr id="1143" name="Group 1142"/>
              <p:cNvGrpSpPr/>
              <p:nvPr/>
            </p:nvGrpSpPr>
            <p:grpSpPr>
              <a:xfrm>
                <a:off x="5664182" y="451790"/>
                <a:ext cx="3033271" cy="432361"/>
                <a:chOff x="5664182" y="427449"/>
                <a:chExt cx="3033271" cy="432361"/>
              </a:xfrm>
            </p:grpSpPr>
            <p:sp>
              <p:nvSpPr>
                <p:cNvPr id="1149" name="TextBox 1148"/>
                <p:cNvSpPr txBox="1"/>
                <p:nvPr/>
              </p:nvSpPr>
              <p:spPr>
                <a:xfrm>
                  <a:off x="5664182" y="595030"/>
                  <a:ext cx="3033271" cy="26478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dirty="0"/>
                    <a:t>Lorem </a:t>
                  </a:r>
                  <a:r>
                    <a:rPr lang="en-US" sz="1100" dirty="0" err="1"/>
                    <a:t>Ipsum</a:t>
                  </a:r>
                  <a:r>
                    <a:rPr lang="en-US" sz="1100" dirty="0"/>
                    <a:t> is simply dummy text of the printing and typesetting industry. </a:t>
                  </a:r>
                </a:p>
              </p:txBody>
            </p:sp>
            <p:sp>
              <p:nvSpPr>
                <p:cNvPr id="1150" name="TextBox 1149"/>
                <p:cNvSpPr txBox="1"/>
                <p:nvPr/>
              </p:nvSpPr>
              <p:spPr>
                <a:xfrm>
                  <a:off x="5664182" y="427449"/>
                  <a:ext cx="3033271" cy="13239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b="1" dirty="0">
                      <a:solidFill>
                        <a:srgbClr val="C85660"/>
                      </a:solidFill>
                    </a:rPr>
                    <a:t>LOREM IPSUM</a:t>
                  </a:r>
                </a:p>
              </p:txBody>
            </p:sp>
          </p:grpSp>
          <p:grpSp>
            <p:nvGrpSpPr>
              <p:cNvPr id="1144" name="Group 1143"/>
              <p:cNvGrpSpPr/>
              <p:nvPr/>
            </p:nvGrpSpPr>
            <p:grpSpPr>
              <a:xfrm>
                <a:off x="4962684" y="388818"/>
                <a:ext cx="601302" cy="601302"/>
                <a:chOff x="4962684" y="388818"/>
                <a:chExt cx="601302" cy="601302"/>
              </a:xfrm>
            </p:grpSpPr>
            <p:grpSp>
              <p:nvGrpSpPr>
                <p:cNvPr id="1145" name="Group 1144"/>
                <p:cNvGrpSpPr/>
                <p:nvPr/>
              </p:nvGrpSpPr>
              <p:grpSpPr>
                <a:xfrm>
                  <a:off x="4962684" y="388818"/>
                  <a:ext cx="601302" cy="601302"/>
                  <a:chOff x="4925804" y="576032"/>
                  <a:chExt cx="601302" cy="601302"/>
                </a:xfrm>
              </p:grpSpPr>
              <p:sp>
                <p:nvSpPr>
                  <p:cNvPr id="1147" name="Oval 1146"/>
                  <p:cNvSpPr/>
                  <p:nvPr/>
                </p:nvSpPr>
                <p:spPr>
                  <a:xfrm>
                    <a:off x="4925804" y="576032"/>
                    <a:ext cx="601302" cy="60130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148" name="Oval 1147"/>
                  <p:cNvSpPr/>
                  <p:nvPr/>
                </p:nvSpPr>
                <p:spPr>
                  <a:xfrm>
                    <a:off x="4977983" y="628211"/>
                    <a:ext cx="496943" cy="496943"/>
                  </a:xfrm>
                  <a:prstGeom prst="ellipse">
                    <a:avLst/>
                  </a:prstGeom>
                  <a:solidFill>
                    <a:srgbClr val="C85660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</p:grpSp>
            <p:sp>
              <p:nvSpPr>
                <p:cNvPr id="1146" name="TextBox 1145"/>
                <p:cNvSpPr txBox="1"/>
                <p:nvPr/>
              </p:nvSpPr>
              <p:spPr>
                <a:xfrm>
                  <a:off x="5074096" y="566359"/>
                  <a:ext cx="378479" cy="24071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chemeClr val="bg1"/>
                      </a:solidFill>
                    </a:rPr>
                    <a:t>57%</a:t>
                  </a:r>
                </a:p>
              </p:txBody>
            </p:sp>
          </p:grpSp>
        </p:grpSp>
        <p:grpSp>
          <p:nvGrpSpPr>
            <p:cNvPr id="1123" name="Group 1122"/>
            <p:cNvGrpSpPr/>
            <p:nvPr/>
          </p:nvGrpSpPr>
          <p:grpSpPr>
            <a:xfrm>
              <a:off x="4977431" y="1119922"/>
              <a:ext cx="3734769" cy="601302"/>
              <a:chOff x="4962684" y="388818"/>
              <a:chExt cx="3734769" cy="601302"/>
            </a:xfrm>
          </p:grpSpPr>
          <p:grpSp>
            <p:nvGrpSpPr>
              <p:cNvPr id="1135" name="Group 1134"/>
              <p:cNvGrpSpPr/>
              <p:nvPr/>
            </p:nvGrpSpPr>
            <p:grpSpPr>
              <a:xfrm>
                <a:off x="5664182" y="451790"/>
                <a:ext cx="3033271" cy="432361"/>
                <a:chOff x="5664182" y="427449"/>
                <a:chExt cx="3033271" cy="432361"/>
              </a:xfrm>
            </p:grpSpPr>
            <p:sp>
              <p:nvSpPr>
                <p:cNvPr id="1141" name="TextBox 1140"/>
                <p:cNvSpPr txBox="1"/>
                <p:nvPr/>
              </p:nvSpPr>
              <p:spPr>
                <a:xfrm>
                  <a:off x="5664182" y="595030"/>
                  <a:ext cx="3033271" cy="26478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dirty="0"/>
                    <a:t>Lorem </a:t>
                  </a:r>
                  <a:r>
                    <a:rPr lang="en-US" sz="1100" dirty="0" err="1"/>
                    <a:t>Ipsum</a:t>
                  </a:r>
                  <a:r>
                    <a:rPr lang="en-US" sz="1100" dirty="0"/>
                    <a:t> is simply dummy text of the printing and typesetting industry. </a:t>
                  </a:r>
                </a:p>
              </p:txBody>
            </p:sp>
            <p:sp>
              <p:nvSpPr>
                <p:cNvPr id="1142" name="TextBox 1141"/>
                <p:cNvSpPr txBox="1"/>
                <p:nvPr/>
              </p:nvSpPr>
              <p:spPr>
                <a:xfrm>
                  <a:off x="5664182" y="427449"/>
                  <a:ext cx="3033271" cy="13239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b="1" dirty="0">
                      <a:solidFill>
                        <a:srgbClr val="FFAF25"/>
                      </a:solidFill>
                    </a:rPr>
                    <a:t>LOREM IPSUM</a:t>
                  </a:r>
                </a:p>
              </p:txBody>
            </p:sp>
          </p:grpSp>
          <p:grpSp>
            <p:nvGrpSpPr>
              <p:cNvPr id="1136" name="Group 1135"/>
              <p:cNvGrpSpPr/>
              <p:nvPr/>
            </p:nvGrpSpPr>
            <p:grpSpPr>
              <a:xfrm>
                <a:off x="4962684" y="388818"/>
                <a:ext cx="601302" cy="601302"/>
                <a:chOff x="4962684" y="388818"/>
                <a:chExt cx="601302" cy="601302"/>
              </a:xfrm>
            </p:grpSpPr>
            <p:grpSp>
              <p:nvGrpSpPr>
                <p:cNvPr id="1137" name="Group 1136"/>
                <p:cNvGrpSpPr/>
                <p:nvPr/>
              </p:nvGrpSpPr>
              <p:grpSpPr>
                <a:xfrm>
                  <a:off x="4962684" y="388818"/>
                  <a:ext cx="601302" cy="601302"/>
                  <a:chOff x="4925804" y="576032"/>
                  <a:chExt cx="601302" cy="601302"/>
                </a:xfrm>
              </p:grpSpPr>
              <p:sp>
                <p:nvSpPr>
                  <p:cNvPr id="1139" name="Oval 1138"/>
                  <p:cNvSpPr/>
                  <p:nvPr/>
                </p:nvSpPr>
                <p:spPr>
                  <a:xfrm>
                    <a:off x="4925804" y="576032"/>
                    <a:ext cx="601302" cy="60130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140" name="Oval 1139"/>
                  <p:cNvSpPr/>
                  <p:nvPr/>
                </p:nvSpPr>
                <p:spPr>
                  <a:xfrm>
                    <a:off x="4977983" y="628211"/>
                    <a:ext cx="496943" cy="496943"/>
                  </a:xfrm>
                  <a:prstGeom prst="ellipse">
                    <a:avLst/>
                  </a:prstGeom>
                  <a:solidFill>
                    <a:srgbClr val="FFAF25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</p:grpSp>
            <p:sp>
              <p:nvSpPr>
                <p:cNvPr id="1138" name="TextBox 1137"/>
                <p:cNvSpPr txBox="1"/>
                <p:nvPr/>
              </p:nvSpPr>
              <p:spPr>
                <a:xfrm>
                  <a:off x="5074096" y="566359"/>
                  <a:ext cx="378479" cy="24071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chemeClr val="bg1"/>
                      </a:solidFill>
                    </a:rPr>
                    <a:t>25%</a:t>
                  </a:r>
                </a:p>
              </p:txBody>
            </p:sp>
          </p:grpSp>
        </p:grpSp>
        <p:grpSp>
          <p:nvGrpSpPr>
            <p:cNvPr id="1124" name="Group 1123"/>
            <p:cNvGrpSpPr/>
            <p:nvPr/>
          </p:nvGrpSpPr>
          <p:grpSpPr>
            <a:xfrm>
              <a:off x="4977431" y="1851026"/>
              <a:ext cx="3734769" cy="601302"/>
              <a:chOff x="4962684" y="388818"/>
              <a:chExt cx="3734769" cy="601302"/>
            </a:xfrm>
          </p:grpSpPr>
          <p:grpSp>
            <p:nvGrpSpPr>
              <p:cNvPr id="1127" name="Group 1126"/>
              <p:cNvGrpSpPr/>
              <p:nvPr/>
            </p:nvGrpSpPr>
            <p:grpSpPr>
              <a:xfrm>
                <a:off x="5664182" y="451790"/>
                <a:ext cx="3033271" cy="432361"/>
                <a:chOff x="5664182" y="427449"/>
                <a:chExt cx="3033271" cy="432361"/>
              </a:xfrm>
            </p:grpSpPr>
            <p:sp>
              <p:nvSpPr>
                <p:cNvPr id="1133" name="TextBox 1132"/>
                <p:cNvSpPr txBox="1"/>
                <p:nvPr/>
              </p:nvSpPr>
              <p:spPr>
                <a:xfrm>
                  <a:off x="5664182" y="595030"/>
                  <a:ext cx="3033271" cy="26478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dirty="0"/>
                    <a:t>Lorem </a:t>
                  </a:r>
                  <a:r>
                    <a:rPr lang="en-US" sz="1100" dirty="0" err="1"/>
                    <a:t>Ipsum</a:t>
                  </a:r>
                  <a:r>
                    <a:rPr lang="en-US" sz="1100" dirty="0"/>
                    <a:t> is simply dummy text of the printing and typesetting industry. </a:t>
                  </a:r>
                </a:p>
              </p:txBody>
            </p:sp>
            <p:sp>
              <p:nvSpPr>
                <p:cNvPr id="1134" name="TextBox 1133"/>
                <p:cNvSpPr txBox="1"/>
                <p:nvPr/>
              </p:nvSpPr>
              <p:spPr>
                <a:xfrm>
                  <a:off x="5664182" y="427449"/>
                  <a:ext cx="3033271" cy="13239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b="1" dirty="0">
                      <a:solidFill>
                        <a:srgbClr val="635C5F"/>
                      </a:solidFill>
                    </a:rPr>
                    <a:t>LOREM IPSUM</a:t>
                  </a:r>
                </a:p>
              </p:txBody>
            </p:sp>
          </p:grpSp>
          <p:grpSp>
            <p:nvGrpSpPr>
              <p:cNvPr id="1128" name="Group 1127"/>
              <p:cNvGrpSpPr/>
              <p:nvPr/>
            </p:nvGrpSpPr>
            <p:grpSpPr>
              <a:xfrm>
                <a:off x="4962684" y="388818"/>
                <a:ext cx="601302" cy="601302"/>
                <a:chOff x="4962684" y="388818"/>
                <a:chExt cx="601302" cy="601302"/>
              </a:xfrm>
            </p:grpSpPr>
            <p:grpSp>
              <p:nvGrpSpPr>
                <p:cNvPr id="1129" name="Group 1128"/>
                <p:cNvGrpSpPr/>
                <p:nvPr/>
              </p:nvGrpSpPr>
              <p:grpSpPr>
                <a:xfrm>
                  <a:off x="4962684" y="388818"/>
                  <a:ext cx="601302" cy="601302"/>
                  <a:chOff x="4925804" y="576032"/>
                  <a:chExt cx="601302" cy="601302"/>
                </a:xfrm>
              </p:grpSpPr>
              <p:sp>
                <p:nvSpPr>
                  <p:cNvPr id="1131" name="Oval 1130"/>
                  <p:cNvSpPr/>
                  <p:nvPr/>
                </p:nvSpPr>
                <p:spPr>
                  <a:xfrm>
                    <a:off x="4925804" y="576032"/>
                    <a:ext cx="601302" cy="60130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132" name="Oval 1131"/>
                  <p:cNvSpPr/>
                  <p:nvPr/>
                </p:nvSpPr>
                <p:spPr>
                  <a:xfrm>
                    <a:off x="4977983" y="628211"/>
                    <a:ext cx="496943" cy="496943"/>
                  </a:xfrm>
                  <a:prstGeom prst="ellipse">
                    <a:avLst/>
                  </a:prstGeom>
                  <a:solidFill>
                    <a:srgbClr val="635C5F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</p:grpSp>
            <p:sp>
              <p:nvSpPr>
                <p:cNvPr id="1130" name="TextBox 1129"/>
                <p:cNvSpPr txBox="1"/>
                <p:nvPr/>
              </p:nvSpPr>
              <p:spPr>
                <a:xfrm>
                  <a:off x="5074096" y="566359"/>
                  <a:ext cx="378479" cy="24071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chemeClr val="bg1"/>
                      </a:solidFill>
                    </a:rPr>
                    <a:t>14%</a:t>
                  </a:r>
                </a:p>
              </p:txBody>
            </p:sp>
          </p:grpSp>
        </p:grpSp>
        <p:cxnSp>
          <p:nvCxnSpPr>
            <p:cNvPr id="1125" name="Straight Connector 1124"/>
            <p:cNvCxnSpPr/>
            <p:nvPr/>
          </p:nvCxnSpPr>
          <p:spPr>
            <a:xfrm flipH="1">
              <a:off x="5014863" y="1055021"/>
              <a:ext cx="3697337" cy="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6" name="Straight Connector 1125"/>
            <p:cNvCxnSpPr/>
            <p:nvPr/>
          </p:nvCxnSpPr>
          <p:spPr>
            <a:xfrm flipH="1">
              <a:off x="5014863" y="1786125"/>
              <a:ext cx="3697337" cy="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52" name="TextBox 1151"/>
          <p:cNvSpPr txBox="1"/>
          <p:nvPr/>
        </p:nvSpPr>
        <p:spPr>
          <a:xfrm>
            <a:off x="5260495" y="5168403"/>
            <a:ext cx="4727499" cy="461665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 err="1"/>
              <a:t>Lorem</a:t>
            </a:r>
            <a:r>
              <a:rPr lang="en-US" sz="1000" dirty="0"/>
              <a:t> </a:t>
            </a:r>
            <a:r>
              <a:rPr lang="en-US" sz="1000" dirty="0" err="1"/>
              <a:t>Ipsum</a:t>
            </a:r>
            <a:r>
              <a:rPr lang="en-US" sz="1000" dirty="0"/>
              <a:t> is simply dummy text of the printing and typesetting industry. </a:t>
            </a:r>
            <a:r>
              <a:rPr lang="en-US" sz="1000" dirty="0" err="1"/>
              <a:t>Lorem</a:t>
            </a:r>
            <a:r>
              <a:rPr lang="en-US" sz="1000" dirty="0"/>
              <a:t> </a:t>
            </a:r>
            <a:r>
              <a:rPr lang="en-US" sz="1000" dirty="0" err="1"/>
              <a:t>Ipsum</a:t>
            </a:r>
            <a:r>
              <a:rPr lang="en-US" sz="1000" dirty="0"/>
              <a:t> has been the industry's standard dummy text ever since the 1500s, when an unknown printer took a galley of type and scrambled it to make a type specimen book.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E66BB16-8EE1-CC36-5E63-B1865BEA8CB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44" t="12897" r="21015" b="3385"/>
          <a:stretch/>
        </p:blipFill>
        <p:spPr>
          <a:xfrm>
            <a:off x="2742899" y="1706462"/>
            <a:ext cx="7535911" cy="445880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C01A417-303E-520E-F855-7DF43A2B03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89" y="243867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931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1000">
        <p:comb/>
      </p:transition>
    </mc:Choice>
    <mc:Fallback>
      <p:transition spd="slow" advClick="0" advTm="1000">
        <p:comb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" name="Rectangle 1119"/>
          <p:cNvSpPr/>
          <p:nvPr/>
        </p:nvSpPr>
        <p:spPr>
          <a:xfrm>
            <a:off x="0" y="1547729"/>
            <a:ext cx="12192000" cy="4360333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C1C6-BBC3-402C-9E94-AB07C99168D4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1597626" y="739312"/>
            <a:ext cx="10120897" cy="1411669"/>
          </a:xfrm>
        </p:spPr>
        <p:txBody>
          <a:bodyPr/>
          <a:lstStyle/>
          <a:p>
            <a:r>
              <a:rPr lang="id-ID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Buka link berikut : </a:t>
            </a:r>
            <a:r>
              <a:rPr lang="id-ID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https://www.taylorfrancis.com/search?subject=SCAR&amp;sortBy=relevance&amp;key=&amp;isLicensed=true</a:t>
            </a:r>
            <a:endParaRPr lang="id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27" name="Rectangle 1026"/>
          <p:cNvSpPr/>
          <p:nvPr/>
        </p:nvSpPr>
        <p:spPr>
          <a:xfrm>
            <a:off x="4254500" y="-863600"/>
            <a:ext cx="596900" cy="596900"/>
          </a:xfrm>
          <a:prstGeom prst="rect">
            <a:avLst/>
          </a:prstGeom>
          <a:solidFill>
            <a:srgbClr val="C856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5026025" y="-863600"/>
            <a:ext cx="596900" cy="596900"/>
          </a:xfrm>
          <a:prstGeom prst="rect">
            <a:avLst/>
          </a:prstGeom>
          <a:solidFill>
            <a:srgbClr val="FFAF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5797550" y="-863600"/>
            <a:ext cx="596900" cy="596900"/>
          </a:xfrm>
          <a:prstGeom prst="rect">
            <a:avLst/>
          </a:prstGeom>
          <a:solidFill>
            <a:srgbClr val="635C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6" name="Group 445"/>
          <p:cNvGrpSpPr/>
          <p:nvPr/>
        </p:nvGrpSpPr>
        <p:grpSpPr>
          <a:xfrm rot="16200000">
            <a:off x="4216206" y="-763927"/>
            <a:ext cx="4899072" cy="9376115"/>
            <a:chOff x="4800600" y="381113"/>
            <a:chExt cx="3936427" cy="5854813"/>
          </a:xfrm>
          <a:effectLst>
            <a:reflection blurRad="6350" stA="20000" endPos="35000" dir="5400000" sy="-100000" algn="bl" rotWithShape="0"/>
          </a:effectLst>
        </p:grpSpPr>
        <p:sp>
          <p:nvSpPr>
            <p:cNvPr id="447" name="Freeform 37"/>
            <p:cNvSpPr>
              <a:spLocks/>
            </p:cNvSpPr>
            <p:nvPr/>
          </p:nvSpPr>
          <p:spPr bwMode="auto">
            <a:xfrm>
              <a:off x="4800600" y="381113"/>
              <a:ext cx="3936427" cy="5854813"/>
            </a:xfrm>
            <a:custGeom>
              <a:avLst/>
              <a:gdLst>
                <a:gd name="T0" fmla="*/ 10613 w 11375"/>
                <a:gd name="T1" fmla="*/ 2 h 16921"/>
                <a:gd name="T2" fmla="*/ 10732 w 11375"/>
                <a:gd name="T3" fmla="*/ 17 h 16921"/>
                <a:gd name="T4" fmla="*/ 10846 w 11375"/>
                <a:gd name="T5" fmla="*/ 50 h 16921"/>
                <a:gd name="T6" fmla="*/ 10953 w 11375"/>
                <a:gd name="T7" fmla="*/ 98 h 16921"/>
                <a:gd name="T8" fmla="*/ 11052 w 11375"/>
                <a:gd name="T9" fmla="*/ 160 h 16921"/>
                <a:gd name="T10" fmla="*/ 11139 w 11375"/>
                <a:gd name="T11" fmla="*/ 237 h 16921"/>
                <a:gd name="T12" fmla="*/ 11215 w 11375"/>
                <a:gd name="T13" fmla="*/ 324 h 16921"/>
                <a:gd name="T14" fmla="*/ 11278 w 11375"/>
                <a:gd name="T15" fmla="*/ 422 h 16921"/>
                <a:gd name="T16" fmla="*/ 11326 w 11375"/>
                <a:gd name="T17" fmla="*/ 529 h 16921"/>
                <a:gd name="T18" fmla="*/ 11358 w 11375"/>
                <a:gd name="T19" fmla="*/ 643 h 16921"/>
                <a:gd name="T20" fmla="*/ 11374 w 11375"/>
                <a:gd name="T21" fmla="*/ 763 h 16921"/>
                <a:gd name="T22" fmla="*/ 11374 w 11375"/>
                <a:gd name="T23" fmla="*/ 16158 h 16921"/>
                <a:gd name="T24" fmla="*/ 11358 w 11375"/>
                <a:gd name="T25" fmla="*/ 16278 h 16921"/>
                <a:gd name="T26" fmla="*/ 11326 w 11375"/>
                <a:gd name="T27" fmla="*/ 16392 h 16921"/>
                <a:gd name="T28" fmla="*/ 11278 w 11375"/>
                <a:gd name="T29" fmla="*/ 16499 h 16921"/>
                <a:gd name="T30" fmla="*/ 11215 w 11375"/>
                <a:gd name="T31" fmla="*/ 16598 h 16921"/>
                <a:gd name="T32" fmla="*/ 11139 w 11375"/>
                <a:gd name="T33" fmla="*/ 16685 h 16921"/>
                <a:gd name="T34" fmla="*/ 11052 w 11375"/>
                <a:gd name="T35" fmla="*/ 16761 h 16921"/>
                <a:gd name="T36" fmla="*/ 10953 w 11375"/>
                <a:gd name="T37" fmla="*/ 16824 h 16921"/>
                <a:gd name="T38" fmla="*/ 10846 w 11375"/>
                <a:gd name="T39" fmla="*/ 16872 h 16921"/>
                <a:gd name="T40" fmla="*/ 10732 w 11375"/>
                <a:gd name="T41" fmla="*/ 16904 h 16921"/>
                <a:gd name="T42" fmla="*/ 10613 w 11375"/>
                <a:gd name="T43" fmla="*/ 16920 h 16921"/>
                <a:gd name="T44" fmla="*/ 762 w 11375"/>
                <a:gd name="T45" fmla="*/ 16920 h 16921"/>
                <a:gd name="T46" fmla="*/ 643 w 11375"/>
                <a:gd name="T47" fmla="*/ 16904 h 16921"/>
                <a:gd name="T48" fmla="*/ 528 w 11375"/>
                <a:gd name="T49" fmla="*/ 16872 h 16921"/>
                <a:gd name="T50" fmla="*/ 422 w 11375"/>
                <a:gd name="T51" fmla="*/ 16824 h 16921"/>
                <a:gd name="T52" fmla="*/ 323 w 11375"/>
                <a:gd name="T53" fmla="*/ 16761 h 16921"/>
                <a:gd name="T54" fmla="*/ 236 w 11375"/>
                <a:gd name="T55" fmla="*/ 16685 h 16921"/>
                <a:gd name="T56" fmla="*/ 161 w 11375"/>
                <a:gd name="T57" fmla="*/ 16598 h 16921"/>
                <a:gd name="T58" fmla="*/ 97 w 11375"/>
                <a:gd name="T59" fmla="*/ 16499 h 16921"/>
                <a:gd name="T60" fmla="*/ 49 w 11375"/>
                <a:gd name="T61" fmla="*/ 16392 h 16921"/>
                <a:gd name="T62" fmla="*/ 17 w 11375"/>
                <a:gd name="T63" fmla="*/ 16278 h 16921"/>
                <a:gd name="T64" fmla="*/ 1 w 11375"/>
                <a:gd name="T65" fmla="*/ 16158 h 16921"/>
                <a:gd name="T66" fmla="*/ 1 w 11375"/>
                <a:gd name="T67" fmla="*/ 763 h 16921"/>
                <a:gd name="T68" fmla="*/ 17 w 11375"/>
                <a:gd name="T69" fmla="*/ 643 h 16921"/>
                <a:gd name="T70" fmla="*/ 49 w 11375"/>
                <a:gd name="T71" fmla="*/ 529 h 16921"/>
                <a:gd name="T72" fmla="*/ 97 w 11375"/>
                <a:gd name="T73" fmla="*/ 422 h 16921"/>
                <a:gd name="T74" fmla="*/ 161 w 11375"/>
                <a:gd name="T75" fmla="*/ 324 h 16921"/>
                <a:gd name="T76" fmla="*/ 236 w 11375"/>
                <a:gd name="T77" fmla="*/ 237 h 16921"/>
                <a:gd name="T78" fmla="*/ 323 w 11375"/>
                <a:gd name="T79" fmla="*/ 160 h 16921"/>
                <a:gd name="T80" fmla="*/ 422 w 11375"/>
                <a:gd name="T81" fmla="*/ 98 h 16921"/>
                <a:gd name="T82" fmla="*/ 528 w 11375"/>
                <a:gd name="T83" fmla="*/ 50 h 16921"/>
                <a:gd name="T84" fmla="*/ 643 w 11375"/>
                <a:gd name="T85" fmla="*/ 17 h 16921"/>
                <a:gd name="T86" fmla="*/ 762 w 11375"/>
                <a:gd name="T87" fmla="*/ 2 h 16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375" h="16921">
                  <a:moveTo>
                    <a:pt x="804" y="0"/>
                  </a:moveTo>
                  <a:lnTo>
                    <a:pt x="10571" y="0"/>
                  </a:lnTo>
                  <a:lnTo>
                    <a:pt x="10613" y="2"/>
                  </a:lnTo>
                  <a:lnTo>
                    <a:pt x="10653" y="4"/>
                  </a:lnTo>
                  <a:lnTo>
                    <a:pt x="10693" y="9"/>
                  </a:lnTo>
                  <a:lnTo>
                    <a:pt x="10732" y="17"/>
                  </a:lnTo>
                  <a:lnTo>
                    <a:pt x="10771" y="26"/>
                  </a:lnTo>
                  <a:lnTo>
                    <a:pt x="10810" y="37"/>
                  </a:lnTo>
                  <a:lnTo>
                    <a:pt x="10846" y="50"/>
                  </a:lnTo>
                  <a:lnTo>
                    <a:pt x="10883" y="64"/>
                  </a:lnTo>
                  <a:lnTo>
                    <a:pt x="10919" y="79"/>
                  </a:lnTo>
                  <a:lnTo>
                    <a:pt x="10953" y="98"/>
                  </a:lnTo>
                  <a:lnTo>
                    <a:pt x="10987" y="117"/>
                  </a:lnTo>
                  <a:lnTo>
                    <a:pt x="11019" y="138"/>
                  </a:lnTo>
                  <a:lnTo>
                    <a:pt x="11052" y="160"/>
                  </a:lnTo>
                  <a:lnTo>
                    <a:pt x="11081" y="185"/>
                  </a:lnTo>
                  <a:lnTo>
                    <a:pt x="11111" y="209"/>
                  </a:lnTo>
                  <a:lnTo>
                    <a:pt x="11139" y="237"/>
                  </a:lnTo>
                  <a:lnTo>
                    <a:pt x="11166" y="264"/>
                  </a:lnTo>
                  <a:lnTo>
                    <a:pt x="11191" y="294"/>
                  </a:lnTo>
                  <a:lnTo>
                    <a:pt x="11215" y="324"/>
                  </a:lnTo>
                  <a:lnTo>
                    <a:pt x="11237" y="356"/>
                  </a:lnTo>
                  <a:lnTo>
                    <a:pt x="11258" y="389"/>
                  </a:lnTo>
                  <a:lnTo>
                    <a:pt x="11278" y="422"/>
                  </a:lnTo>
                  <a:lnTo>
                    <a:pt x="11296" y="456"/>
                  </a:lnTo>
                  <a:lnTo>
                    <a:pt x="11311" y="493"/>
                  </a:lnTo>
                  <a:lnTo>
                    <a:pt x="11326" y="529"/>
                  </a:lnTo>
                  <a:lnTo>
                    <a:pt x="11339" y="565"/>
                  </a:lnTo>
                  <a:lnTo>
                    <a:pt x="11349" y="604"/>
                  </a:lnTo>
                  <a:lnTo>
                    <a:pt x="11358" y="643"/>
                  </a:lnTo>
                  <a:lnTo>
                    <a:pt x="11366" y="682"/>
                  </a:lnTo>
                  <a:lnTo>
                    <a:pt x="11371" y="722"/>
                  </a:lnTo>
                  <a:lnTo>
                    <a:pt x="11374" y="763"/>
                  </a:lnTo>
                  <a:lnTo>
                    <a:pt x="11375" y="804"/>
                  </a:lnTo>
                  <a:lnTo>
                    <a:pt x="11375" y="16117"/>
                  </a:lnTo>
                  <a:lnTo>
                    <a:pt x="11374" y="16158"/>
                  </a:lnTo>
                  <a:lnTo>
                    <a:pt x="11371" y="16199"/>
                  </a:lnTo>
                  <a:lnTo>
                    <a:pt x="11366" y="16239"/>
                  </a:lnTo>
                  <a:lnTo>
                    <a:pt x="11358" y="16278"/>
                  </a:lnTo>
                  <a:lnTo>
                    <a:pt x="11349" y="16317"/>
                  </a:lnTo>
                  <a:lnTo>
                    <a:pt x="11339" y="16356"/>
                  </a:lnTo>
                  <a:lnTo>
                    <a:pt x="11326" y="16392"/>
                  </a:lnTo>
                  <a:lnTo>
                    <a:pt x="11311" y="16429"/>
                  </a:lnTo>
                  <a:lnTo>
                    <a:pt x="11296" y="16465"/>
                  </a:lnTo>
                  <a:lnTo>
                    <a:pt x="11278" y="16499"/>
                  </a:lnTo>
                  <a:lnTo>
                    <a:pt x="11258" y="16533"/>
                  </a:lnTo>
                  <a:lnTo>
                    <a:pt x="11237" y="16565"/>
                  </a:lnTo>
                  <a:lnTo>
                    <a:pt x="11215" y="16598"/>
                  </a:lnTo>
                  <a:lnTo>
                    <a:pt x="11191" y="16627"/>
                  </a:lnTo>
                  <a:lnTo>
                    <a:pt x="11166" y="16657"/>
                  </a:lnTo>
                  <a:lnTo>
                    <a:pt x="11139" y="16685"/>
                  </a:lnTo>
                  <a:lnTo>
                    <a:pt x="11111" y="16712"/>
                  </a:lnTo>
                  <a:lnTo>
                    <a:pt x="11081" y="16737"/>
                  </a:lnTo>
                  <a:lnTo>
                    <a:pt x="11052" y="16761"/>
                  </a:lnTo>
                  <a:lnTo>
                    <a:pt x="11019" y="16783"/>
                  </a:lnTo>
                  <a:lnTo>
                    <a:pt x="10987" y="16804"/>
                  </a:lnTo>
                  <a:lnTo>
                    <a:pt x="10953" y="16824"/>
                  </a:lnTo>
                  <a:lnTo>
                    <a:pt x="10919" y="16842"/>
                  </a:lnTo>
                  <a:lnTo>
                    <a:pt x="10883" y="16857"/>
                  </a:lnTo>
                  <a:lnTo>
                    <a:pt x="10846" y="16872"/>
                  </a:lnTo>
                  <a:lnTo>
                    <a:pt x="10810" y="16885"/>
                  </a:lnTo>
                  <a:lnTo>
                    <a:pt x="10771" y="16895"/>
                  </a:lnTo>
                  <a:lnTo>
                    <a:pt x="10732" y="16904"/>
                  </a:lnTo>
                  <a:lnTo>
                    <a:pt x="10693" y="16912"/>
                  </a:lnTo>
                  <a:lnTo>
                    <a:pt x="10653" y="16917"/>
                  </a:lnTo>
                  <a:lnTo>
                    <a:pt x="10613" y="16920"/>
                  </a:lnTo>
                  <a:lnTo>
                    <a:pt x="10571" y="16921"/>
                  </a:lnTo>
                  <a:lnTo>
                    <a:pt x="804" y="16921"/>
                  </a:lnTo>
                  <a:lnTo>
                    <a:pt x="762" y="16920"/>
                  </a:lnTo>
                  <a:lnTo>
                    <a:pt x="722" y="16917"/>
                  </a:lnTo>
                  <a:lnTo>
                    <a:pt x="682" y="16912"/>
                  </a:lnTo>
                  <a:lnTo>
                    <a:pt x="643" y="16904"/>
                  </a:lnTo>
                  <a:lnTo>
                    <a:pt x="604" y="16895"/>
                  </a:lnTo>
                  <a:lnTo>
                    <a:pt x="566" y="16885"/>
                  </a:lnTo>
                  <a:lnTo>
                    <a:pt x="528" y="16872"/>
                  </a:lnTo>
                  <a:lnTo>
                    <a:pt x="492" y="16857"/>
                  </a:lnTo>
                  <a:lnTo>
                    <a:pt x="456" y="16842"/>
                  </a:lnTo>
                  <a:lnTo>
                    <a:pt x="422" y="16824"/>
                  </a:lnTo>
                  <a:lnTo>
                    <a:pt x="388" y="16804"/>
                  </a:lnTo>
                  <a:lnTo>
                    <a:pt x="356" y="16783"/>
                  </a:lnTo>
                  <a:lnTo>
                    <a:pt x="323" y="16761"/>
                  </a:lnTo>
                  <a:lnTo>
                    <a:pt x="293" y="16737"/>
                  </a:lnTo>
                  <a:lnTo>
                    <a:pt x="265" y="16712"/>
                  </a:lnTo>
                  <a:lnTo>
                    <a:pt x="236" y="16685"/>
                  </a:lnTo>
                  <a:lnTo>
                    <a:pt x="209" y="16657"/>
                  </a:lnTo>
                  <a:lnTo>
                    <a:pt x="184" y="16627"/>
                  </a:lnTo>
                  <a:lnTo>
                    <a:pt x="161" y="16598"/>
                  </a:lnTo>
                  <a:lnTo>
                    <a:pt x="137" y="16565"/>
                  </a:lnTo>
                  <a:lnTo>
                    <a:pt x="117" y="16533"/>
                  </a:lnTo>
                  <a:lnTo>
                    <a:pt x="97" y="16499"/>
                  </a:lnTo>
                  <a:lnTo>
                    <a:pt x="79" y="16465"/>
                  </a:lnTo>
                  <a:lnTo>
                    <a:pt x="63" y="16429"/>
                  </a:lnTo>
                  <a:lnTo>
                    <a:pt x="49" y="16392"/>
                  </a:lnTo>
                  <a:lnTo>
                    <a:pt x="36" y="16356"/>
                  </a:lnTo>
                  <a:lnTo>
                    <a:pt x="26" y="16317"/>
                  </a:lnTo>
                  <a:lnTo>
                    <a:pt x="17" y="16278"/>
                  </a:lnTo>
                  <a:lnTo>
                    <a:pt x="9" y="16239"/>
                  </a:lnTo>
                  <a:lnTo>
                    <a:pt x="4" y="16199"/>
                  </a:lnTo>
                  <a:lnTo>
                    <a:pt x="1" y="16158"/>
                  </a:lnTo>
                  <a:lnTo>
                    <a:pt x="0" y="16117"/>
                  </a:lnTo>
                  <a:lnTo>
                    <a:pt x="0" y="804"/>
                  </a:lnTo>
                  <a:lnTo>
                    <a:pt x="1" y="763"/>
                  </a:lnTo>
                  <a:lnTo>
                    <a:pt x="4" y="722"/>
                  </a:lnTo>
                  <a:lnTo>
                    <a:pt x="9" y="682"/>
                  </a:lnTo>
                  <a:lnTo>
                    <a:pt x="17" y="643"/>
                  </a:lnTo>
                  <a:lnTo>
                    <a:pt x="26" y="604"/>
                  </a:lnTo>
                  <a:lnTo>
                    <a:pt x="36" y="565"/>
                  </a:lnTo>
                  <a:lnTo>
                    <a:pt x="49" y="529"/>
                  </a:lnTo>
                  <a:lnTo>
                    <a:pt x="63" y="493"/>
                  </a:lnTo>
                  <a:lnTo>
                    <a:pt x="79" y="456"/>
                  </a:lnTo>
                  <a:lnTo>
                    <a:pt x="97" y="422"/>
                  </a:lnTo>
                  <a:lnTo>
                    <a:pt x="117" y="389"/>
                  </a:lnTo>
                  <a:lnTo>
                    <a:pt x="137" y="356"/>
                  </a:lnTo>
                  <a:lnTo>
                    <a:pt x="161" y="324"/>
                  </a:lnTo>
                  <a:lnTo>
                    <a:pt x="184" y="294"/>
                  </a:lnTo>
                  <a:lnTo>
                    <a:pt x="209" y="264"/>
                  </a:lnTo>
                  <a:lnTo>
                    <a:pt x="236" y="237"/>
                  </a:lnTo>
                  <a:lnTo>
                    <a:pt x="265" y="209"/>
                  </a:lnTo>
                  <a:lnTo>
                    <a:pt x="293" y="185"/>
                  </a:lnTo>
                  <a:lnTo>
                    <a:pt x="323" y="160"/>
                  </a:lnTo>
                  <a:lnTo>
                    <a:pt x="356" y="138"/>
                  </a:lnTo>
                  <a:lnTo>
                    <a:pt x="388" y="117"/>
                  </a:lnTo>
                  <a:lnTo>
                    <a:pt x="422" y="98"/>
                  </a:lnTo>
                  <a:lnTo>
                    <a:pt x="456" y="79"/>
                  </a:lnTo>
                  <a:lnTo>
                    <a:pt x="492" y="64"/>
                  </a:lnTo>
                  <a:lnTo>
                    <a:pt x="528" y="50"/>
                  </a:lnTo>
                  <a:lnTo>
                    <a:pt x="566" y="37"/>
                  </a:lnTo>
                  <a:lnTo>
                    <a:pt x="604" y="26"/>
                  </a:lnTo>
                  <a:lnTo>
                    <a:pt x="643" y="17"/>
                  </a:lnTo>
                  <a:lnTo>
                    <a:pt x="682" y="9"/>
                  </a:lnTo>
                  <a:lnTo>
                    <a:pt x="722" y="4"/>
                  </a:lnTo>
                  <a:lnTo>
                    <a:pt x="762" y="2"/>
                  </a:lnTo>
                  <a:lnTo>
                    <a:pt x="804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8" name="Freeform 38"/>
            <p:cNvSpPr>
              <a:spLocks/>
            </p:cNvSpPr>
            <p:nvPr/>
          </p:nvSpPr>
          <p:spPr bwMode="auto">
            <a:xfrm>
              <a:off x="8501381" y="5052506"/>
              <a:ext cx="235646" cy="1088954"/>
            </a:xfrm>
            <a:custGeom>
              <a:avLst/>
              <a:gdLst>
                <a:gd name="T0" fmla="*/ 681 w 681"/>
                <a:gd name="T1" fmla="*/ 552 h 3146"/>
                <a:gd name="T2" fmla="*/ 681 w 681"/>
                <a:gd name="T3" fmla="*/ 2616 h 3146"/>
                <a:gd name="T4" fmla="*/ 680 w 681"/>
                <a:gd name="T5" fmla="*/ 2654 h 3146"/>
                <a:gd name="T6" fmla="*/ 677 w 681"/>
                <a:gd name="T7" fmla="*/ 2691 h 3146"/>
                <a:gd name="T8" fmla="*/ 673 w 681"/>
                <a:gd name="T9" fmla="*/ 2728 h 3146"/>
                <a:gd name="T10" fmla="*/ 667 w 681"/>
                <a:gd name="T11" fmla="*/ 2764 h 3146"/>
                <a:gd name="T12" fmla="*/ 659 w 681"/>
                <a:gd name="T13" fmla="*/ 2800 h 3146"/>
                <a:gd name="T14" fmla="*/ 650 w 681"/>
                <a:gd name="T15" fmla="*/ 2835 h 3146"/>
                <a:gd name="T16" fmla="*/ 639 w 681"/>
                <a:gd name="T17" fmla="*/ 2871 h 3146"/>
                <a:gd name="T18" fmla="*/ 628 w 681"/>
                <a:gd name="T19" fmla="*/ 2904 h 3146"/>
                <a:gd name="T20" fmla="*/ 613 w 681"/>
                <a:gd name="T21" fmla="*/ 2937 h 3146"/>
                <a:gd name="T22" fmla="*/ 598 w 681"/>
                <a:gd name="T23" fmla="*/ 2969 h 3146"/>
                <a:gd name="T24" fmla="*/ 582 w 681"/>
                <a:gd name="T25" fmla="*/ 3002 h 3146"/>
                <a:gd name="T26" fmla="*/ 564 w 681"/>
                <a:gd name="T27" fmla="*/ 3033 h 3146"/>
                <a:gd name="T28" fmla="*/ 545 w 681"/>
                <a:gd name="T29" fmla="*/ 3063 h 3146"/>
                <a:gd name="T30" fmla="*/ 524 w 681"/>
                <a:gd name="T31" fmla="*/ 3091 h 3146"/>
                <a:gd name="T32" fmla="*/ 503 w 681"/>
                <a:gd name="T33" fmla="*/ 3120 h 3146"/>
                <a:gd name="T34" fmla="*/ 480 w 681"/>
                <a:gd name="T35" fmla="*/ 3146 h 3146"/>
                <a:gd name="T36" fmla="*/ 60 w 681"/>
                <a:gd name="T37" fmla="*/ 2735 h 3146"/>
                <a:gd name="T38" fmla="*/ 0 w 681"/>
                <a:gd name="T39" fmla="*/ 0 h 3146"/>
                <a:gd name="T40" fmla="*/ 681 w 681"/>
                <a:gd name="T41" fmla="*/ 552 h 3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81" h="3146">
                  <a:moveTo>
                    <a:pt x="681" y="552"/>
                  </a:moveTo>
                  <a:lnTo>
                    <a:pt x="681" y="2616"/>
                  </a:lnTo>
                  <a:lnTo>
                    <a:pt x="680" y="2654"/>
                  </a:lnTo>
                  <a:lnTo>
                    <a:pt x="677" y="2691"/>
                  </a:lnTo>
                  <a:lnTo>
                    <a:pt x="673" y="2728"/>
                  </a:lnTo>
                  <a:lnTo>
                    <a:pt x="667" y="2764"/>
                  </a:lnTo>
                  <a:lnTo>
                    <a:pt x="659" y="2800"/>
                  </a:lnTo>
                  <a:lnTo>
                    <a:pt x="650" y="2835"/>
                  </a:lnTo>
                  <a:lnTo>
                    <a:pt x="639" y="2871"/>
                  </a:lnTo>
                  <a:lnTo>
                    <a:pt x="628" y="2904"/>
                  </a:lnTo>
                  <a:lnTo>
                    <a:pt x="613" y="2937"/>
                  </a:lnTo>
                  <a:lnTo>
                    <a:pt x="598" y="2969"/>
                  </a:lnTo>
                  <a:lnTo>
                    <a:pt x="582" y="3002"/>
                  </a:lnTo>
                  <a:lnTo>
                    <a:pt x="564" y="3033"/>
                  </a:lnTo>
                  <a:lnTo>
                    <a:pt x="545" y="3063"/>
                  </a:lnTo>
                  <a:lnTo>
                    <a:pt x="524" y="3091"/>
                  </a:lnTo>
                  <a:lnTo>
                    <a:pt x="503" y="3120"/>
                  </a:lnTo>
                  <a:lnTo>
                    <a:pt x="480" y="3146"/>
                  </a:lnTo>
                  <a:lnTo>
                    <a:pt x="60" y="2735"/>
                  </a:lnTo>
                  <a:lnTo>
                    <a:pt x="0" y="0"/>
                  </a:lnTo>
                  <a:lnTo>
                    <a:pt x="681" y="552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83000">
                  <a:schemeClr val="bg1">
                    <a:alpha val="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9" name="Freeform 39"/>
            <p:cNvSpPr>
              <a:spLocks/>
            </p:cNvSpPr>
            <p:nvPr/>
          </p:nvSpPr>
          <p:spPr bwMode="auto">
            <a:xfrm>
              <a:off x="4800600" y="5052506"/>
              <a:ext cx="250179" cy="1096220"/>
            </a:xfrm>
            <a:custGeom>
              <a:avLst/>
              <a:gdLst>
                <a:gd name="T0" fmla="*/ 221 w 723"/>
                <a:gd name="T1" fmla="*/ 3168 h 3168"/>
                <a:gd name="T2" fmla="*/ 196 w 723"/>
                <a:gd name="T3" fmla="*/ 3141 h 3168"/>
                <a:gd name="T4" fmla="*/ 172 w 723"/>
                <a:gd name="T5" fmla="*/ 3112 h 3168"/>
                <a:gd name="T6" fmla="*/ 150 w 723"/>
                <a:gd name="T7" fmla="*/ 3082 h 3168"/>
                <a:gd name="T8" fmla="*/ 128 w 723"/>
                <a:gd name="T9" fmla="*/ 3051 h 3168"/>
                <a:gd name="T10" fmla="*/ 109 w 723"/>
                <a:gd name="T11" fmla="*/ 3019 h 3168"/>
                <a:gd name="T12" fmla="*/ 91 w 723"/>
                <a:gd name="T13" fmla="*/ 2986 h 3168"/>
                <a:gd name="T14" fmla="*/ 74 w 723"/>
                <a:gd name="T15" fmla="*/ 2952 h 3168"/>
                <a:gd name="T16" fmla="*/ 59 w 723"/>
                <a:gd name="T17" fmla="*/ 2919 h 3168"/>
                <a:gd name="T18" fmla="*/ 45 w 723"/>
                <a:gd name="T19" fmla="*/ 2882 h 3168"/>
                <a:gd name="T20" fmla="*/ 33 w 723"/>
                <a:gd name="T21" fmla="*/ 2846 h 3168"/>
                <a:gd name="T22" fmla="*/ 23 w 723"/>
                <a:gd name="T23" fmla="*/ 2809 h 3168"/>
                <a:gd name="T24" fmla="*/ 15 w 723"/>
                <a:gd name="T25" fmla="*/ 2772 h 3168"/>
                <a:gd name="T26" fmla="*/ 9 w 723"/>
                <a:gd name="T27" fmla="*/ 2734 h 3168"/>
                <a:gd name="T28" fmla="*/ 4 w 723"/>
                <a:gd name="T29" fmla="*/ 2695 h 3168"/>
                <a:gd name="T30" fmla="*/ 1 w 723"/>
                <a:gd name="T31" fmla="*/ 2656 h 3168"/>
                <a:gd name="T32" fmla="*/ 0 w 723"/>
                <a:gd name="T33" fmla="*/ 2616 h 3168"/>
                <a:gd name="T34" fmla="*/ 0 w 723"/>
                <a:gd name="T35" fmla="*/ 587 h 3168"/>
                <a:gd name="T36" fmla="*/ 723 w 723"/>
                <a:gd name="T37" fmla="*/ 0 h 3168"/>
                <a:gd name="T38" fmla="*/ 663 w 723"/>
                <a:gd name="T39" fmla="*/ 2735 h 3168"/>
                <a:gd name="T40" fmla="*/ 221 w 723"/>
                <a:gd name="T41" fmla="*/ 3168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23" h="3168">
                  <a:moveTo>
                    <a:pt x="221" y="3168"/>
                  </a:moveTo>
                  <a:lnTo>
                    <a:pt x="196" y="3141"/>
                  </a:lnTo>
                  <a:lnTo>
                    <a:pt x="172" y="3112"/>
                  </a:lnTo>
                  <a:lnTo>
                    <a:pt x="150" y="3082"/>
                  </a:lnTo>
                  <a:lnTo>
                    <a:pt x="128" y="3051"/>
                  </a:lnTo>
                  <a:lnTo>
                    <a:pt x="109" y="3019"/>
                  </a:lnTo>
                  <a:lnTo>
                    <a:pt x="91" y="2986"/>
                  </a:lnTo>
                  <a:lnTo>
                    <a:pt x="74" y="2952"/>
                  </a:lnTo>
                  <a:lnTo>
                    <a:pt x="59" y="2919"/>
                  </a:lnTo>
                  <a:lnTo>
                    <a:pt x="45" y="2882"/>
                  </a:lnTo>
                  <a:lnTo>
                    <a:pt x="33" y="2846"/>
                  </a:lnTo>
                  <a:lnTo>
                    <a:pt x="23" y="2809"/>
                  </a:lnTo>
                  <a:lnTo>
                    <a:pt x="15" y="2772"/>
                  </a:lnTo>
                  <a:lnTo>
                    <a:pt x="9" y="2734"/>
                  </a:lnTo>
                  <a:lnTo>
                    <a:pt x="4" y="2695"/>
                  </a:lnTo>
                  <a:lnTo>
                    <a:pt x="1" y="2656"/>
                  </a:lnTo>
                  <a:lnTo>
                    <a:pt x="0" y="2616"/>
                  </a:lnTo>
                  <a:lnTo>
                    <a:pt x="0" y="587"/>
                  </a:lnTo>
                  <a:lnTo>
                    <a:pt x="723" y="0"/>
                  </a:lnTo>
                  <a:lnTo>
                    <a:pt x="663" y="2735"/>
                  </a:lnTo>
                  <a:lnTo>
                    <a:pt x="221" y="316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83000">
                  <a:schemeClr val="bg1">
                    <a:alpha val="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" name="Freeform 40"/>
            <p:cNvSpPr>
              <a:spLocks/>
            </p:cNvSpPr>
            <p:nvPr/>
          </p:nvSpPr>
          <p:spPr bwMode="auto">
            <a:xfrm>
              <a:off x="7442532" y="381113"/>
              <a:ext cx="1263353" cy="224227"/>
            </a:xfrm>
            <a:custGeom>
              <a:avLst/>
              <a:gdLst>
                <a:gd name="T0" fmla="*/ 1004 w 3650"/>
                <a:gd name="T1" fmla="*/ 0 h 648"/>
                <a:gd name="T2" fmla="*/ 2937 w 3650"/>
                <a:gd name="T3" fmla="*/ 0 h 648"/>
                <a:gd name="T4" fmla="*/ 2966 w 3650"/>
                <a:gd name="T5" fmla="*/ 0 h 648"/>
                <a:gd name="T6" fmla="*/ 2994 w 3650"/>
                <a:gd name="T7" fmla="*/ 3 h 648"/>
                <a:gd name="T8" fmla="*/ 3023 w 3650"/>
                <a:gd name="T9" fmla="*/ 5 h 648"/>
                <a:gd name="T10" fmla="*/ 3051 w 3650"/>
                <a:gd name="T11" fmla="*/ 8 h 648"/>
                <a:gd name="T12" fmla="*/ 3079 w 3650"/>
                <a:gd name="T13" fmla="*/ 13 h 648"/>
                <a:gd name="T14" fmla="*/ 3106 w 3650"/>
                <a:gd name="T15" fmla="*/ 18 h 648"/>
                <a:gd name="T16" fmla="*/ 3133 w 3650"/>
                <a:gd name="T17" fmla="*/ 25 h 648"/>
                <a:gd name="T18" fmla="*/ 3160 w 3650"/>
                <a:gd name="T19" fmla="*/ 31 h 648"/>
                <a:gd name="T20" fmla="*/ 3186 w 3650"/>
                <a:gd name="T21" fmla="*/ 40 h 648"/>
                <a:gd name="T22" fmla="*/ 3212 w 3650"/>
                <a:gd name="T23" fmla="*/ 50 h 648"/>
                <a:gd name="T24" fmla="*/ 3238 w 3650"/>
                <a:gd name="T25" fmla="*/ 59 h 648"/>
                <a:gd name="T26" fmla="*/ 3263 w 3650"/>
                <a:gd name="T27" fmla="*/ 69 h 648"/>
                <a:gd name="T28" fmla="*/ 3288 w 3650"/>
                <a:gd name="T29" fmla="*/ 81 h 648"/>
                <a:gd name="T30" fmla="*/ 3312 w 3650"/>
                <a:gd name="T31" fmla="*/ 94 h 648"/>
                <a:gd name="T32" fmla="*/ 3336 w 3650"/>
                <a:gd name="T33" fmla="*/ 107 h 648"/>
                <a:gd name="T34" fmla="*/ 3359 w 3650"/>
                <a:gd name="T35" fmla="*/ 121 h 648"/>
                <a:gd name="T36" fmla="*/ 3381 w 3650"/>
                <a:gd name="T37" fmla="*/ 135 h 648"/>
                <a:gd name="T38" fmla="*/ 3405 w 3650"/>
                <a:gd name="T39" fmla="*/ 151 h 648"/>
                <a:gd name="T40" fmla="*/ 3425 w 3650"/>
                <a:gd name="T41" fmla="*/ 166 h 648"/>
                <a:gd name="T42" fmla="*/ 3447 w 3650"/>
                <a:gd name="T43" fmla="*/ 183 h 648"/>
                <a:gd name="T44" fmla="*/ 3467 w 3650"/>
                <a:gd name="T45" fmla="*/ 202 h 648"/>
                <a:gd name="T46" fmla="*/ 3488 w 3650"/>
                <a:gd name="T47" fmla="*/ 220 h 648"/>
                <a:gd name="T48" fmla="*/ 3507 w 3650"/>
                <a:gd name="T49" fmla="*/ 238 h 648"/>
                <a:gd name="T50" fmla="*/ 3525 w 3650"/>
                <a:gd name="T51" fmla="*/ 257 h 648"/>
                <a:gd name="T52" fmla="*/ 3544 w 3650"/>
                <a:gd name="T53" fmla="*/ 278 h 648"/>
                <a:gd name="T54" fmla="*/ 3560 w 3650"/>
                <a:gd name="T55" fmla="*/ 299 h 648"/>
                <a:gd name="T56" fmla="*/ 3577 w 3650"/>
                <a:gd name="T57" fmla="*/ 320 h 648"/>
                <a:gd name="T58" fmla="*/ 3593 w 3650"/>
                <a:gd name="T59" fmla="*/ 342 h 648"/>
                <a:gd name="T60" fmla="*/ 3609 w 3650"/>
                <a:gd name="T61" fmla="*/ 364 h 648"/>
                <a:gd name="T62" fmla="*/ 3623 w 3650"/>
                <a:gd name="T63" fmla="*/ 387 h 648"/>
                <a:gd name="T64" fmla="*/ 3637 w 3650"/>
                <a:gd name="T65" fmla="*/ 411 h 648"/>
                <a:gd name="T66" fmla="*/ 3650 w 3650"/>
                <a:gd name="T67" fmla="*/ 434 h 648"/>
                <a:gd name="T68" fmla="*/ 3468 w 3650"/>
                <a:gd name="T69" fmla="*/ 612 h 648"/>
                <a:gd name="T70" fmla="*/ 0 w 3650"/>
                <a:gd name="T71" fmla="*/ 648 h 648"/>
                <a:gd name="T72" fmla="*/ 1004 w 3650"/>
                <a:gd name="T73" fmla="*/ 0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50" h="648">
                  <a:moveTo>
                    <a:pt x="1004" y="0"/>
                  </a:moveTo>
                  <a:lnTo>
                    <a:pt x="2937" y="0"/>
                  </a:lnTo>
                  <a:lnTo>
                    <a:pt x="2966" y="0"/>
                  </a:lnTo>
                  <a:lnTo>
                    <a:pt x="2994" y="3"/>
                  </a:lnTo>
                  <a:lnTo>
                    <a:pt x="3023" y="5"/>
                  </a:lnTo>
                  <a:lnTo>
                    <a:pt x="3051" y="8"/>
                  </a:lnTo>
                  <a:lnTo>
                    <a:pt x="3079" y="13"/>
                  </a:lnTo>
                  <a:lnTo>
                    <a:pt x="3106" y="18"/>
                  </a:lnTo>
                  <a:lnTo>
                    <a:pt x="3133" y="25"/>
                  </a:lnTo>
                  <a:lnTo>
                    <a:pt x="3160" y="31"/>
                  </a:lnTo>
                  <a:lnTo>
                    <a:pt x="3186" y="40"/>
                  </a:lnTo>
                  <a:lnTo>
                    <a:pt x="3212" y="50"/>
                  </a:lnTo>
                  <a:lnTo>
                    <a:pt x="3238" y="59"/>
                  </a:lnTo>
                  <a:lnTo>
                    <a:pt x="3263" y="69"/>
                  </a:lnTo>
                  <a:lnTo>
                    <a:pt x="3288" y="81"/>
                  </a:lnTo>
                  <a:lnTo>
                    <a:pt x="3312" y="94"/>
                  </a:lnTo>
                  <a:lnTo>
                    <a:pt x="3336" y="107"/>
                  </a:lnTo>
                  <a:lnTo>
                    <a:pt x="3359" y="121"/>
                  </a:lnTo>
                  <a:lnTo>
                    <a:pt x="3381" y="135"/>
                  </a:lnTo>
                  <a:lnTo>
                    <a:pt x="3405" y="151"/>
                  </a:lnTo>
                  <a:lnTo>
                    <a:pt x="3425" y="166"/>
                  </a:lnTo>
                  <a:lnTo>
                    <a:pt x="3447" y="183"/>
                  </a:lnTo>
                  <a:lnTo>
                    <a:pt x="3467" y="202"/>
                  </a:lnTo>
                  <a:lnTo>
                    <a:pt x="3488" y="220"/>
                  </a:lnTo>
                  <a:lnTo>
                    <a:pt x="3507" y="238"/>
                  </a:lnTo>
                  <a:lnTo>
                    <a:pt x="3525" y="257"/>
                  </a:lnTo>
                  <a:lnTo>
                    <a:pt x="3544" y="278"/>
                  </a:lnTo>
                  <a:lnTo>
                    <a:pt x="3560" y="299"/>
                  </a:lnTo>
                  <a:lnTo>
                    <a:pt x="3577" y="320"/>
                  </a:lnTo>
                  <a:lnTo>
                    <a:pt x="3593" y="342"/>
                  </a:lnTo>
                  <a:lnTo>
                    <a:pt x="3609" y="364"/>
                  </a:lnTo>
                  <a:lnTo>
                    <a:pt x="3623" y="387"/>
                  </a:lnTo>
                  <a:lnTo>
                    <a:pt x="3637" y="411"/>
                  </a:lnTo>
                  <a:lnTo>
                    <a:pt x="3650" y="434"/>
                  </a:lnTo>
                  <a:lnTo>
                    <a:pt x="3468" y="612"/>
                  </a:lnTo>
                  <a:lnTo>
                    <a:pt x="0" y="648"/>
                  </a:lnTo>
                  <a:lnTo>
                    <a:pt x="100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83000">
                  <a:schemeClr val="bg1">
                    <a:alpha val="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1" name="Freeform 41"/>
            <p:cNvSpPr>
              <a:spLocks/>
            </p:cNvSpPr>
            <p:nvPr/>
          </p:nvSpPr>
          <p:spPr bwMode="auto">
            <a:xfrm>
              <a:off x="4800600" y="463122"/>
              <a:ext cx="237722" cy="1271657"/>
            </a:xfrm>
            <a:custGeom>
              <a:avLst/>
              <a:gdLst>
                <a:gd name="T0" fmla="*/ 0 w 687"/>
                <a:gd name="T1" fmla="*/ 2550 h 3674"/>
                <a:gd name="T2" fmla="*/ 0 w 687"/>
                <a:gd name="T3" fmla="*/ 565 h 3674"/>
                <a:gd name="T4" fmla="*/ 1 w 687"/>
                <a:gd name="T5" fmla="*/ 524 h 3674"/>
                <a:gd name="T6" fmla="*/ 4 w 687"/>
                <a:gd name="T7" fmla="*/ 483 h 3674"/>
                <a:gd name="T8" fmla="*/ 9 w 687"/>
                <a:gd name="T9" fmla="*/ 445 h 3674"/>
                <a:gd name="T10" fmla="*/ 17 w 687"/>
                <a:gd name="T11" fmla="*/ 404 h 3674"/>
                <a:gd name="T12" fmla="*/ 26 w 687"/>
                <a:gd name="T13" fmla="*/ 367 h 3674"/>
                <a:gd name="T14" fmla="*/ 36 w 687"/>
                <a:gd name="T15" fmla="*/ 329 h 3674"/>
                <a:gd name="T16" fmla="*/ 48 w 687"/>
                <a:gd name="T17" fmla="*/ 291 h 3674"/>
                <a:gd name="T18" fmla="*/ 62 w 687"/>
                <a:gd name="T19" fmla="*/ 255 h 3674"/>
                <a:gd name="T20" fmla="*/ 79 w 687"/>
                <a:gd name="T21" fmla="*/ 220 h 3674"/>
                <a:gd name="T22" fmla="*/ 96 w 687"/>
                <a:gd name="T23" fmla="*/ 185 h 3674"/>
                <a:gd name="T24" fmla="*/ 115 w 687"/>
                <a:gd name="T25" fmla="*/ 151 h 3674"/>
                <a:gd name="T26" fmla="*/ 136 w 687"/>
                <a:gd name="T27" fmla="*/ 118 h 3674"/>
                <a:gd name="T28" fmla="*/ 158 w 687"/>
                <a:gd name="T29" fmla="*/ 87 h 3674"/>
                <a:gd name="T30" fmla="*/ 182 w 687"/>
                <a:gd name="T31" fmla="*/ 57 h 3674"/>
                <a:gd name="T32" fmla="*/ 208 w 687"/>
                <a:gd name="T33" fmla="*/ 28 h 3674"/>
                <a:gd name="T34" fmla="*/ 234 w 687"/>
                <a:gd name="T35" fmla="*/ 0 h 3674"/>
                <a:gd name="T36" fmla="*/ 615 w 687"/>
                <a:gd name="T37" fmla="*/ 373 h 3674"/>
                <a:gd name="T38" fmla="*/ 687 w 687"/>
                <a:gd name="T39" fmla="*/ 3674 h 3674"/>
                <a:gd name="T40" fmla="*/ 0 w 687"/>
                <a:gd name="T41" fmla="*/ 2550 h 3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87" h="3674">
                  <a:moveTo>
                    <a:pt x="0" y="2550"/>
                  </a:moveTo>
                  <a:lnTo>
                    <a:pt x="0" y="565"/>
                  </a:lnTo>
                  <a:lnTo>
                    <a:pt x="1" y="524"/>
                  </a:lnTo>
                  <a:lnTo>
                    <a:pt x="4" y="483"/>
                  </a:lnTo>
                  <a:lnTo>
                    <a:pt x="9" y="445"/>
                  </a:lnTo>
                  <a:lnTo>
                    <a:pt x="17" y="404"/>
                  </a:lnTo>
                  <a:lnTo>
                    <a:pt x="26" y="367"/>
                  </a:lnTo>
                  <a:lnTo>
                    <a:pt x="36" y="329"/>
                  </a:lnTo>
                  <a:lnTo>
                    <a:pt x="48" y="291"/>
                  </a:lnTo>
                  <a:lnTo>
                    <a:pt x="62" y="255"/>
                  </a:lnTo>
                  <a:lnTo>
                    <a:pt x="79" y="220"/>
                  </a:lnTo>
                  <a:lnTo>
                    <a:pt x="96" y="185"/>
                  </a:lnTo>
                  <a:lnTo>
                    <a:pt x="115" y="151"/>
                  </a:lnTo>
                  <a:lnTo>
                    <a:pt x="136" y="118"/>
                  </a:lnTo>
                  <a:lnTo>
                    <a:pt x="158" y="87"/>
                  </a:lnTo>
                  <a:lnTo>
                    <a:pt x="182" y="57"/>
                  </a:lnTo>
                  <a:lnTo>
                    <a:pt x="208" y="28"/>
                  </a:lnTo>
                  <a:lnTo>
                    <a:pt x="234" y="0"/>
                  </a:lnTo>
                  <a:lnTo>
                    <a:pt x="615" y="373"/>
                  </a:lnTo>
                  <a:lnTo>
                    <a:pt x="687" y="3674"/>
                  </a:lnTo>
                  <a:lnTo>
                    <a:pt x="0" y="25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83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2" name="Freeform 42"/>
            <p:cNvSpPr>
              <a:spLocks/>
            </p:cNvSpPr>
            <p:nvPr/>
          </p:nvSpPr>
          <p:spPr bwMode="auto">
            <a:xfrm>
              <a:off x="4837971" y="417446"/>
              <a:ext cx="3861685" cy="5781109"/>
            </a:xfrm>
            <a:custGeom>
              <a:avLst/>
              <a:gdLst>
                <a:gd name="T0" fmla="*/ 10499 w 11159"/>
                <a:gd name="T1" fmla="*/ 1 h 16707"/>
                <a:gd name="T2" fmla="*/ 10603 w 11159"/>
                <a:gd name="T3" fmla="*/ 14 h 16707"/>
                <a:gd name="T4" fmla="*/ 10702 w 11159"/>
                <a:gd name="T5" fmla="*/ 43 h 16707"/>
                <a:gd name="T6" fmla="*/ 10794 w 11159"/>
                <a:gd name="T7" fmla="*/ 84 h 16707"/>
                <a:gd name="T8" fmla="*/ 10879 w 11159"/>
                <a:gd name="T9" fmla="*/ 139 h 16707"/>
                <a:gd name="T10" fmla="*/ 10954 w 11159"/>
                <a:gd name="T11" fmla="*/ 205 h 16707"/>
                <a:gd name="T12" fmla="*/ 11020 w 11159"/>
                <a:gd name="T13" fmla="*/ 280 h 16707"/>
                <a:gd name="T14" fmla="*/ 11075 w 11159"/>
                <a:gd name="T15" fmla="*/ 365 h 16707"/>
                <a:gd name="T16" fmla="*/ 11116 w 11159"/>
                <a:gd name="T17" fmla="*/ 457 h 16707"/>
                <a:gd name="T18" fmla="*/ 11145 w 11159"/>
                <a:gd name="T19" fmla="*/ 557 h 16707"/>
                <a:gd name="T20" fmla="*/ 11158 w 11159"/>
                <a:gd name="T21" fmla="*/ 661 h 16707"/>
                <a:gd name="T22" fmla="*/ 11158 w 11159"/>
                <a:gd name="T23" fmla="*/ 16046 h 16707"/>
                <a:gd name="T24" fmla="*/ 11145 w 11159"/>
                <a:gd name="T25" fmla="*/ 16150 h 16707"/>
                <a:gd name="T26" fmla="*/ 11116 w 11159"/>
                <a:gd name="T27" fmla="*/ 16249 h 16707"/>
                <a:gd name="T28" fmla="*/ 11075 w 11159"/>
                <a:gd name="T29" fmla="*/ 16342 h 16707"/>
                <a:gd name="T30" fmla="*/ 11020 w 11159"/>
                <a:gd name="T31" fmla="*/ 16427 h 16707"/>
                <a:gd name="T32" fmla="*/ 10954 w 11159"/>
                <a:gd name="T33" fmla="*/ 16502 h 16707"/>
                <a:gd name="T34" fmla="*/ 10879 w 11159"/>
                <a:gd name="T35" fmla="*/ 16568 h 16707"/>
                <a:gd name="T36" fmla="*/ 10794 w 11159"/>
                <a:gd name="T37" fmla="*/ 16623 h 16707"/>
                <a:gd name="T38" fmla="*/ 10702 w 11159"/>
                <a:gd name="T39" fmla="*/ 16665 h 16707"/>
                <a:gd name="T40" fmla="*/ 10603 w 11159"/>
                <a:gd name="T41" fmla="*/ 16693 h 16707"/>
                <a:gd name="T42" fmla="*/ 10499 w 11159"/>
                <a:gd name="T43" fmla="*/ 16706 h 16707"/>
                <a:gd name="T44" fmla="*/ 661 w 11159"/>
                <a:gd name="T45" fmla="*/ 16706 h 16707"/>
                <a:gd name="T46" fmla="*/ 557 w 11159"/>
                <a:gd name="T47" fmla="*/ 16693 h 16707"/>
                <a:gd name="T48" fmla="*/ 457 w 11159"/>
                <a:gd name="T49" fmla="*/ 16665 h 16707"/>
                <a:gd name="T50" fmla="*/ 364 w 11159"/>
                <a:gd name="T51" fmla="*/ 16623 h 16707"/>
                <a:gd name="T52" fmla="*/ 280 w 11159"/>
                <a:gd name="T53" fmla="*/ 16568 h 16707"/>
                <a:gd name="T54" fmla="*/ 205 w 11159"/>
                <a:gd name="T55" fmla="*/ 16502 h 16707"/>
                <a:gd name="T56" fmla="*/ 138 w 11159"/>
                <a:gd name="T57" fmla="*/ 16427 h 16707"/>
                <a:gd name="T58" fmla="*/ 84 w 11159"/>
                <a:gd name="T59" fmla="*/ 16342 h 16707"/>
                <a:gd name="T60" fmla="*/ 42 w 11159"/>
                <a:gd name="T61" fmla="*/ 16249 h 16707"/>
                <a:gd name="T62" fmla="*/ 14 w 11159"/>
                <a:gd name="T63" fmla="*/ 16150 h 16707"/>
                <a:gd name="T64" fmla="*/ 1 w 11159"/>
                <a:gd name="T65" fmla="*/ 16046 h 16707"/>
                <a:gd name="T66" fmla="*/ 1 w 11159"/>
                <a:gd name="T67" fmla="*/ 661 h 16707"/>
                <a:gd name="T68" fmla="*/ 14 w 11159"/>
                <a:gd name="T69" fmla="*/ 557 h 16707"/>
                <a:gd name="T70" fmla="*/ 42 w 11159"/>
                <a:gd name="T71" fmla="*/ 457 h 16707"/>
                <a:gd name="T72" fmla="*/ 84 w 11159"/>
                <a:gd name="T73" fmla="*/ 365 h 16707"/>
                <a:gd name="T74" fmla="*/ 138 w 11159"/>
                <a:gd name="T75" fmla="*/ 280 h 16707"/>
                <a:gd name="T76" fmla="*/ 205 w 11159"/>
                <a:gd name="T77" fmla="*/ 205 h 16707"/>
                <a:gd name="T78" fmla="*/ 280 w 11159"/>
                <a:gd name="T79" fmla="*/ 139 h 16707"/>
                <a:gd name="T80" fmla="*/ 364 w 11159"/>
                <a:gd name="T81" fmla="*/ 84 h 16707"/>
                <a:gd name="T82" fmla="*/ 457 w 11159"/>
                <a:gd name="T83" fmla="*/ 43 h 16707"/>
                <a:gd name="T84" fmla="*/ 557 w 11159"/>
                <a:gd name="T85" fmla="*/ 14 h 16707"/>
                <a:gd name="T86" fmla="*/ 661 w 11159"/>
                <a:gd name="T87" fmla="*/ 1 h 167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159" h="16707">
                  <a:moveTo>
                    <a:pt x="696" y="0"/>
                  </a:moveTo>
                  <a:lnTo>
                    <a:pt x="10463" y="0"/>
                  </a:lnTo>
                  <a:lnTo>
                    <a:pt x="10499" y="1"/>
                  </a:lnTo>
                  <a:lnTo>
                    <a:pt x="10534" y="4"/>
                  </a:lnTo>
                  <a:lnTo>
                    <a:pt x="10568" y="9"/>
                  </a:lnTo>
                  <a:lnTo>
                    <a:pt x="10603" y="14"/>
                  </a:lnTo>
                  <a:lnTo>
                    <a:pt x="10637" y="22"/>
                  </a:lnTo>
                  <a:lnTo>
                    <a:pt x="10670" y="32"/>
                  </a:lnTo>
                  <a:lnTo>
                    <a:pt x="10702" y="43"/>
                  </a:lnTo>
                  <a:lnTo>
                    <a:pt x="10733" y="56"/>
                  </a:lnTo>
                  <a:lnTo>
                    <a:pt x="10764" y="69"/>
                  </a:lnTo>
                  <a:lnTo>
                    <a:pt x="10794" y="84"/>
                  </a:lnTo>
                  <a:lnTo>
                    <a:pt x="10823" y="101"/>
                  </a:lnTo>
                  <a:lnTo>
                    <a:pt x="10851" y="119"/>
                  </a:lnTo>
                  <a:lnTo>
                    <a:pt x="10879" y="139"/>
                  </a:lnTo>
                  <a:lnTo>
                    <a:pt x="10905" y="160"/>
                  </a:lnTo>
                  <a:lnTo>
                    <a:pt x="10931" y="182"/>
                  </a:lnTo>
                  <a:lnTo>
                    <a:pt x="10954" y="205"/>
                  </a:lnTo>
                  <a:lnTo>
                    <a:pt x="10977" y="228"/>
                  </a:lnTo>
                  <a:lnTo>
                    <a:pt x="10999" y="254"/>
                  </a:lnTo>
                  <a:lnTo>
                    <a:pt x="11020" y="280"/>
                  </a:lnTo>
                  <a:lnTo>
                    <a:pt x="11040" y="308"/>
                  </a:lnTo>
                  <a:lnTo>
                    <a:pt x="11058" y="336"/>
                  </a:lnTo>
                  <a:lnTo>
                    <a:pt x="11075" y="365"/>
                  </a:lnTo>
                  <a:lnTo>
                    <a:pt x="11090" y="395"/>
                  </a:lnTo>
                  <a:lnTo>
                    <a:pt x="11105" y="426"/>
                  </a:lnTo>
                  <a:lnTo>
                    <a:pt x="11116" y="457"/>
                  </a:lnTo>
                  <a:lnTo>
                    <a:pt x="11128" y="489"/>
                  </a:lnTo>
                  <a:lnTo>
                    <a:pt x="11137" y="523"/>
                  </a:lnTo>
                  <a:lnTo>
                    <a:pt x="11145" y="557"/>
                  </a:lnTo>
                  <a:lnTo>
                    <a:pt x="11151" y="591"/>
                  </a:lnTo>
                  <a:lnTo>
                    <a:pt x="11155" y="626"/>
                  </a:lnTo>
                  <a:lnTo>
                    <a:pt x="11158" y="661"/>
                  </a:lnTo>
                  <a:lnTo>
                    <a:pt x="11159" y="696"/>
                  </a:lnTo>
                  <a:lnTo>
                    <a:pt x="11159" y="16011"/>
                  </a:lnTo>
                  <a:lnTo>
                    <a:pt x="11158" y="16046"/>
                  </a:lnTo>
                  <a:lnTo>
                    <a:pt x="11155" y="16081"/>
                  </a:lnTo>
                  <a:lnTo>
                    <a:pt x="11151" y="16116"/>
                  </a:lnTo>
                  <a:lnTo>
                    <a:pt x="11145" y="16150"/>
                  </a:lnTo>
                  <a:lnTo>
                    <a:pt x="11137" y="16184"/>
                  </a:lnTo>
                  <a:lnTo>
                    <a:pt x="11128" y="16218"/>
                  </a:lnTo>
                  <a:lnTo>
                    <a:pt x="11116" y="16249"/>
                  </a:lnTo>
                  <a:lnTo>
                    <a:pt x="11105" y="16281"/>
                  </a:lnTo>
                  <a:lnTo>
                    <a:pt x="11090" y="16313"/>
                  </a:lnTo>
                  <a:lnTo>
                    <a:pt x="11075" y="16342"/>
                  </a:lnTo>
                  <a:lnTo>
                    <a:pt x="11058" y="16371"/>
                  </a:lnTo>
                  <a:lnTo>
                    <a:pt x="11040" y="16400"/>
                  </a:lnTo>
                  <a:lnTo>
                    <a:pt x="11020" y="16427"/>
                  </a:lnTo>
                  <a:lnTo>
                    <a:pt x="10999" y="16453"/>
                  </a:lnTo>
                  <a:lnTo>
                    <a:pt x="10977" y="16479"/>
                  </a:lnTo>
                  <a:lnTo>
                    <a:pt x="10954" y="16502"/>
                  </a:lnTo>
                  <a:lnTo>
                    <a:pt x="10931" y="16526"/>
                  </a:lnTo>
                  <a:lnTo>
                    <a:pt x="10905" y="16548"/>
                  </a:lnTo>
                  <a:lnTo>
                    <a:pt x="10879" y="16568"/>
                  </a:lnTo>
                  <a:lnTo>
                    <a:pt x="10851" y="16588"/>
                  </a:lnTo>
                  <a:lnTo>
                    <a:pt x="10823" y="16606"/>
                  </a:lnTo>
                  <a:lnTo>
                    <a:pt x="10794" y="16623"/>
                  </a:lnTo>
                  <a:lnTo>
                    <a:pt x="10764" y="16639"/>
                  </a:lnTo>
                  <a:lnTo>
                    <a:pt x="10733" y="16652"/>
                  </a:lnTo>
                  <a:lnTo>
                    <a:pt x="10702" y="16665"/>
                  </a:lnTo>
                  <a:lnTo>
                    <a:pt x="10670" y="16675"/>
                  </a:lnTo>
                  <a:lnTo>
                    <a:pt x="10637" y="16685"/>
                  </a:lnTo>
                  <a:lnTo>
                    <a:pt x="10603" y="16693"/>
                  </a:lnTo>
                  <a:lnTo>
                    <a:pt x="10568" y="16698"/>
                  </a:lnTo>
                  <a:lnTo>
                    <a:pt x="10534" y="16704"/>
                  </a:lnTo>
                  <a:lnTo>
                    <a:pt x="10499" y="16706"/>
                  </a:lnTo>
                  <a:lnTo>
                    <a:pt x="10463" y="16707"/>
                  </a:lnTo>
                  <a:lnTo>
                    <a:pt x="696" y="16707"/>
                  </a:lnTo>
                  <a:lnTo>
                    <a:pt x="661" y="16706"/>
                  </a:lnTo>
                  <a:lnTo>
                    <a:pt x="626" y="16704"/>
                  </a:lnTo>
                  <a:lnTo>
                    <a:pt x="590" y="16698"/>
                  </a:lnTo>
                  <a:lnTo>
                    <a:pt x="557" y="16693"/>
                  </a:lnTo>
                  <a:lnTo>
                    <a:pt x="523" y="16685"/>
                  </a:lnTo>
                  <a:lnTo>
                    <a:pt x="489" y="16675"/>
                  </a:lnTo>
                  <a:lnTo>
                    <a:pt x="457" y="16665"/>
                  </a:lnTo>
                  <a:lnTo>
                    <a:pt x="426" y="16652"/>
                  </a:lnTo>
                  <a:lnTo>
                    <a:pt x="394" y="16639"/>
                  </a:lnTo>
                  <a:lnTo>
                    <a:pt x="364" y="16623"/>
                  </a:lnTo>
                  <a:lnTo>
                    <a:pt x="336" y="16606"/>
                  </a:lnTo>
                  <a:lnTo>
                    <a:pt x="307" y="16588"/>
                  </a:lnTo>
                  <a:lnTo>
                    <a:pt x="280" y="16568"/>
                  </a:lnTo>
                  <a:lnTo>
                    <a:pt x="254" y="16548"/>
                  </a:lnTo>
                  <a:lnTo>
                    <a:pt x="228" y="16526"/>
                  </a:lnTo>
                  <a:lnTo>
                    <a:pt x="205" y="16502"/>
                  </a:lnTo>
                  <a:lnTo>
                    <a:pt x="181" y="16479"/>
                  </a:lnTo>
                  <a:lnTo>
                    <a:pt x="159" y="16453"/>
                  </a:lnTo>
                  <a:lnTo>
                    <a:pt x="138" y="16427"/>
                  </a:lnTo>
                  <a:lnTo>
                    <a:pt x="119" y="16400"/>
                  </a:lnTo>
                  <a:lnTo>
                    <a:pt x="101" y="16371"/>
                  </a:lnTo>
                  <a:lnTo>
                    <a:pt x="84" y="16342"/>
                  </a:lnTo>
                  <a:lnTo>
                    <a:pt x="68" y="16313"/>
                  </a:lnTo>
                  <a:lnTo>
                    <a:pt x="55" y="16281"/>
                  </a:lnTo>
                  <a:lnTo>
                    <a:pt x="42" y="16249"/>
                  </a:lnTo>
                  <a:lnTo>
                    <a:pt x="32" y="16218"/>
                  </a:lnTo>
                  <a:lnTo>
                    <a:pt x="22" y="16184"/>
                  </a:lnTo>
                  <a:lnTo>
                    <a:pt x="14" y="16150"/>
                  </a:lnTo>
                  <a:lnTo>
                    <a:pt x="9" y="16116"/>
                  </a:lnTo>
                  <a:lnTo>
                    <a:pt x="3" y="16081"/>
                  </a:lnTo>
                  <a:lnTo>
                    <a:pt x="1" y="16046"/>
                  </a:lnTo>
                  <a:lnTo>
                    <a:pt x="0" y="16011"/>
                  </a:lnTo>
                  <a:lnTo>
                    <a:pt x="0" y="696"/>
                  </a:lnTo>
                  <a:lnTo>
                    <a:pt x="1" y="661"/>
                  </a:lnTo>
                  <a:lnTo>
                    <a:pt x="3" y="626"/>
                  </a:lnTo>
                  <a:lnTo>
                    <a:pt x="9" y="591"/>
                  </a:lnTo>
                  <a:lnTo>
                    <a:pt x="14" y="557"/>
                  </a:lnTo>
                  <a:lnTo>
                    <a:pt x="22" y="523"/>
                  </a:lnTo>
                  <a:lnTo>
                    <a:pt x="32" y="489"/>
                  </a:lnTo>
                  <a:lnTo>
                    <a:pt x="42" y="457"/>
                  </a:lnTo>
                  <a:lnTo>
                    <a:pt x="55" y="426"/>
                  </a:lnTo>
                  <a:lnTo>
                    <a:pt x="68" y="395"/>
                  </a:lnTo>
                  <a:lnTo>
                    <a:pt x="84" y="365"/>
                  </a:lnTo>
                  <a:lnTo>
                    <a:pt x="101" y="336"/>
                  </a:lnTo>
                  <a:lnTo>
                    <a:pt x="119" y="308"/>
                  </a:lnTo>
                  <a:lnTo>
                    <a:pt x="138" y="280"/>
                  </a:lnTo>
                  <a:lnTo>
                    <a:pt x="159" y="254"/>
                  </a:lnTo>
                  <a:lnTo>
                    <a:pt x="181" y="228"/>
                  </a:lnTo>
                  <a:lnTo>
                    <a:pt x="205" y="205"/>
                  </a:lnTo>
                  <a:lnTo>
                    <a:pt x="228" y="182"/>
                  </a:lnTo>
                  <a:lnTo>
                    <a:pt x="254" y="160"/>
                  </a:lnTo>
                  <a:lnTo>
                    <a:pt x="280" y="139"/>
                  </a:lnTo>
                  <a:lnTo>
                    <a:pt x="307" y="119"/>
                  </a:lnTo>
                  <a:lnTo>
                    <a:pt x="336" y="101"/>
                  </a:lnTo>
                  <a:lnTo>
                    <a:pt x="364" y="84"/>
                  </a:lnTo>
                  <a:lnTo>
                    <a:pt x="394" y="69"/>
                  </a:lnTo>
                  <a:lnTo>
                    <a:pt x="426" y="56"/>
                  </a:lnTo>
                  <a:lnTo>
                    <a:pt x="457" y="43"/>
                  </a:lnTo>
                  <a:lnTo>
                    <a:pt x="489" y="32"/>
                  </a:lnTo>
                  <a:lnTo>
                    <a:pt x="523" y="22"/>
                  </a:lnTo>
                  <a:lnTo>
                    <a:pt x="557" y="14"/>
                  </a:lnTo>
                  <a:lnTo>
                    <a:pt x="590" y="9"/>
                  </a:lnTo>
                  <a:lnTo>
                    <a:pt x="626" y="4"/>
                  </a:lnTo>
                  <a:lnTo>
                    <a:pt x="661" y="1"/>
                  </a:lnTo>
                  <a:lnTo>
                    <a:pt x="696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3" name="Rectangle 44"/>
            <p:cNvSpPr>
              <a:spLocks noChangeArrowheads="1"/>
            </p:cNvSpPr>
            <p:nvPr/>
          </p:nvSpPr>
          <p:spPr bwMode="auto">
            <a:xfrm>
              <a:off x="5005103" y="958290"/>
              <a:ext cx="3554411" cy="47087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4" name="Rectangle 50"/>
            <p:cNvSpPr>
              <a:spLocks noChangeArrowheads="1"/>
            </p:cNvSpPr>
            <p:nvPr/>
          </p:nvSpPr>
          <p:spPr bwMode="auto">
            <a:xfrm>
              <a:off x="5003027" y="958290"/>
              <a:ext cx="3556487" cy="112113"/>
            </a:xfrm>
            <a:prstGeom prst="rect">
              <a:avLst/>
            </a:prstGeom>
            <a:gradFill>
              <a:gsLst>
                <a:gs pos="100000">
                  <a:schemeClr val="tx1">
                    <a:lumMod val="65000"/>
                    <a:lumOff val="3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55" name="Group 454"/>
            <p:cNvGrpSpPr/>
            <p:nvPr/>
          </p:nvGrpSpPr>
          <p:grpSpPr>
            <a:xfrm>
              <a:off x="6612810" y="5807196"/>
              <a:ext cx="302084" cy="302084"/>
              <a:chOff x="5940539" y="5094371"/>
              <a:chExt cx="371944" cy="371944"/>
            </a:xfrm>
          </p:grpSpPr>
          <p:sp>
            <p:nvSpPr>
              <p:cNvPr id="462" name="Freeform 33"/>
              <p:cNvSpPr>
                <a:spLocks/>
              </p:cNvSpPr>
              <p:nvPr/>
            </p:nvSpPr>
            <p:spPr bwMode="auto">
              <a:xfrm>
                <a:off x="5940539" y="5094371"/>
                <a:ext cx="371944" cy="371944"/>
              </a:xfrm>
              <a:custGeom>
                <a:avLst/>
                <a:gdLst>
                  <a:gd name="T0" fmla="*/ 904 w 1639"/>
                  <a:gd name="T1" fmla="*/ 5 h 1638"/>
                  <a:gd name="T2" fmla="*/ 1025 w 1639"/>
                  <a:gd name="T3" fmla="*/ 27 h 1638"/>
                  <a:gd name="T4" fmla="*/ 1139 w 1639"/>
                  <a:gd name="T5" fmla="*/ 64 h 1638"/>
                  <a:gd name="T6" fmla="*/ 1245 w 1639"/>
                  <a:gd name="T7" fmla="*/ 119 h 1638"/>
                  <a:gd name="T8" fmla="*/ 1342 w 1639"/>
                  <a:gd name="T9" fmla="*/ 187 h 1638"/>
                  <a:gd name="T10" fmla="*/ 1427 w 1639"/>
                  <a:gd name="T11" fmla="*/ 268 h 1638"/>
                  <a:gd name="T12" fmla="*/ 1500 w 1639"/>
                  <a:gd name="T13" fmla="*/ 362 h 1638"/>
                  <a:gd name="T14" fmla="*/ 1560 w 1639"/>
                  <a:gd name="T15" fmla="*/ 464 h 1638"/>
                  <a:gd name="T16" fmla="*/ 1603 w 1639"/>
                  <a:gd name="T17" fmla="*/ 576 h 1638"/>
                  <a:gd name="T18" fmla="*/ 1630 w 1639"/>
                  <a:gd name="T19" fmla="*/ 695 h 1638"/>
                  <a:gd name="T20" fmla="*/ 1639 w 1639"/>
                  <a:gd name="T21" fmla="*/ 820 h 1638"/>
                  <a:gd name="T22" fmla="*/ 1630 w 1639"/>
                  <a:gd name="T23" fmla="*/ 944 h 1638"/>
                  <a:gd name="T24" fmla="*/ 1603 w 1639"/>
                  <a:gd name="T25" fmla="*/ 1063 h 1638"/>
                  <a:gd name="T26" fmla="*/ 1560 w 1639"/>
                  <a:gd name="T27" fmla="*/ 1174 h 1638"/>
                  <a:gd name="T28" fmla="*/ 1500 w 1639"/>
                  <a:gd name="T29" fmla="*/ 1278 h 1638"/>
                  <a:gd name="T30" fmla="*/ 1427 w 1639"/>
                  <a:gd name="T31" fmla="*/ 1371 h 1638"/>
                  <a:gd name="T32" fmla="*/ 1342 w 1639"/>
                  <a:gd name="T33" fmla="*/ 1452 h 1638"/>
                  <a:gd name="T34" fmla="*/ 1245 w 1639"/>
                  <a:gd name="T35" fmla="*/ 1520 h 1638"/>
                  <a:gd name="T36" fmla="*/ 1139 w 1639"/>
                  <a:gd name="T37" fmla="*/ 1575 h 1638"/>
                  <a:gd name="T38" fmla="*/ 1025 w 1639"/>
                  <a:gd name="T39" fmla="*/ 1613 h 1638"/>
                  <a:gd name="T40" fmla="*/ 904 w 1639"/>
                  <a:gd name="T41" fmla="*/ 1635 h 1638"/>
                  <a:gd name="T42" fmla="*/ 778 w 1639"/>
                  <a:gd name="T43" fmla="*/ 1637 h 1638"/>
                  <a:gd name="T44" fmla="*/ 655 w 1639"/>
                  <a:gd name="T45" fmla="*/ 1623 h 1638"/>
                  <a:gd name="T46" fmla="*/ 539 w 1639"/>
                  <a:gd name="T47" fmla="*/ 1589 h 1638"/>
                  <a:gd name="T48" fmla="*/ 429 w 1639"/>
                  <a:gd name="T49" fmla="*/ 1540 h 1638"/>
                  <a:gd name="T50" fmla="*/ 330 w 1639"/>
                  <a:gd name="T51" fmla="*/ 1477 h 1638"/>
                  <a:gd name="T52" fmla="*/ 241 w 1639"/>
                  <a:gd name="T53" fmla="*/ 1399 h 1638"/>
                  <a:gd name="T54" fmla="*/ 163 w 1639"/>
                  <a:gd name="T55" fmla="*/ 1310 h 1638"/>
                  <a:gd name="T56" fmla="*/ 100 w 1639"/>
                  <a:gd name="T57" fmla="*/ 1210 h 1638"/>
                  <a:gd name="T58" fmla="*/ 51 w 1639"/>
                  <a:gd name="T59" fmla="*/ 1102 h 1638"/>
                  <a:gd name="T60" fmla="*/ 17 w 1639"/>
                  <a:gd name="T61" fmla="*/ 985 h 1638"/>
                  <a:gd name="T62" fmla="*/ 1 w 1639"/>
                  <a:gd name="T63" fmla="*/ 862 h 1638"/>
                  <a:gd name="T64" fmla="*/ 5 w 1639"/>
                  <a:gd name="T65" fmla="*/ 736 h 1638"/>
                  <a:gd name="T66" fmla="*/ 27 w 1639"/>
                  <a:gd name="T67" fmla="*/ 615 h 1638"/>
                  <a:gd name="T68" fmla="*/ 65 w 1639"/>
                  <a:gd name="T69" fmla="*/ 501 h 1638"/>
                  <a:gd name="T70" fmla="*/ 119 w 1639"/>
                  <a:gd name="T71" fmla="*/ 395 h 1638"/>
                  <a:gd name="T72" fmla="*/ 187 w 1639"/>
                  <a:gd name="T73" fmla="*/ 299 h 1638"/>
                  <a:gd name="T74" fmla="*/ 270 w 1639"/>
                  <a:gd name="T75" fmla="*/ 213 h 1638"/>
                  <a:gd name="T76" fmla="*/ 362 w 1639"/>
                  <a:gd name="T77" fmla="*/ 141 h 1638"/>
                  <a:gd name="T78" fmla="*/ 465 w 1639"/>
                  <a:gd name="T79" fmla="*/ 81 h 1638"/>
                  <a:gd name="T80" fmla="*/ 576 w 1639"/>
                  <a:gd name="T81" fmla="*/ 37 h 1638"/>
                  <a:gd name="T82" fmla="*/ 695 w 1639"/>
                  <a:gd name="T83" fmla="*/ 9 h 1638"/>
                  <a:gd name="T84" fmla="*/ 820 w 1639"/>
                  <a:gd name="T85" fmla="*/ 0 h 16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639" h="1638">
                    <a:moveTo>
                      <a:pt x="820" y="0"/>
                    </a:moveTo>
                    <a:lnTo>
                      <a:pt x="863" y="1"/>
                    </a:lnTo>
                    <a:lnTo>
                      <a:pt x="904" y="5"/>
                    </a:lnTo>
                    <a:lnTo>
                      <a:pt x="945" y="9"/>
                    </a:lnTo>
                    <a:lnTo>
                      <a:pt x="986" y="17"/>
                    </a:lnTo>
                    <a:lnTo>
                      <a:pt x="1025" y="27"/>
                    </a:lnTo>
                    <a:lnTo>
                      <a:pt x="1063" y="37"/>
                    </a:lnTo>
                    <a:lnTo>
                      <a:pt x="1102" y="50"/>
                    </a:lnTo>
                    <a:lnTo>
                      <a:pt x="1139" y="64"/>
                    </a:lnTo>
                    <a:lnTo>
                      <a:pt x="1175" y="81"/>
                    </a:lnTo>
                    <a:lnTo>
                      <a:pt x="1211" y="99"/>
                    </a:lnTo>
                    <a:lnTo>
                      <a:pt x="1245" y="119"/>
                    </a:lnTo>
                    <a:lnTo>
                      <a:pt x="1279" y="141"/>
                    </a:lnTo>
                    <a:lnTo>
                      <a:pt x="1311" y="163"/>
                    </a:lnTo>
                    <a:lnTo>
                      <a:pt x="1342" y="187"/>
                    </a:lnTo>
                    <a:lnTo>
                      <a:pt x="1371" y="213"/>
                    </a:lnTo>
                    <a:lnTo>
                      <a:pt x="1400" y="240"/>
                    </a:lnTo>
                    <a:lnTo>
                      <a:pt x="1427" y="268"/>
                    </a:lnTo>
                    <a:lnTo>
                      <a:pt x="1452" y="299"/>
                    </a:lnTo>
                    <a:lnTo>
                      <a:pt x="1477" y="330"/>
                    </a:lnTo>
                    <a:lnTo>
                      <a:pt x="1500" y="362"/>
                    </a:lnTo>
                    <a:lnTo>
                      <a:pt x="1521" y="395"/>
                    </a:lnTo>
                    <a:lnTo>
                      <a:pt x="1541" y="429"/>
                    </a:lnTo>
                    <a:lnTo>
                      <a:pt x="1560" y="464"/>
                    </a:lnTo>
                    <a:lnTo>
                      <a:pt x="1576" y="501"/>
                    </a:lnTo>
                    <a:lnTo>
                      <a:pt x="1590" y="538"/>
                    </a:lnTo>
                    <a:lnTo>
                      <a:pt x="1603" y="576"/>
                    </a:lnTo>
                    <a:lnTo>
                      <a:pt x="1614" y="615"/>
                    </a:lnTo>
                    <a:lnTo>
                      <a:pt x="1623" y="655"/>
                    </a:lnTo>
                    <a:lnTo>
                      <a:pt x="1630" y="695"/>
                    </a:lnTo>
                    <a:lnTo>
                      <a:pt x="1636" y="736"/>
                    </a:lnTo>
                    <a:lnTo>
                      <a:pt x="1638" y="778"/>
                    </a:lnTo>
                    <a:lnTo>
                      <a:pt x="1639" y="820"/>
                    </a:lnTo>
                    <a:lnTo>
                      <a:pt x="1638" y="862"/>
                    </a:lnTo>
                    <a:lnTo>
                      <a:pt x="1636" y="903"/>
                    </a:lnTo>
                    <a:lnTo>
                      <a:pt x="1630" y="944"/>
                    </a:lnTo>
                    <a:lnTo>
                      <a:pt x="1623" y="985"/>
                    </a:lnTo>
                    <a:lnTo>
                      <a:pt x="1614" y="1024"/>
                    </a:lnTo>
                    <a:lnTo>
                      <a:pt x="1603" y="1063"/>
                    </a:lnTo>
                    <a:lnTo>
                      <a:pt x="1590" y="1102"/>
                    </a:lnTo>
                    <a:lnTo>
                      <a:pt x="1576" y="1138"/>
                    </a:lnTo>
                    <a:lnTo>
                      <a:pt x="1560" y="1174"/>
                    </a:lnTo>
                    <a:lnTo>
                      <a:pt x="1541" y="1210"/>
                    </a:lnTo>
                    <a:lnTo>
                      <a:pt x="1521" y="1244"/>
                    </a:lnTo>
                    <a:lnTo>
                      <a:pt x="1500" y="1278"/>
                    </a:lnTo>
                    <a:lnTo>
                      <a:pt x="1477" y="1310"/>
                    </a:lnTo>
                    <a:lnTo>
                      <a:pt x="1452" y="1341"/>
                    </a:lnTo>
                    <a:lnTo>
                      <a:pt x="1427" y="1371"/>
                    </a:lnTo>
                    <a:lnTo>
                      <a:pt x="1400" y="1399"/>
                    </a:lnTo>
                    <a:lnTo>
                      <a:pt x="1371" y="1426"/>
                    </a:lnTo>
                    <a:lnTo>
                      <a:pt x="1342" y="1452"/>
                    </a:lnTo>
                    <a:lnTo>
                      <a:pt x="1311" y="1477"/>
                    </a:lnTo>
                    <a:lnTo>
                      <a:pt x="1279" y="1499"/>
                    </a:lnTo>
                    <a:lnTo>
                      <a:pt x="1245" y="1520"/>
                    </a:lnTo>
                    <a:lnTo>
                      <a:pt x="1211" y="1540"/>
                    </a:lnTo>
                    <a:lnTo>
                      <a:pt x="1175" y="1558"/>
                    </a:lnTo>
                    <a:lnTo>
                      <a:pt x="1139" y="1575"/>
                    </a:lnTo>
                    <a:lnTo>
                      <a:pt x="1102" y="1589"/>
                    </a:lnTo>
                    <a:lnTo>
                      <a:pt x="1063" y="1602"/>
                    </a:lnTo>
                    <a:lnTo>
                      <a:pt x="1025" y="1613"/>
                    </a:lnTo>
                    <a:lnTo>
                      <a:pt x="986" y="1623"/>
                    </a:lnTo>
                    <a:lnTo>
                      <a:pt x="945" y="1629"/>
                    </a:lnTo>
                    <a:lnTo>
                      <a:pt x="904" y="1635"/>
                    </a:lnTo>
                    <a:lnTo>
                      <a:pt x="863" y="1637"/>
                    </a:lnTo>
                    <a:lnTo>
                      <a:pt x="820" y="1638"/>
                    </a:lnTo>
                    <a:lnTo>
                      <a:pt x="778" y="1637"/>
                    </a:lnTo>
                    <a:lnTo>
                      <a:pt x="736" y="1635"/>
                    </a:lnTo>
                    <a:lnTo>
                      <a:pt x="695" y="1629"/>
                    </a:lnTo>
                    <a:lnTo>
                      <a:pt x="655" y="1623"/>
                    </a:lnTo>
                    <a:lnTo>
                      <a:pt x="615" y="1613"/>
                    </a:lnTo>
                    <a:lnTo>
                      <a:pt x="576" y="1602"/>
                    </a:lnTo>
                    <a:lnTo>
                      <a:pt x="539" y="1589"/>
                    </a:lnTo>
                    <a:lnTo>
                      <a:pt x="501" y="1575"/>
                    </a:lnTo>
                    <a:lnTo>
                      <a:pt x="465" y="1558"/>
                    </a:lnTo>
                    <a:lnTo>
                      <a:pt x="429" y="1540"/>
                    </a:lnTo>
                    <a:lnTo>
                      <a:pt x="395" y="1520"/>
                    </a:lnTo>
                    <a:lnTo>
                      <a:pt x="362" y="1499"/>
                    </a:lnTo>
                    <a:lnTo>
                      <a:pt x="330" y="1477"/>
                    </a:lnTo>
                    <a:lnTo>
                      <a:pt x="299" y="1452"/>
                    </a:lnTo>
                    <a:lnTo>
                      <a:pt x="270" y="1426"/>
                    </a:lnTo>
                    <a:lnTo>
                      <a:pt x="241" y="1399"/>
                    </a:lnTo>
                    <a:lnTo>
                      <a:pt x="214" y="1371"/>
                    </a:lnTo>
                    <a:lnTo>
                      <a:pt x="187" y="1341"/>
                    </a:lnTo>
                    <a:lnTo>
                      <a:pt x="163" y="1310"/>
                    </a:lnTo>
                    <a:lnTo>
                      <a:pt x="141" y="1278"/>
                    </a:lnTo>
                    <a:lnTo>
                      <a:pt x="119" y="1244"/>
                    </a:lnTo>
                    <a:lnTo>
                      <a:pt x="100" y="1210"/>
                    </a:lnTo>
                    <a:lnTo>
                      <a:pt x="81" y="1174"/>
                    </a:lnTo>
                    <a:lnTo>
                      <a:pt x="65" y="1138"/>
                    </a:lnTo>
                    <a:lnTo>
                      <a:pt x="51" y="1102"/>
                    </a:lnTo>
                    <a:lnTo>
                      <a:pt x="37" y="1063"/>
                    </a:lnTo>
                    <a:lnTo>
                      <a:pt x="27" y="1024"/>
                    </a:lnTo>
                    <a:lnTo>
                      <a:pt x="17" y="985"/>
                    </a:lnTo>
                    <a:lnTo>
                      <a:pt x="9" y="944"/>
                    </a:lnTo>
                    <a:lnTo>
                      <a:pt x="5" y="903"/>
                    </a:lnTo>
                    <a:lnTo>
                      <a:pt x="1" y="862"/>
                    </a:lnTo>
                    <a:lnTo>
                      <a:pt x="0" y="820"/>
                    </a:lnTo>
                    <a:lnTo>
                      <a:pt x="1" y="778"/>
                    </a:lnTo>
                    <a:lnTo>
                      <a:pt x="5" y="736"/>
                    </a:lnTo>
                    <a:lnTo>
                      <a:pt x="9" y="695"/>
                    </a:lnTo>
                    <a:lnTo>
                      <a:pt x="17" y="655"/>
                    </a:lnTo>
                    <a:lnTo>
                      <a:pt x="27" y="615"/>
                    </a:lnTo>
                    <a:lnTo>
                      <a:pt x="37" y="576"/>
                    </a:lnTo>
                    <a:lnTo>
                      <a:pt x="51" y="538"/>
                    </a:lnTo>
                    <a:lnTo>
                      <a:pt x="65" y="501"/>
                    </a:lnTo>
                    <a:lnTo>
                      <a:pt x="81" y="464"/>
                    </a:lnTo>
                    <a:lnTo>
                      <a:pt x="100" y="429"/>
                    </a:lnTo>
                    <a:lnTo>
                      <a:pt x="119" y="395"/>
                    </a:lnTo>
                    <a:lnTo>
                      <a:pt x="141" y="362"/>
                    </a:lnTo>
                    <a:lnTo>
                      <a:pt x="163" y="330"/>
                    </a:lnTo>
                    <a:lnTo>
                      <a:pt x="187" y="299"/>
                    </a:lnTo>
                    <a:lnTo>
                      <a:pt x="214" y="268"/>
                    </a:lnTo>
                    <a:lnTo>
                      <a:pt x="241" y="240"/>
                    </a:lnTo>
                    <a:lnTo>
                      <a:pt x="270" y="213"/>
                    </a:lnTo>
                    <a:lnTo>
                      <a:pt x="299" y="187"/>
                    </a:lnTo>
                    <a:lnTo>
                      <a:pt x="330" y="163"/>
                    </a:lnTo>
                    <a:lnTo>
                      <a:pt x="362" y="141"/>
                    </a:lnTo>
                    <a:lnTo>
                      <a:pt x="395" y="119"/>
                    </a:lnTo>
                    <a:lnTo>
                      <a:pt x="429" y="99"/>
                    </a:lnTo>
                    <a:lnTo>
                      <a:pt x="465" y="81"/>
                    </a:lnTo>
                    <a:lnTo>
                      <a:pt x="501" y="64"/>
                    </a:lnTo>
                    <a:lnTo>
                      <a:pt x="539" y="50"/>
                    </a:lnTo>
                    <a:lnTo>
                      <a:pt x="576" y="37"/>
                    </a:lnTo>
                    <a:lnTo>
                      <a:pt x="615" y="27"/>
                    </a:lnTo>
                    <a:lnTo>
                      <a:pt x="655" y="17"/>
                    </a:lnTo>
                    <a:lnTo>
                      <a:pt x="695" y="9"/>
                    </a:lnTo>
                    <a:lnTo>
                      <a:pt x="736" y="5"/>
                    </a:lnTo>
                    <a:lnTo>
                      <a:pt x="778" y="1"/>
                    </a:lnTo>
                    <a:lnTo>
                      <a:pt x="820" y="0"/>
                    </a:lnTo>
                    <a:close/>
                  </a:path>
                </a:pathLst>
              </a:custGeom>
              <a:gradFill flip="none" rotWithShape="1">
                <a:gsLst>
                  <a:gs pos="100000">
                    <a:schemeClr val="bg1">
                      <a:alpha val="0"/>
                    </a:schemeClr>
                  </a:gs>
                  <a:gs pos="0">
                    <a:schemeClr val="bg1">
                      <a:alpha val="46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3" name="Freeform 34"/>
              <p:cNvSpPr>
                <a:spLocks/>
              </p:cNvSpPr>
              <p:nvPr/>
            </p:nvSpPr>
            <p:spPr bwMode="auto">
              <a:xfrm>
                <a:off x="5951439" y="5105271"/>
                <a:ext cx="351507" cy="351507"/>
              </a:xfrm>
              <a:custGeom>
                <a:avLst/>
                <a:gdLst>
                  <a:gd name="T0" fmla="*/ 853 w 1548"/>
                  <a:gd name="T1" fmla="*/ 4 h 1547"/>
                  <a:gd name="T2" fmla="*/ 967 w 1548"/>
                  <a:gd name="T3" fmla="*/ 25 h 1547"/>
                  <a:gd name="T4" fmla="*/ 1076 w 1548"/>
                  <a:gd name="T5" fmla="*/ 61 h 1547"/>
                  <a:gd name="T6" fmla="*/ 1176 w 1548"/>
                  <a:gd name="T7" fmla="*/ 112 h 1547"/>
                  <a:gd name="T8" fmla="*/ 1266 w 1548"/>
                  <a:gd name="T9" fmla="*/ 177 h 1547"/>
                  <a:gd name="T10" fmla="*/ 1347 w 1548"/>
                  <a:gd name="T11" fmla="*/ 254 h 1547"/>
                  <a:gd name="T12" fmla="*/ 1415 w 1548"/>
                  <a:gd name="T13" fmla="*/ 341 h 1547"/>
                  <a:gd name="T14" fmla="*/ 1471 w 1548"/>
                  <a:gd name="T15" fmla="*/ 439 h 1547"/>
                  <a:gd name="T16" fmla="*/ 1514 w 1548"/>
                  <a:gd name="T17" fmla="*/ 544 h 1547"/>
                  <a:gd name="T18" fmla="*/ 1539 w 1548"/>
                  <a:gd name="T19" fmla="*/ 655 h 1547"/>
                  <a:gd name="T20" fmla="*/ 1548 w 1548"/>
                  <a:gd name="T21" fmla="*/ 774 h 1547"/>
                  <a:gd name="T22" fmla="*/ 1539 w 1548"/>
                  <a:gd name="T23" fmla="*/ 891 h 1547"/>
                  <a:gd name="T24" fmla="*/ 1514 w 1548"/>
                  <a:gd name="T25" fmla="*/ 1003 h 1547"/>
                  <a:gd name="T26" fmla="*/ 1471 w 1548"/>
                  <a:gd name="T27" fmla="*/ 1109 h 1547"/>
                  <a:gd name="T28" fmla="*/ 1415 w 1548"/>
                  <a:gd name="T29" fmla="*/ 1206 h 1547"/>
                  <a:gd name="T30" fmla="*/ 1347 w 1548"/>
                  <a:gd name="T31" fmla="*/ 1294 h 1547"/>
                  <a:gd name="T32" fmla="*/ 1266 w 1548"/>
                  <a:gd name="T33" fmla="*/ 1370 h 1547"/>
                  <a:gd name="T34" fmla="*/ 1176 w 1548"/>
                  <a:gd name="T35" fmla="*/ 1435 h 1547"/>
                  <a:gd name="T36" fmla="*/ 1076 w 1548"/>
                  <a:gd name="T37" fmla="*/ 1486 h 1547"/>
                  <a:gd name="T38" fmla="*/ 967 w 1548"/>
                  <a:gd name="T39" fmla="*/ 1523 h 1547"/>
                  <a:gd name="T40" fmla="*/ 853 w 1548"/>
                  <a:gd name="T41" fmla="*/ 1543 h 1547"/>
                  <a:gd name="T42" fmla="*/ 735 w 1548"/>
                  <a:gd name="T43" fmla="*/ 1546 h 1547"/>
                  <a:gd name="T44" fmla="*/ 618 w 1548"/>
                  <a:gd name="T45" fmla="*/ 1531 h 1547"/>
                  <a:gd name="T46" fmla="*/ 509 w 1548"/>
                  <a:gd name="T47" fmla="*/ 1500 h 1547"/>
                  <a:gd name="T48" fmla="*/ 405 w 1548"/>
                  <a:gd name="T49" fmla="*/ 1453 h 1547"/>
                  <a:gd name="T50" fmla="*/ 311 w 1548"/>
                  <a:gd name="T51" fmla="*/ 1393 h 1547"/>
                  <a:gd name="T52" fmla="*/ 227 w 1548"/>
                  <a:gd name="T53" fmla="*/ 1320 h 1547"/>
                  <a:gd name="T54" fmla="*/ 154 w 1548"/>
                  <a:gd name="T55" fmla="*/ 1237 h 1547"/>
                  <a:gd name="T56" fmla="*/ 94 w 1548"/>
                  <a:gd name="T57" fmla="*/ 1142 h 1547"/>
                  <a:gd name="T58" fmla="*/ 48 w 1548"/>
                  <a:gd name="T59" fmla="*/ 1040 h 1547"/>
                  <a:gd name="T60" fmla="*/ 16 w 1548"/>
                  <a:gd name="T61" fmla="*/ 929 h 1547"/>
                  <a:gd name="T62" fmla="*/ 1 w 1548"/>
                  <a:gd name="T63" fmla="*/ 814 h 1547"/>
                  <a:gd name="T64" fmla="*/ 5 w 1548"/>
                  <a:gd name="T65" fmla="*/ 694 h 1547"/>
                  <a:gd name="T66" fmla="*/ 25 w 1548"/>
                  <a:gd name="T67" fmla="*/ 580 h 1547"/>
                  <a:gd name="T68" fmla="*/ 62 w 1548"/>
                  <a:gd name="T69" fmla="*/ 473 h 1547"/>
                  <a:gd name="T70" fmla="*/ 113 w 1548"/>
                  <a:gd name="T71" fmla="*/ 373 h 1547"/>
                  <a:gd name="T72" fmla="*/ 177 w 1548"/>
                  <a:gd name="T73" fmla="*/ 281 h 1547"/>
                  <a:gd name="T74" fmla="*/ 254 w 1548"/>
                  <a:gd name="T75" fmla="*/ 202 h 1547"/>
                  <a:gd name="T76" fmla="*/ 341 w 1548"/>
                  <a:gd name="T77" fmla="*/ 132 h 1547"/>
                  <a:gd name="T78" fmla="*/ 439 w 1548"/>
                  <a:gd name="T79" fmla="*/ 76 h 1547"/>
                  <a:gd name="T80" fmla="*/ 544 w 1548"/>
                  <a:gd name="T81" fmla="*/ 35 h 1547"/>
                  <a:gd name="T82" fmla="*/ 656 w 1548"/>
                  <a:gd name="T83" fmla="*/ 9 h 1547"/>
                  <a:gd name="T84" fmla="*/ 774 w 1548"/>
                  <a:gd name="T85" fmla="*/ 0 h 15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48" h="1547">
                    <a:moveTo>
                      <a:pt x="774" y="0"/>
                    </a:moveTo>
                    <a:lnTo>
                      <a:pt x="814" y="1"/>
                    </a:lnTo>
                    <a:lnTo>
                      <a:pt x="853" y="4"/>
                    </a:lnTo>
                    <a:lnTo>
                      <a:pt x="892" y="9"/>
                    </a:lnTo>
                    <a:lnTo>
                      <a:pt x="930" y="16"/>
                    </a:lnTo>
                    <a:lnTo>
                      <a:pt x="967" y="25"/>
                    </a:lnTo>
                    <a:lnTo>
                      <a:pt x="1004" y="35"/>
                    </a:lnTo>
                    <a:lnTo>
                      <a:pt x="1040" y="47"/>
                    </a:lnTo>
                    <a:lnTo>
                      <a:pt x="1076" y="61"/>
                    </a:lnTo>
                    <a:lnTo>
                      <a:pt x="1110" y="76"/>
                    </a:lnTo>
                    <a:lnTo>
                      <a:pt x="1143" y="93"/>
                    </a:lnTo>
                    <a:lnTo>
                      <a:pt x="1176" y="112"/>
                    </a:lnTo>
                    <a:lnTo>
                      <a:pt x="1207" y="132"/>
                    </a:lnTo>
                    <a:lnTo>
                      <a:pt x="1238" y="154"/>
                    </a:lnTo>
                    <a:lnTo>
                      <a:pt x="1266" y="177"/>
                    </a:lnTo>
                    <a:lnTo>
                      <a:pt x="1295" y="202"/>
                    </a:lnTo>
                    <a:lnTo>
                      <a:pt x="1321" y="227"/>
                    </a:lnTo>
                    <a:lnTo>
                      <a:pt x="1347" y="254"/>
                    </a:lnTo>
                    <a:lnTo>
                      <a:pt x="1371" y="281"/>
                    </a:lnTo>
                    <a:lnTo>
                      <a:pt x="1394" y="311"/>
                    </a:lnTo>
                    <a:lnTo>
                      <a:pt x="1415" y="341"/>
                    </a:lnTo>
                    <a:lnTo>
                      <a:pt x="1436" y="373"/>
                    </a:lnTo>
                    <a:lnTo>
                      <a:pt x="1454" y="405"/>
                    </a:lnTo>
                    <a:lnTo>
                      <a:pt x="1471" y="439"/>
                    </a:lnTo>
                    <a:lnTo>
                      <a:pt x="1487" y="473"/>
                    </a:lnTo>
                    <a:lnTo>
                      <a:pt x="1501" y="507"/>
                    </a:lnTo>
                    <a:lnTo>
                      <a:pt x="1514" y="544"/>
                    </a:lnTo>
                    <a:lnTo>
                      <a:pt x="1524" y="580"/>
                    </a:lnTo>
                    <a:lnTo>
                      <a:pt x="1532" y="618"/>
                    </a:lnTo>
                    <a:lnTo>
                      <a:pt x="1539" y="655"/>
                    </a:lnTo>
                    <a:lnTo>
                      <a:pt x="1544" y="694"/>
                    </a:lnTo>
                    <a:lnTo>
                      <a:pt x="1547" y="734"/>
                    </a:lnTo>
                    <a:lnTo>
                      <a:pt x="1548" y="774"/>
                    </a:lnTo>
                    <a:lnTo>
                      <a:pt x="1547" y="814"/>
                    </a:lnTo>
                    <a:lnTo>
                      <a:pt x="1544" y="853"/>
                    </a:lnTo>
                    <a:lnTo>
                      <a:pt x="1539" y="891"/>
                    </a:lnTo>
                    <a:lnTo>
                      <a:pt x="1532" y="929"/>
                    </a:lnTo>
                    <a:lnTo>
                      <a:pt x="1524" y="967"/>
                    </a:lnTo>
                    <a:lnTo>
                      <a:pt x="1514" y="1003"/>
                    </a:lnTo>
                    <a:lnTo>
                      <a:pt x="1501" y="1040"/>
                    </a:lnTo>
                    <a:lnTo>
                      <a:pt x="1487" y="1075"/>
                    </a:lnTo>
                    <a:lnTo>
                      <a:pt x="1471" y="1109"/>
                    </a:lnTo>
                    <a:lnTo>
                      <a:pt x="1454" y="1142"/>
                    </a:lnTo>
                    <a:lnTo>
                      <a:pt x="1436" y="1174"/>
                    </a:lnTo>
                    <a:lnTo>
                      <a:pt x="1415" y="1206"/>
                    </a:lnTo>
                    <a:lnTo>
                      <a:pt x="1394" y="1237"/>
                    </a:lnTo>
                    <a:lnTo>
                      <a:pt x="1371" y="1265"/>
                    </a:lnTo>
                    <a:lnTo>
                      <a:pt x="1347" y="1294"/>
                    </a:lnTo>
                    <a:lnTo>
                      <a:pt x="1321" y="1320"/>
                    </a:lnTo>
                    <a:lnTo>
                      <a:pt x="1295" y="1346"/>
                    </a:lnTo>
                    <a:lnTo>
                      <a:pt x="1266" y="1370"/>
                    </a:lnTo>
                    <a:lnTo>
                      <a:pt x="1238" y="1393"/>
                    </a:lnTo>
                    <a:lnTo>
                      <a:pt x="1207" y="1415"/>
                    </a:lnTo>
                    <a:lnTo>
                      <a:pt x="1176" y="1435"/>
                    </a:lnTo>
                    <a:lnTo>
                      <a:pt x="1143" y="1453"/>
                    </a:lnTo>
                    <a:lnTo>
                      <a:pt x="1110" y="1470"/>
                    </a:lnTo>
                    <a:lnTo>
                      <a:pt x="1076" y="1486"/>
                    </a:lnTo>
                    <a:lnTo>
                      <a:pt x="1040" y="1500"/>
                    </a:lnTo>
                    <a:lnTo>
                      <a:pt x="1004" y="1513"/>
                    </a:lnTo>
                    <a:lnTo>
                      <a:pt x="967" y="1523"/>
                    </a:lnTo>
                    <a:lnTo>
                      <a:pt x="930" y="1531"/>
                    </a:lnTo>
                    <a:lnTo>
                      <a:pt x="892" y="1538"/>
                    </a:lnTo>
                    <a:lnTo>
                      <a:pt x="853" y="1543"/>
                    </a:lnTo>
                    <a:lnTo>
                      <a:pt x="814" y="1546"/>
                    </a:lnTo>
                    <a:lnTo>
                      <a:pt x="774" y="1547"/>
                    </a:lnTo>
                    <a:lnTo>
                      <a:pt x="735" y="1546"/>
                    </a:lnTo>
                    <a:lnTo>
                      <a:pt x="695" y="1543"/>
                    </a:lnTo>
                    <a:lnTo>
                      <a:pt x="656" y="1538"/>
                    </a:lnTo>
                    <a:lnTo>
                      <a:pt x="618" y="1531"/>
                    </a:lnTo>
                    <a:lnTo>
                      <a:pt x="581" y="1523"/>
                    </a:lnTo>
                    <a:lnTo>
                      <a:pt x="544" y="1513"/>
                    </a:lnTo>
                    <a:lnTo>
                      <a:pt x="509" y="1500"/>
                    </a:lnTo>
                    <a:lnTo>
                      <a:pt x="473" y="1486"/>
                    </a:lnTo>
                    <a:lnTo>
                      <a:pt x="439" y="1470"/>
                    </a:lnTo>
                    <a:lnTo>
                      <a:pt x="405" y="1453"/>
                    </a:lnTo>
                    <a:lnTo>
                      <a:pt x="373" y="1435"/>
                    </a:lnTo>
                    <a:lnTo>
                      <a:pt x="341" y="1415"/>
                    </a:lnTo>
                    <a:lnTo>
                      <a:pt x="311" y="1393"/>
                    </a:lnTo>
                    <a:lnTo>
                      <a:pt x="282" y="1370"/>
                    </a:lnTo>
                    <a:lnTo>
                      <a:pt x="254" y="1346"/>
                    </a:lnTo>
                    <a:lnTo>
                      <a:pt x="227" y="1320"/>
                    </a:lnTo>
                    <a:lnTo>
                      <a:pt x="202" y="1294"/>
                    </a:lnTo>
                    <a:lnTo>
                      <a:pt x="177" y="1265"/>
                    </a:lnTo>
                    <a:lnTo>
                      <a:pt x="154" y="1237"/>
                    </a:lnTo>
                    <a:lnTo>
                      <a:pt x="132" y="1206"/>
                    </a:lnTo>
                    <a:lnTo>
                      <a:pt x="113" y="1174"/>
                    </a:lnTo>
                    <a:lnTo>
                      <a:pt x="94" y="1142"/>
                    </a:lnTo>
                    <a:lnTo>
                      <a:pt x="76" y="1109"/>
                    </a:lnTo>
                    <a:lnTo>
                      <a:pt x="62" y="1075"/>
                    </a:lnTo>
                    <a:lnTo>
                      <a:pt x="48" y="1040"/>
                    </a:lnTo>
                    <a:lnTo>
                      <a:pt x="35" y="1003"/>
                    </a:lnTo>
                    <a:lnTo>
                      <a:pt x="25" y="967"/>
                    </a:lnTo>
                    <a:lnTo>
                      <a:pt x="16" y="929"/>
                    </a:lnTo>
                    <a:lnTo>
                      <a:pt x="9" y="891"/>
                    </a:lnTo>
                    <a:lnTo>
                      <a:pt x="5" y="853"/>
                    </a:lnTo>
                    <a:lnTo>
                      <a:pt x="1" y="814"/>
                    </a:lnTo>
                    <a:lnTo>
                      <a:pt x="0" y="774"/>
                    </a:lnTo>
                    <a:lnTo>
                      <a:pt x="1" y="734"/>
                    </a:lnTo>
                    <a:lnTo>
                      <a:pt x="5" y="694"/>
                    </a:lnTo>
                    <a:lnTo>
                      <a:pt x="9" y="655"/>
                    </a:lnTo>
                    <a:lnTo>
                      <a:pt x="16" y="618"/>
                    </a:lnTo>
                    <a:lnTo>
                      <a:pt x="25" y="580"/>
                    </a:lnTo>
                    <a:lnTo>
                      <a:pt x="35" y="544"/>
                    </a:lnTo>
                    <a:lnTo>
                      <a:pt x="48" y="507"/>
                    </a:lnTo>
                    <a:lnTo>
                      <a:pt x="62" y="473"/>
                    </a:lnTo>
                    <a:lnTo>
                      <a:pt x="76" y="439"/>
                    </a:lnTo>
                    <a:lnTo>
                      <a:pt x="94" y="405"/>
                    </a:lnTo>
                    <a:lnTo>
                      <a:pt x="113" y="373"/>
                    </a:lnTo>
                    <a:lnTo>
                      <a:pt x="132" y="341"/>
                    </a:lnTo>
                    <a:lnTo>
                      <a:pt x="154" y="311"/>
                    </a:lnTo>
                    <a:lnTo>
                      <a:pt x="177" y="281"/>
                    </a:lnTo>
                    <a:lnTo>
                      <a:pt x="202" y="254"/>
                    </a:lnTo>
                    <a:lnTo>
                      <a:pt x="227" y="227"/>
                    </a:lnTo>
                    <a:lnTo>
                      <a:pt x="254" y="202"/>
                    </a:lnTo>
                    <a:lnTo>
                      <a:pt x="282" y="177"/>
                    </a:lnTo>
                    <a:lnTo>
                      <a:pt x="311" y="154"/>
                    </a:lnTo>
                    <a:lnTo>
                      <a:pt x="341" y="132"/>
                    </a:lnTo>
                    <a:lnTo>
                      <a:pt x="373" y="112"/>
                    </a:lnTo>
                    <a:lnTo>
                      <a:pt x="405" y="93"/>
                    </a:lnTo>
                    <a:lnTo>
                      <a:pt x="439" y="76"/>
                    </a:lnTo>
                    <a:lnTo>
                      <a:pt x="473" y="61"/>
                    </a:lnTo>
                    <a:lnTo>
                      <a:pt x="509" y="47"/>
                    </a:lnTo>
                    <a:lnTo>
                      <a:pt x="544" y="35"/>
                    </a:lnTo>
                    <a:lnTo>
                      <a:pt x="581" y="25"/>
                    </a:lnTo>
                    <a:lnTo>
                      <a:pt x="618" y="16"/>
                    </a:lnTo>
                    <a:lnTo>
                      <a:pt x="656" y="9"/>
                    </a:lnTo>
                    <a:lnTo>
                      <a:pt x="695" y="4"/>
                    </a:lnTo>
                    <a:lnTo>
                      <a:pt x="735" y="1"/>
                    </a:lnTo>
                    <a:lnTo>
                      <a:pt x="774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4" name="Freeform 35"/>
              <p:cNvSpPr>
                <a:spLocks noEditPoints="1"/>
              </p:cNvSpPr>
              <p:nvPr/>
            </p:nvSpPr>
            <p:spPr bwMode="auto">
              <a:xfrm>
                <a:off x="6059071" y="5211540"/>
                <a:ext cx="137606" cy="137606"/>
              </a:xfrm>
              <a:custGeom>
                <a:avLst/>
                <a:gdLst>
                  <a:gd name="T0" fmla="*/ 470 w 608"/>
                  <a:gd name="T1" fmla="*/ 1 h 609"/>
                  <a:gd name="T2" fmla="*/ 514 w 608"/>
                  <a:gd name="T3" fmla="*/ 13 h 609"/>
                  <a:gd name="T4" fmla="*/ 552 w 608"/>
                  <a:gd name="T5" fmla="*/ 36 h 609"/>
                  <a:gd name="T6" fmla="*/ 563 w 608"/>
                  <a:gd name="T7" fmla="*/ 46 h 609"/>
                  <a:gd name="T8" fmla="*/ 589 w 608"/>
                  <a:gd name="T9" fmla="*/ 81 h 609"/>
                  <a:gd name="T10" fmla="*/ 604 w 608"/>
                  <a:gd name="T11" fmla="*/ 123 h 609"/>
                  <a:gd name="T12" fmla="*/ 608 w 608"/>
                  <a:gd name="T13" fmla="*/ 455 h 609"/>
                  <a:gd name="T14" fmla="*/ 601 w 608"/>
                  <a:gd name="T15" fmla="*/ 501 h 609"/>
                  <a:gd name="T16" fmla="*/ 581 w 608"/>
                  <a:gd name="T17" fmla="*/ 541 h 609"/>
                  <a:gd name="T18" fmla="*/ 552 w 608"/>
                  <a:gd name="T19" fmla="*/ 574 h 609"/>
                  <a:gd name="T20" fmla="*/ 514 w 608"/>
                  <a:gd name="T21" fmla="*/ 597 h 609"/>
                  <a:gd name="T22" fmla="*/ 470 w 608"/>
                  <a:gd name="T23" fmla="*/ 608 h 609"/>
                  <a:gd name="T24" fmla="*/ 138 w 608"/>
                  <a:gd name="T25" fmla="*/ 608 h 609"/>
                  <a:gd name="T26" fmla="*/ 93 w 608"/>
                  <a:gd name="T27" fmla="*/ 597 h 609"/>
                  <a:gd name="T28" fmla="*/ 55 w 608"/>
                  <a:gd name="T29" fmla="*/ 574 h 609"/>
                  <a:gd name="T30" fmla="*/ 35 w 608"/>
                  <a:gd name="T31" fmla="*/ 553 h 609"/>
                  <a:gd name="T32" fmla="*/ 11 w 608"/>
                  <a:gd name="T33" fmla="*/ 514 h 609"/>
                  <a:gd name="T34" fmla="*/ 0 w 608"/>
                  <a:gd name="T35" fmla="*/ 471 h 609"/>
                  <a:gd name="T36" fmla="*/ 0 w 608"/>
                  <a:gd name="T37" fmla="*/ 138 h 609"/>
                  <a:gd name="T38" fmla="*/ 11 w 608"/>
                  <a:gd name="T39" fmla="*/ 95 h 609"/>
                  <a:gd name="T40" fmla="*/ 35 w 608"/>
                  <a:gd name="T41" fmla="*/ 57 h 609"/>
                  <a:gd name="T42" fmla="*/ 67 w 608"/>
                  <a:gd name="T43" fmla="*/ 28 h 609"/>
                  <a:gd name="T44" fmla="*/ 107 w 608"/>
                  <a:gd name="T45" fmla="*/ 8 h 609"/>
                  <a:gd name="T46" fmla="*/ 152 w 608"/>
                  <a:gd name="T47" fmla="*/ 0 h 609"/>
                  <a:gd name="T48" fmla="*/ 143 w 608"/>
                  <a:gd name="T49" fmla="*/ 61 h 609"/>
                  <a:gd name="T50" fmla="*/ 116 w 608"/>
                  <a:gd name="T51" fmla="*/ 68 h 609"/>
                  <a:gd name="T52" fmla="*/ 93 w 608"/>
                  <a:gd name="T53" fmla="*/ 81 h 609"/>
                  <a:gd name="T54" fmla="*/ 75 w 608"/>
                  <a:gd name="T55" fmla="*/ 102 h 609"/>
                  <a:gd name="T56" fmla="*/ 62 w 608"/>
                  <a:gd name="T57" fmla="*/ 127 h 609"/>
                  <a:gd name="T58" fmla="*/ 58 w 608"/>
                  <a:gd name="T59" fmla="*/ 154 h 609"/>
                  <a:gd name="T60" fmla="*/ 60 w 608"/>
                  <a:gd name="T61" fmla="*/ 475 h 609"/>
                  <a:gd name="T62" fmla="*/ 69 w 608"/>
                  <a:gd name="T63" fmla="*/ 501 h 609"/>
                  <a:gd name="T64" fmla="*/ 86 w 608"/>
                  <a:gd name="T65" fmla="*/ 522 h 609"/>
                  <a:gd name="T66" fmla="*/ 108 w 608"/>
                  <a:gd name="T67" fmla="*/ 538 h 609"/>
                  <a:gd name="T68" fmla="*/ 134 w 608"/>
                  <a:gd name="T69" fmla="*/ 547 h 609"/>
                  <a:gd name="T70" fmla="*/ 454 w 608"/>
                  <a:gd name="T71" fmla="*/ 550 h 609"/>
                  <a:gd name="T72" fmla="*/ 482 w 608"/>
                  <a:gd name="T73" fmla="*/ 545 h 609"/>
                  <a:gd name="T74" fmla="*/ 507 w 608"/>
                  <a:gd name="T75" fmla="*/ 534 h 609"/>
                  <a:gd name="T76" fmla="*/ 527 w 608"/>
                  <a:gd name="T77" fmla="*/ 516 h 609"/>
                  <a:gd name="T78" fmla="*/ 541 w 608"/>
                  <a:gd name="T79" fmla="*/ 492 h 609"/>
                  <a:gd name="T80" fmla="*/ 548 w 608"/>
                  <a:gd name="T81" fmla="*/ 465 h 609"/>
                  <a:gd name="T82" fmla="*/ 548 w 608"/>
                  <a:gd name="T83" fmla="*/ 145 h 609"/>
                  <a:gd name="T84" fmla="*/ 541 w 608"/>
                  <a:gd name="T85" fmla="*/ 118 h 609"/>
                  <a:gd name="T86" fmla="*/ 527 w 608"/>
                  <a:gd name="T87" fmla="*/ 94 h 609"/>
                  <a:gd name="T88" fmla="*/ 514 w 608"/>
                  <a:gd name="T89" fmla="*/ 81 h 609"/>
                  <a:gd name="T90" fmla="*/ 491 w 608"/>
                  <a:gd name="T91" fmla="*/ 68 h 609"/>
                  <a:gd name="T92" fmla="*/ 464 w 608"/>
                  <a:gd name="T93" fmla="*/ 61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08" h="609">
                    <a:moveTo>
                      <a:pt x="152" y="0"/>
                    </a:moveTo>
                    <a:lnTo>
                      <a:pt x="454" y="0"/>
                    </a:lnTo>
                    <a:lnTo>
                      <a:pt x="470" y="1"/>
                    </a:lnTo>
                    <a:lnTo>
                      <a:pt x="484" y="4"/>
                    </a:lnTo>
                    <a:lnTo>
                      <a:pt x="499" y="8"/>
                    </a:lnTo>
                    <a:lnTo>
                      <a:pt x="514" y="13"/>
                    </a:lnTo>
                    <a:lnTo>
                      <a:pt x="527" y="20"/>
                    </a:lnTo>
                    <a:lnTo>
                      <a:pt x="539" y="28"/>
                    </a:lnTo>
                    <a:lnTo>
                      <a:pt x="552" y="36"/>
                    </a:lnTo>
                    <a:lnTo>
                      <a:pt x="562" y="46"/>
                    </a:lnTo>
                    <a:lnTo>
                      <a:pt x="562" y="46"/>
                    </a:lnTo>
                    <a:lnTo>
                      <a:pt x="563" y="46"/>
                    </a:lnTo>
                    <a:lnTo>
                      <a:pt x="572" y="57"/>
                    </a:lnTo>
                    <a:lnTo>
                      <a:pt x="581" y="69"/>
                    </a:lnTo>
                    <a:lnTo>
                      <a:pt x="589" y="81"/>
                    </a:lnTo>
                    <a:lnTo>
                      <a:pt x="595" y="95"/>
                    </a:lnTo>
                    <a:lnTo>
                      <a:pt x="601" y="109"/>
                    </a:lnTo>
                    <a:lnTo>
                      <a:pt x="604" y="123"/>
                    </a:lnTo>
                    <a:lnTo>
                      <a:pt x="606" y="138"/>
                    </a:lnTo>
                    <a:lnTo>
                      <a:pt x="608" y="154"/>
                    </a:lnTo>
                    <a:lnTo>
                      <a:pt x="608" y="455"/>
                    </a:lnTo>
                    <a:lnTo>
                      <a:pt x="606" y="471"/>
                    </a:lnTo>
                    <a:lnTo>
                      <a:pt x="604" y="486"/>
                    </a:lnTo>
                    <a:lnTo>
                      <a:pt x="601" y="501"/>
                    </a:lnTo>
                    <a:lnTo>
                      <a:pt x="595" y="514"/>
                    </a:lnTo>
                    <a:lnTo>
                      <a:pt x="589" y="528"/>
                    </a:lnTo>
                    <a:lnTo>
                      <a:pt x="581" y="541"/>
                    </a:lnTo>
                    <a:lnTo>
                      <a:pt x="572" y="553"/>
                    </a:lnTo>
                    <a:lnTo>
                      <a:pt x="563" y="563"/>
                    </a:lnTo>
                    <a:lnTo>
                      <a:pt x="552" y="574"/>
                    </a:lnTo>
                    <a:lnTo>
                      <a:pt x="540" y="583"/>
                    </a:lnTo>
                    <a:lnTo>
                      <a:pt x="527" y="590"/>
                    </a:lnTo>
                    <a:lnTo>
                      <a:pt x="514" y="597"/>
                    </a:lnTo>
                    <a:lnTo>
                      <a:pt x="499" y="602"/>
                    </a:lnTo>
                    <a:lnTo>
                      <a:pt x="484" y="606"/>
                    </a:lnTo>
                    <a:lnTo>
                      <a:pt x="470" y="608"/>
                    </a:lnTo>
                    <a:lnTo>
                      <a:pt x="454" y="609"/>
                    </a:lnTo>
                    <a:lnTo>
                      <a:pt x="152" y="609"/>
                    </a:lnTo>
                    <a:lnTo>
                      <a:pt x="138" y="608"/>
                    </a:lnTo>
                    <a:lnTo>
                      <a:pt x="122" y="606"/>
                    </a:lnTo>
                    <a:lnTo>
                      <a:pt x="108" y="602"/>
                    </a:lnTo>
                    <a:lnTo>
                      <a:pt x="93" y="597"/>
                    </a:lnTo>
                    <a:lnTo>
                      <a:pt x="79" y="590"/>
                    </a:lnTo>
                    <a:lnTo>
                      <a:pt x="67" y="583"/>
                    </a:lnTo>
                    <a:lnTo>
                      <a:pt x="55" y="574"/>
                    </a:lnTo>
                    <a:lnTo>
                      <a:pt x="44" y="563"/>
                    </a:lnTo>
                    <a:lnTo>
                      <a:pt x="44" y="563"/>
                    </a:lnTo>
                    <a:lnTo>
                      <a:pt x="35" y="553"/>
                    </a:lnTo>
                    <a:lnTo>
                      <a:pt x="26" y="541"/>
                    </a:lnTo>
                    <a:lnTo>
                      <a:pt x="18" y="528"/>
                    </a:lnTo>
                    <a:lnTo>
                      <a:pt x="11" y="514"/>
                    </a:lnTo>
                    <a:lnTo>
                      <a:pt x="6" y="501"/>
                    </a:lnTo>
                    <a:lnTo>
                      <a:pt x="2" y="486"/>
                    </a:lnTo>
                    <a:lnTo>
                      <a:pt x="0" y="471"/>
                    </a:lnTo>
                    <a:lnTo>
                      <a:pt x="0" y="455"/>
                    </a:lnTo>
                    <a:lnTo>
                      <a:pt x="0" y="154"/>
                    </a:lnTo>
                    <a:lnTo>
                      <a:pt x="0" y="138"/>
                    </a:lnTo>
                    <a:lnTo>
                      <a:pt x="2" y="123"/>
                    </a:lnTo>
                    <a:lnTo>
                      <a:pt x="6" y="109"/>
                    </a:lnTo>
                    <a:lnTo>
                      <a:pt x="11" y="95"/>
                    </a:lnTo>
                    <a:lnTo>
                      <a:pt x="18" y="81"/>
                    </a:lnTo>
                    <a:lnTo>
                      <a:pt x="26" y="69"/>
                    </a:lnTo>
                    <a:lnTo>
                      <a:pt x="35" y="57"/>
                    </a:lnTo>
                    <a:lnTo>
                      <a:pt x="44" y="46"/>
                    </a:lnTo>
                    <a:lnTo>
                      <a:pt x="55" y="36"/>
                    </a:lnTo>
                    <a:lnTo>
                      <a:pt x="67" y="28"/>
                    </a:lnTo>
                    <a:lnTo>
                      <a:pt x="79" y="20"/>
                    </a:lnTo>
                    <a:lnTo>
                      <a:pt x="93" y="13"/>
                    </a:lnTo>
                    <a:lnTo>
                      <a:pt x="107" y="8"/>
                    </a:lnTo>
                    <a:lnTo>
                      <a:pt x="122" y="4"/>
                    </a:lnTo>
                    <a:lnTo>
                      <a:pt x="138" y="1"/>
                    </a:lnTo>
                    <a:lnTo>
                      <a:pt x="152" y="0"/>
                    </a:lnTo>
                    <a:close/>
                    <a:moveTo>
                      <a:pt x="454" y="60"/>
                    </a:moveTo>
                    <a:lnTo>
                      <a:pt x="152" y="60"/>
                    </a:lnTo>
                    <a:lnTo>
                      <a:pt x="143" y="61"/>
                    </a:lnTo>
                    <a:lnTo>
                      <a:pt x="134" y="62"/>
                    </a:lnTo>
                    <a:lnTo>
                      <a:pt x="125" y="64"/>
                    </a:lnTo>
                    <a:lnTo>
                      <a:pt x="116" y="68"/>
                    </a:lnTo>
                    <a:lnTo>
                      <a:pt x="108" y="71"/>
                    </a:lnTo>
                    <a:lnTo>
                      <a:pt x="100" y="76"/>
                    </a:lnTo>
                    <a:lnTo>
                      <a:pt x="93" y="81"/>
                    </a:lnTo>
                    <a:lnTo>
                      <a:pt x="86" y="88"/>
                    </a:lnTo>
                    <a:lnTo>
                      <a:pt x="79" y="94"/>
                    </a:lnTo>
                    <a:lnTo>
                      <a:pt x="75" y="102"/>
                    </a:lnTo>
                    <a:lnTo>
                      <a:pt x="69" y="110"/>
                    </a:lnTo>
                    <a:lnTo>
                      <a:pt x="66" y="118"/>
                    </a:lnTo>
                    <a:lnTo>
                      <a:pt x="62" y="127"/>
                    </a:lnTo>
                    <a:lnTo>
                      <a:pt x="60" y="135"/>
                    </a:lnTo>
                    <a:lnTo>
                      <a:pt x="59" y="145"/>
                    </a:lnTo>
                    <a:lnTo>
                      <a:pt x="58" y="154"/>
                    </a:lnTo>
                    <a:lnTo>
                      <a:pt x="58" y="455"/>
                    </a:lnTo>
                    <a:lnTo>
                      <a:pt x="59" y="465"/>
                    </a:lnTo>
                    <a:lnTo>
                      <a:pt x="60" y="475"/>
                    </a:lnTo>
                    <a:lnTo>
                      <a:pt x="62" y="484"/>
                    </a:lnTo>
                    <a:lnTo>
                      <a:pt x="66" y="492"/>
                    </a:lnTo>
                    <a:lnTo>
                      <a:pt x="69" y="501"/>
                    </a:lnTo>
                    <a:lnTo>
                      <a:pt x="75" y="509"/>
                    </a:lnTo>
                    <a:lnTo>
                      <a:pt x="79" y="516"/>
                    </a:lnTo>
                    <a:lnTo>
                      <a:pt x="86" y="522"/>
                    </a:lnTo>
                    <a:lnTo>
                      <a:pt x="93" y="528"/>
                    </a:lnTo>
                    <a:lnTo>
                      <a:pt x="100" y="534"/>
                    </a:lnTo>
                    <a:lnTo>
                      <a:pt x="108" y="538"/>
                    </a:lnTo>
                    <a:lnTo>
                      <a:pt x="116" y="543"/>
                    </a:lnTo>
                    <a:lnTo>
                      <a:pt x="125" y="545"/>
                    </a:lnTo>
                    <a:lnTo>
                      <a:pt x="134" y="547"/>
                    </a:lnTo>
                    <a:lnTo>
                      <a:pt x="143" y="550"/>
                    </a:lnTo>
                    <a:lnTo>
                      <a:pt x="152" y="550"/>
                    </a:lnTo>
                    <a:lnTo>
                      <a:pt x="454" y="550"/>
                    </a:lnTo>
                    <a:lnTo>
                      <a:pt x="464" y="550"/>
                    </a:lnTo>
                    <a:lnTo>
                      <a:pt x="473" y="547"/>
                    </a:lnTo>
                    <a:lnTo>
                      <a:pt x="482" y="545"/>
                    </a:lnTo>
                    <a:lnTo>
                      <a:pt x="491" y="543"/>
                    </a:lnTo>
                    <a:lnTo>
                      <a:pt x="499" y="538"/>
                    </a:lnTo>
                    <a:lnTo>
                      <a:pt x="507" y="534"/>
                    </a:lnTo>
                    <a:lnTo>
                      <a:pt x="514" y="528"/>
                    </a:lnTo>
                    <a:lnTo>
                      <a:pt x="521" y="522"/>
                    </a:lnTo>
                    <a:lnTo>
                      <a:pt x="527" y="516"/>
                    </a:lnTo>
                    <a:lnTo>
                      <a:pt x="532" y="508"/>
                    </a:lnTo>
                    <a:lnTo>
                      <a:pt x="537" y="501"/>
                    </a:lnTo>
                    <a:lnTo>
                      <a:pt x="541" y="492"/>
                    </a:lnTo>
                    <a:lnTo>
                      <a:pt x="545" y="484"/>
                    </a:lnTo>
                    <a:lnTo>
                      <a:pt x="547" y="475"/>
                    </a:lnTo>
                    <a:lnTo>
                      <a:pt x="548" y="465"/>
                    </a:lnTo>
                    <a:lnTo>
                      <a:pt x="548" y="455"/>
                    </a:lnTo>
                    <a:lnTo>
                      <a:pt x="548" y="154"/>
                    </a:lnTo>
                    <a:lnTo>
                      <a:pt x="548" y="145"/>
                    </a:lnTo>
                    <a:lnTo>
                      <a:pt x="547" y="135"/>
                    </a:lnTo>
                    <a:lnTo>
                      <a:pt x="545" y="126"/>
                    </a:lnTo>
                    <a:lnTo>
                      <a:pt x="541" y="118"/>
                    </a:lnTo>
                    <a:lnTo>
                      <a:pt x="537" y="110"/>
                    </a:lnTo>
                    <a:lnTo>
                      <a:pt x="532" y="102"/>
                    </a:lnTo>
                    <a:lnTo>
                      <a:pt x="527" y="94"/>
                    </a:lnTo>
                    <a:lnTo>
                      <a:pt x="521" y="88"/>
                    </a:lnTo>
                    <a:lnTo>
                      <a:pt x="521" y="87"/>
                    </a:lnTo>
                    <a:lnTo>
                      <a:pt x="514" y="81"/>
                    </a:lnTo>
                    <a:lnTo>
                      <a:pt x="507" y="76"/>
                    </a:lnTo>
                    <a:lnTo>
                      <a:pt x="499" y="71"/>
                    </a:lnTo>
                    <a:lnTo>
                      <a:pt x="491" y="68"/>
                    </a:lnTo>
                    <a:lnTo>
                      <a:pt x="482" y="64"/>
                    </a:lnTo>
                    <a:lnTo>
                      <a:pt x="473" y="62"/>
                    </a:lnTo>
                    <a:lnTo>
                      <a:pt x="464" y="61"/>
                    </a:lnTo>
                    <a:lnTo>
                      <a:pt x="454" y="60"/>
                    </a:lnTo>
                    <a:close/>
                  </a:path>
                </a:pathLst>
              </a:custGeom>
              <a:gradFill flip="none" rotWithShape="1">
                <a:gsLst>
                  <a:gs pos="46000">
                    <a:srgbClr val="FFFFFF"/>
                  </a:gs>
                  <a:gs pos="56000">
                    <a:schemeClr val="bg1">
                      <a:alpha val="45000"/>
                    </a:schemeClr>
                  </a:gs>
                  <a:gs pos="100000">
                    <a:srgbClr val="FFFFFF"/>
                  </a:gs>
                  <a:gs pos="0">
                    <a:schemeClr val="bg1">
                      <a:alpha val="97000"/>
                    </a:schemeClr>
                  </a:gs>
                </a:gsLst>
                <a:lin ang="189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5" name="Freeform 42"/>
              <p:cNvSpPr>
                <a:spLocks/>
              </p:cNvSpPr>
              <p:nvPr/>
            </p:nvSpPr>
            <p:spPr bwMode="auto">
              <a:xfrm>
                <a:off x="5940539" y="5287836"/>
                <a:ext cx="371944" cy="178479"/>
              </a:xfrm>
              <a:custGeom>
                <a:avLst/>
                <a:gdLst>
                  <a:gd name="T0" fmla="*/ 1635 w 1638"/>
                  <a:gd name="T1" fmla="*/ 43 h 786"/>
                  <a:gd name="T2" fmla="*/ 1625 w 1638"/>
                  <a:gd name="T3" fmla="*/ 122 h 786"/>
                  <a:gd name="T4" fmla="*/ 1605 w 1638"/>
                  <a:gd name="T5" fmla="*/ 199 h 786"/>
                  <a:gd name="T6" fmla="*/ 1580 w 1638"/>
                  <a:gd name="T7" fmla="*/ 273 h 786"/>
                  <a:gd name="T8" fmla="*/ 1547 w 1638"/>
                  <a:gd name="T9" fmla="*/ 344 h 786"/>
                  <a:gd name="T10" fmla="*/ 1508 w 1638"/>
                  <a:gd name="T11" fmla="*/ 410 h 786"/>
                  <a:gd name="T12" fmla="*/ 1464 w 1638"/>
                  <a:gd name="T13" fmla="*/ 473 h 786"/>
                  <a:gd name="T14" fmla="*/ 1414 w 1638"/>
                  <a:gd name="T15" fmla="*/ 531 h 786"/>
                  <a:gd name="T16" fmla="*/ 1359 w 1638"/>
                  <a:gd name="T17" fmla="*/ 584 h 786"/>
                  <a:gd name="T18" fmla="*/ 1298 w 1638"/>
                  <a:gd name="T19" fmla="*/ 631 h 786"/>
                  <a:gd name="T20" fmla="*/ 1235 w 1638"/>
                  <a:gd name="T21" fmla="*/ 674 h 786"/>
                  <a:gd name="T22" fmla="*/ 1166 w 1638"/>
                  <a:gd name="T23" fmla="*/ 710 h 786"/>
                  <a:gd name="T24" fmla="*/ 1094 w 1638"/>
                  <a:gd name="T25" fmla="*/ 740 h 786"/>
                  <a:gd name="T26" fmla="*/ 1019 w 1638"/>
                  <a:gd name="T27" fmla="*/ 763 h 786"/>
                  <a:gd name="T28" fmla="*/ 940 w 1638"/>
                  <a:gd name="T29" fmla="*/ 777 h 786"/>
                  <a:gd name="T30" fmla="*/ 861 w 1638"/>
                  <a:gd name="T31" fmla="*/ 785 h 786"/>
                  <a:gd name="T32" fmla="*/ 778 w 1638"/>
                  <a:gd name="T33" fmla="*/ 785 h 786"/>
                  <a:gd name="T34" fmla="*/ 697 w 1638"/>
                  <a:gd name="T35" fmla="*/ 777 h 786"/>
                  <a:gd name="T36" fmla="*/ 619 w 1638"/>
                  <a:gd name="T37" fmla="*/ 763 h 786"/>
                  <a:gd name="T38" fmla="*/ 543 w 1638"/>
                  <a:gd name="T39" fmla="*/ 740 h 786"/>
                  <a:gd name="T40" fmla="*/ 472 w 1638"/>
                  <a:gd name="T41" fmla="*/ 710 h 786"/>
                  <a:gd name="T42" fmla="*/ 403 w 1638"/>
                  <a:gd name="T43" fmla="*/ 674 h 786"/>
                  <a:gd name="T44" fmla="*/ 338 w 1638"/>
                  <a:gd name="T45" fmla="*/ 631 h 786"/>
                  <a:gd name="T46" fmla="*/ 279 w 1638"/>
                  <a:gd name="T47" fmla="*/ 584 h 786"/>
                  <a:gd name="T48" fmla="*/ 223 w 1638"/>
                  <a:gd name="T49" fmla="*/ 530 h 786"/>
                  <a:gd name="T50" fmla="*/ 173 w 1638"/>
                  <a:gd name="T51" fmla="*/ 472 h 786"/>
                  <a:gd name="T52" fmla="*/ 128 w 1638"/>
                  <a:gd name="T53" fmla="*/ 409 h 786"/>
                  <a:gd name="T54" fmla="*/ 89 w 1638"/>
                  <a:gd name="T55" fmla="*/ 342 h 786"/>
                  <a:gd name="T56" fmla="*/ 58 w 1638"/>
                  <a:gd name="T57" fmla="*/ 271 h 786"/>
                  <a:gd name="T58" fmla="*/ 32 w 1638"/>
                  <a:gd name="T59" fmla="*/ 197 h 786"/>
                  <a:gd name="T60" fmla="*/ 14 w 1638"/>
                  <a:gd name="T61" fmla="*/ 120 h 786"/>
                  <a:gd name="T62" fmla="*/ 3 w 1638"/>
                  <a:gd name="T63" fmla="*/ 40 h 786"/>
                  <a:gd name="T64" fmla="*/ 48 w 1638"/>
                  <a:gd name="T65" fmla="*/ 6 h 786"/>
                  <a:gd name="T66" fmla="*/ 146 w 1638"/>
                  <a:gd name="T67" fmla="*/ 18 h 786"/>
                  <a:gd name="T68" fmla="*/ 246 w 1638"/>
                  <a:gd name="T69" fmla="*/ 28 h 786"/>
                  <a:gd name="T70" fmla="*/ 348 w 1638"/>
                  <a:gd name="T71" fmla="*/ 37 h 786"/>
                  <a:gd name="T72" fmla="*/ 452 w 1638"/>
                  <a:gd name="T73" fmla="*/ 44 h 786"/>
                  <a:gd name="T74" fmla="*/ 557 w 1638"/>
                  <a:gd name="T75" fmla="*/ 50 h 786"/>
                  <a:gd name="T76" fmla="*/ 664 w 1638"/>
                  <a:gd name="T77" fmla="*/ 53 h 786"/>
                  <a:gd name="T78" fmla="*/ 774 w 1638"/>
                  <a:gd name="T79" fmla="*/ 56 h 786"/>
                  <a:gd name="T80" fmla="*/ 882 w 1638"/>
                  <a:gd name="T81" fmla="*/ 56 h 786"/>
                  <a:gd name="T82" fmla="*/ 988 w 1638"/>
                  <a:gd name="T83" fmla="*/ 53 h 786"/>
                  <a:gd name="T84" fmla="*/ 1093 w 1638"/>
                  <a:gd name="T85" fmla="*/ 50 h 786"/>
                  <a:gd name="T86" fmla="*/ 1196 w 1638"/>
                  <a:gd name="T87" fmla="*/ 45 h 786"/>
                  <a:gd name="T88" fmla="*/ 1297 w 1638"/>
                  <a:gd name="T89" fmla="*/ 39 h 786"/>
                  <a:gd name="T90" fmla="*/ 1398 w 1638"/>
                  <a:gd name="T91" fmla="*/ 30 h 786"/>
                  <a:gd name="T92" fmla="*/ 1495 w 1638"/>
                  <a:gd name="T93" fmla="*/ 20 h 786"/>
                  <a:gd name="T94" fmla="*/ 1590 w 1638"/>
                  <a:gd name="T95" fmla="*/ 9 h 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638" h="786">
                    <a:moveTo>
                      <a:pt x="1638" y="2"/>
                    </a:moveTo>
                    <a:lnTo>
                      <a:pt x="1635" y="43"/>
                    </a:lnTo>
                    <a:lnTo>
                      <a:pt x="1630" y="83"/>
                    </a:lnTo>
                    <a:lnTo>
                      <a:pt x="1625" y="122"/>
                    </a:lnTo>
                    <a:lnTo>
                      <a:pt x="1616" y="161"/>
                    </a:lnTo>
                    <a:lnTo>
                      <a:pt x="1605" y="199"/>
                    </a:lnTo>
                    <a:lnTo>
                      <a:pt x="1594" y="237"/>
                    </a:lnTo>
                    <a:lnTo>
                      <a:pt x="1580" y="273"/>
                    </a:lnTo>
                    <a:lnTo>
                      <a:pt x="1564" y="309"/>
                    </a:lnTo>
                    <a:lnTo>
                      <a:pt x="1547" y="344"/>
                    </a:lnTo>
                    <a:lnTo>
                      <a:pt x="1529" y="377"/>
                    </a:lnTo>
                    <a:lnTo>
                      <a:pt x="1508" y="410"/>
                    </a:lnTo>
                    <a:lnTo>
                      <a:pt x="1488" y="442"/>
                    </a:lnTo>
                    <a:lnTo>
                      <a:pt x="1464" y="473"/>
                    </a:lnTo>
                    <a:lnTo>
                      <a:pt x="1440" y="503"/>
                    </a:lnTo>
                    <a:lnTo>
                      <a:pt x="1414" y="531"/>
                    </a:lnTo>
                    <a:lnTo>
                      <a:pt x="1387" y="558"/>
                    </a:lnTo>
                    <a:lnTo>
                      <a:pt x="1359" y="584"/>
                    </a:lnTo>
                    <a:lnTo>
                      <a:pt x="1329" y="609"/>
                    </a:lnTo>
                    <a:lnTo>
                      <a:pt x="1298" y="631"/>
                    </a:lnTo>
                    <a:lnTo>
                      <a:pt x="1268" y="654"/>
                    </a:lnTo>
                    <a:lnTo>
                      <a:pt x="1235" y="674"/>
                    </a:lnTo>
                    <a:lnTo>
                      <a:pt x="1200" y="693"/>
                    </a:lnTo>
                    <a:lnTo>
                      <a:pt x="1166" y="710"/>
                    </a:lnTo>
                    <a:lnTo>
                      <a:pt x="1131" y="726"/>
                    </a:lnTo>
                    <a:lnTo>
                      <a:pt x="1094" y="740"/>
                    </a:lnTo>
                    <a:lnTo>
                      <a:pt x="1057" y="752"/>
                    </a:lnTo>
                    <a:lnTo>
                      <a:pt x="1019" y="763"/>
                    </a:lnTo>
                    <a:lnTo>
                      <a:pt x="980" y="771"/>
                    </a:lnTo>
                    <a:lnTo>
                      <a:pt x="940" y="777"/>
                    </a:lnTo>
                    <a:lnTo>
                      <a:pt x="900" y="783"/>
                    </a:lnTo>
                    <a:lnTo>
                      <a:pt x="861" y="785"/>
                    </a:lnTo>
                    <a:lnTo>
                      <a:pt x="819" y="786"/>
                    </a:lnTo>
                    <a:lnTo>
                      <a:pt x="778" y="785"/>
                    </a:lnTo>
                    <a:lnTo>
                      <a:pt x="737" y="783"/>
                    </a:lnTo>
                    <a:lnTo>
                      <a:pt x="697" y="777"/>
                    </a:lnTo>
                    <a:lnTo>
                      <a:pt x="657" y="771"/>
                    </a:lnTo>
                    <a:lnTo>
                      <a:pt x="619" y="763"/>
                    </a:lnTo>
                    <a:lnTo>
                      <a:pt x="581" y="752"/>
                    </a:lnTo>
                    <a:lnTo>
                      <a:pt x="543" y="740"/>
                    </a:lnTo>
                    <a:lnTo>
                      <a:pt x="507" y="725"/>
                    </a:lnTo>
                    <a:lnTo>
                      <a:pt x="472" y="710"/>
                    </a:lnTo>
                    <a:lnTo>
                      <a:pt x="436" y="693"/>
                    </a:lnTo>
                    <a:lnTo>
                      <a:pt x="403" y="674"/>
                    </a:lnTo>
                    <a:lnTo>
                      <a:pt x="370" y="653"/>
                    </a:lnTo>
                    <a:lnTo>
                      <a:pt x="338" y="631"/>
                    </a:lnTo>
                    <a:lnTo>
                      <a:pt x="308" y="607"/>
                    </a:lnTo>
                    <a:lnTo>
                      <a:pt x="279" y="584"/>
                    </a:lnTo>
                    <a:lnTo>
                      <a:pt x="250" y="557"/>
                    </a:lnTo>
                    <a:lnTo>
                      <a:pt x="223" y="530"/>
                    </a:lnTo>
                    <a:lnTo>
                      <a:pt x="198" y="501"/>
                    </a:lnTo>
                    <a:lnTo>
                      <a:pt x="173" y="472"/>
                    </a:lnTo>
                    <a:lnTo>
                      <a:pt x="150" y="441"/>
                    </a:lnTo>
                    <a:lnTo>
                      <a:pt x="128" y="409"/>
                    </a:lnTo>
                    <a:lnTo>
                      <a:pt x="109" y="376"/>
                    </a:lnTo>
                    <a:lnTo>
                      <a:pt x="89" y="342"/>
                    </a:lnTo>
                    <a:lnTo>
                      <a:pt x="73" y="308"/>
                    </a:lnTo>
                    <a:lnTo>
                      <a:pt x="58" y="271"/>
                    </a:lnTo>
                    <a:lnTo>
                      <a:pt x="44" y="235"/>
                    </a:lnTo>
                    <a:lnTo>
                      <a:pt x="32" y="197"/>
                    </a:lnTo>
                    <a:lnTo>
                      <a:pt x="22" y="159"/>
                    </a:lnTo>
                    <a:lnTo>
                      <a:pt x="14" y="120"/>
                    </a:lnTo>
                    <a:lnTo>
                      <a:pt x="7" y="81"/>
                    </a:lnTo>
                    <a:lnTo>
                      <a:pt x="3" y="40"/>
                    </a:lnTo>
                    <a:lnTo>
                      <a:pt x="0" y="0"/>
                    </a:lnTo>
                    <a:lnTo>
                      <a:pt x="48" y="6"/>
                    </a:lnTo>
                    <a:lnTo>
                      <a:pt x="96" y="12"/>
                    </a:lnTo>
                    <a:lnTo>
                      <a:pt x="146" y="18"/>
                    </a:lnTo>
                    <a:lnTo>
                      <a:pt x="196" y="24"/>
                    </a:lnTo>
                    <a:lnTo>
                      <a:pt x="246" y="28"/>
                    </a:lnTo>
                    <a:lnTo>
                      <a:pt x="297" y="33"/>
                    </a:lnTo>
                    <a:lnTo>
                      <a:pt x="348" y="37"/>
                    </a:lnTo>
                    <a:lnTo>
                      <a:pt x="400" y="41"/>
                    </a:lnTo>
                    <a:lnTo>
                      <a:pt x="452" y="44"/>
                    </a:lnTo>
                    <a:lnTo>
                      <a:pt x="505" y="48"/>
                    </a:lnTo>
                    <a:lnTo>
                      <a:pt x="557" y="50"/>
                    </a:lnTo>
                    <a:lnTo>
                      <a:pt x="611" y="52"/>
                    </a:lnTo>
                    <a:lnTo>
                      <a:pt x="664" y="53"/>
                    </a:lnTo>
                    <a:lnTo>
                      <a:pt x="719" y="55"/>
                    </a:lnTo>
                    <a:lnTo>
                      <a:pt x="774" y="56"/>
                    </a:lnTo>
                    <a:lnTo>
                      <a:pt x="829" y="56"/>
                    </a:lnTo>
                    <a:lnTo>
                      <a:pt x="882" y="56"/>
                    </a:lnTo>
                    <a:lnTo>
                      <a:pt x="936" y="55"/>
                    </a:lnTo>
                    <a:lnTo>
                      <a:pt x="988" y="53"/>
                    </a:lnTo>
                    <a:lnTo>
                      <a:pt x="1041" y="52"/>
                    </a:lnTo>
                    <a:lnTo>
                      <a:pt x="1093" y="50"/>
                    </a:lnTo>
                    <a:lnTo>
                      <a:pt x="1145" y="48"/>
                    </a:lnTo>
                    <a:lnTo>
                      <a:pt x="1196" y="45"/>
                    </a:lnTo>
                    <a:lnTo>
                      <a:pt x="1247" y="42"/>
                    </a:lnTo>
                    <a:lnTo>
                      <a:pt x="1297" y="39"/>
                    </a:lnTo>
                    <a:lnTo>
                      <a:pt x="1348" y="34"/>
                    </a:lnTo>
                    <a:lnTo>
                      <a:pt x="1398" y="30"/>
                    </a:lnTo>
                    <a:lnTo>
                      <a:pt x="1447" y="25"/>
                    </a:lnTo>
                    <a:lnTo>
                      <a:pt x="1495" y="20"/>
                    </a:lnTo>
                    <a:lnTo>
                      <a:pt x="1544" y="15"/>
                    </a:lnTo>
                    <a:lnTo>
                      <a:pt x="1590" y="9"/>
                    </a:lnTo>
                    <a:lnTo>
                      <a:pt x="1638" y="2"/>
                    </a:ln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alpha val="45000"/>
                    </a:schemeClr>
                  </a:gs>
                  <a:gs pos="0">
                    <a:schemeClr val="bg1">
                      <a:alpha val="20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56" name="Freeform 43"/>
            <p:cNvSpPr>
              <a:spLocks/>
            </p:cNvSpPr>
            <p:nvPr/>
          </p:nvSpPr>
          <p:spPr bwMode="auto">
            <a:xfrm>
              <a:off x="6484378" y="417446"/>
              <a:ext cx="2215278" cy="4990087"/>
            </a:xfrm>
            <a:custGeom>
              <a:avLst/>
              <a:gdLst>
                <a:gd name="T0" fmla="*/ 0 w 6402"/>
                <a:gd name="T1" fmla="*/ 0 h 14419"/>
                <a:gd name="T2" fmla="*/ 5706 w 6402"/>
                <a:gd name="T3" fmla="*/ 0 h 14419"/>
                <a:gd name="T4" fmla="*/ 5742 w 6402"/>
                <a:gd name="T5" fmla="*/ 1 h 14419"/>
                <a:gd name="T6" fmla="*/ 5777 w 6402"/>
                <a:gd name="T7" fmla="*/ 4 h 14419"/>
                <a:gd name="T8" fmla="*/ 5811 w 6402"/>
                <a:gd name="T9" fmla="*/ 9 h 14419"/>
                <a:gd name="T10" fmla="*/ 5846 w 6402"/>
                <a:gd name="T11" fmla="*/ 14 h 14419"/>
                <a:gd name="T12" fmla="*/ 5880 w 6402"/>
                <a:gd name="T13" fmla="*/ 22 h 14419"/>
                <a:gd name="T14" fmla="*/ 5913 w 6402"/>
                <a:gd name="T15" fmla="*/ 32 h 14419"/>
                <a:gd name="T16" fmla="*/ 5945 w 6402"/>
                <a:gd name="T17" fmla="*/ 43 h 14419"/>
                <a:gd name="T18" fmla="*/ 5976 w 6402"/>
                <a:gd name="T19" fmla="*/ 56 h 14419"/>
                <a:gd name="T20" fmla="*/ 6007 w 6402"/>
                <a:gd name="T21" fmla="*/ 69 h 14419"/>
                <a:gd name="T22" fmla="*/ 6037 w 6402"/>
                <a:gd name="T23" fmla="*/ 84 h 14419"/>
                <a:gd name="T24" fmla="*/ 6066 w 6402"/>
                <a:gd name="T25" fmla="*/ 101 h 14419"/>
                <a:gd name="T26" fmla="*/ 6094 w 6402"/>
                <a:gd name="T27" fmla="*/ 119 h 14419"/>
                <a:gd name="T28" fmla="*/ 6122 w 6402"/>
                <a:gd name="T29" fmla="*/ 139 h 14419"/>
                <a:gd name="T30" fmla="*/ 6148 w 6402"/>
                <a:gd name="T31" fmla="*/ 160 h 14419"/>
                <a:gd name="T32" fmla="*/ 6174 w 6402"/>
                <a:gd name="T33" fmla="*/ 182 h 14419"/>
                <a:gd name="T34" fmla="*/ 6197 w 6402"/>
                <a:gd name="T35" fmla="*/ 205 h 14419"/>
                <a:gd name="T36" fmla="*/ 6220 w 6402"/>
                <a:gd name="T37" fmla="*/ 228 h 14419"/>
                <a:gd name="T38" fmla="*/ 6242 w 6402"/>
                <a:gd name="T39" fmla="*/ 254 h 14419"/>
                <a:gd name="T40" fmla="*/ 6263 w 6402"/>
                <a:gd name="T41" fmla="*/ 280 h 14419"/>
                <a:gd name="T42" fmla="*/ 6283 w 6402"/>
                <a:gd name="T43" fmla="*/ 308 h 14419"/>
                <a:gd name="T44" fmla="*/ 6301 w 6402"/>
                <a:gd name="T45" fmla="*/ 336 h 14419"/>
                <a:gd name="T46" fmla="*/ 6318 w 6402"/>
                <a:gd name="T47" fmla="*/ 365 h 14419"/>
                <a:gd name="T48" fmla="*/ 6333 w 6402"/>
                <a:gd name="T49" fmla="*/ 395 h 14419"/>
                <a:gd name="T50" fmla="*/ 6348 w 6402"/>
                <a:gd name="T51" fmla="*/ 426 h 14419"/>
                <a:gd name="T52" fmla="*/ 6359 w 6402"/>
                <a:gd name="T53" fmla="*/ 457 h 14419"/>
                <a:gd name="T54" fmla="*/ 6371 w 6402"/>
                <a:gd name="T55" fmla="*/ 489 h 14419"/>
                <a:gd name="T56" fmla="*/ 6380 w 6402"/>
                <a:gd name="T57" fmla="*/ 523 h 14419"/>
                <a:gd name="T58" fmla="*/ 6388 w 6402"/>
                <a:gd name="T59" fmla="*/ 557 h 14419"/>
                <a:gd name="T60" fmla="*/ 6394 w 6402"/>
                <a:gd name="T61" fmla="*/ 591 h 14419"/>
                <a:gd name="T62" fmla="*/ 6398 w 6402"/>
                <a:gd name="T63" fmla="*/ 626 h 14419"/>
                <a:gd name="T64" fmla="*/ 6401 w 6402"/>
                <a:gd name="T65" fmla="*/ 661 h 14419"/>
                <a:gd name="T66" fmla="*/ 6402 w 6402"/>
                <a:gd name="T67" fmla="*/ 696 h 14419"/>
                <a:gd name="T68" fmla="*/ 6402 w 6402"/>
                <a:gd name="T69" fmla="*/ 14419 h 14419"/>
                <a:gd name="T70" fmla="*/ 0 w 6402"/>
                <a:gd name="T71" fmla="*/ 0 h 14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402" h="14419">
                  <a:moveTo>
                    <a:pt x="0" y="0"/>
                  </a:moveTo>
                  <a:lnTo>
                    <a:pt x="5706" y="0"/>
                  </a:lnTo>
                  <a:lnTo>
                    <a:pt x="5742" y="1"/>
                  </a:lnTo>
                  <a:lnTo>
                    <a:pt x="5777" y="4"/>
                  </a:lnTo>
                  <a:lnTo>
                    <a:pt x="5811" y="9"/>
                  </a:lnTo>
                  <a:lnTo>
                    <a:pt x="5846" y="14"/>
                  </a:lnTo>
                  <a:lnTo>
                    <a:pt x="5880" y="22"/>
                  </a:lnTo>
                  <a:lnTo>
                    <a:pt x="5913" y="32"/>
                  </a:lnTo>
                  <a:lnTo>
                    <a:pt x="5945" y="43"/>
                  </a:lnTo>
                  <a:lnTo>
                    <a:pt x="5976" y="56"/>
                  </a:lnTo>
                  <a:lnTo>
                    <a:pt x="6007" y="69"/>
                  </a:lnTo>
                  <a:lnTo>
                    <a:pt x="6037" y="84"/>
                  </a:lnTo>
                  <a:lnTo>
                    <a:pt x="6066" y="101"/>
                  </a:lnTo>
                  <a:lnTo>
                    <a:pt x="6094" y="119"/>
                  </a:lnTo>
                  <a:lnTo>
                    <a:pt x="6122" y="139"/>
                  </a:lnTo>
                  <a:lnTo>
                    <a:pt x="6148" y="160"/>
                  </a:lnTo>
                  <a:lnTo>
                    <a:pt x="6174" y="182"/>
                  </a:lnTo>
                  <a:lnTo>
                    <a:pt x="6197" y="205"/>
                  </a:lnTo>
                  <a:lnTo>
                    <a:pt x="6220" y="228"/>
                  </a:lnTo>
                  <a:lnTo>
                    <a:pt x="6242" y="254"/>
                  </a:lnTo>
                  <a:lnTo>
                    <a:pt x="6263" y="280"/>
                  </a:lnTo>
                  <a:lnTo>
                    <a:pt x="6283" y="308"/>
                  </a:lnTo>
                  <a:lnTo>
                    <a:pt x="6301" y="336"/>
                  </a:lnTo>
                  <a:lnTo>
                    <a:pt x="6318" y="365"/>
                  </a:lnTo>
                  <a:lnTo>
                    <a:pt x="6333" y="395"/>
                  </a:lnTo>
                  <a:lnTo>
                    <a:pt x="6348" y="426"/>
                  </a:lnTo>
                  <a:lnTo>
                    <a:pt x="6359" y="457"/>
                  </a:lnTo>
                  <a:lnTo>
                    <a:pt x="6371" y="489"/>
                  </a:lnTo>
                  <a:lnTo>
                    <a:pt x="6380" y="523"/>
                  </a:lnTo>
                  <a:lnTo>
                    <a:pt x="6388" y="557"/>
                  </a:lnTo>
                  <a:lnTo>
                    <a:pt x="6394" y="591"/>
                  </a:lnTo>
                  <a:lnTo>
                    <a:pt x="6398" y="626"/>
                  </a:lnTo>
                  <a:lnTo>
                    <a:pt x="6401" y="661"/>
                  </a:lnTo>
                  <a:lnTo>
                    <a:pt x="6402" y="696"/>
                  </a:lnTo>
                  <a:lnTo>
                    <a:pt x="6402" y="14419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65000">
                  <a:schemeClr val="bg1">
                    <a:alpha val="0"/>
                  </a:schemeClr>
                </a:gs>
                <a:gs pos="0">
                  <a:schemeClr val="bg1">
                    <a:alpha val="5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57" name="Group 456"/>
            <p:cNvGrpSpPr/>
            <p:nvPr/>
          </p:nvGrpSpPr>
          <p:grpSpPr>
            <a:xfrm>
              <a:off x="6717883" y="652670"/>
              <a:ext cx="82967" cy="81537"/>
              <a:chOff x="9879841" y="1499440"/>
              <a:chExt cx="79021" cy="77659"/>
            </a:xfrm>
          </p:grpSpPr>
          <p:sp>
            <p:nvSpPr>
              <p:cNvPr id="458" name="Freeform 29"/>
              <p:cNvSpPr>
                <a:spLocks/>
              </p:cNvSpPr>
              <p:nvPr/>
            </p:nvSpPr>
            <p:spPr bwMode="auto">
              <a:xfrm>
                <a:off x="9879841" y="1499440"/>
                <a:ext cx="79021" cy="77659"/>
              </a:xfrm>
              <a:custGeom>
                <a:avLst/>
                <a:gdLst>
                  <a:gd name="T0" fmla="*/ 189 w 345"/>
                  <a:gd name="T1" fmla="*/ 1 h 344"/>
                  <a:gd name="T2" fmla="*/ 224 w 345"/>
                  <a:gd name="T3" fmla="*/ 8 h 344"/>
                  <a:gd name="T4" fmla="*/ 254 w 345"/>
                  <a:gd name="T5" fmla="*/ 21 h 344"/>
                  <a:gd name="T6" fmla="*/ 282 w 345"/>
                  <a:gd name="T7" fmla="*/ 39 h 344"/>
                  <a:gd name="T8" fmla="*/ 305 w 345"/>
                  <a:gd name="T9" fmla="*/ 63 h 344"/>
                  <a:gd name="T10" fmla="*/ 324 w 345"/>
                  <a:gd name="T11" fmla="*/ 90 h 344"/>
                  <a:gd name="T12" fmla="*/ 337 w 345"/>
                  <a:gd name="T13" fmla="*/ 121 h 344"/>
                  <a:gd name="T14" fmla="*/ 343 w 345"/>
                  <a:gd name="T15" fmla="*/ 154 h 344"/>
                  <a:gd name="T16" fmla="*/ 343 w 345"/>
                  <a:gd name="T17" fmla="*/ 189 h 344"/>
                  <a:gd name="T18" fmla="*/ 337 w 345"/>
                  <a:gd name="T19" fmla="*/ 224 h 344"/>
                  <a:gd name="T20" fmla="*/ 324 w 345"/>
                  <a:gd name="T21" fmla="*/ 254 h 344"/>
                  <a:gd name="T22" fmla="*/ 305 w 345"/>
                  <a:gd name="T23" fmla="*/ 282 h 344"/>
                  <a:gd name="T24" fmla="*/ 282 w 345"/>
                  <a:gd name="T25" fmla="*/ 304 h 344"/>
                  <a:gd name="T26" fmla="*/ 254 w 345"/>
                  <a:gd name="T27" fmla="*/ 324 h 344"/>
                  <a:gd name="T28" fmla="*/ 224 w 345"/>
                  <a:gd name="T29" fmla="*/ 336 h 344"/>
                  <a:gd name="T30" fmla="*/ 189 w 345"/>
                  <a:gd name="T31" fmla="*/ 343 h 344"/>
                  <a:gd name="T32" fmla="*/ 155 w 345"/>
                  <a:gd name="T33" fmla="*/ 343 h 344"/>
                  <a:gd name="T34" fmla="*/ 121 w 345"/>
                  <a:gd name="T35" fmla="*/ 336 h 344"/>
                  <a:gd name="T36" fmla="*/ 90 w 345"/>
                  <a:gd name="T37" fmla="*/ 324 h 344"/>
                  <a:gd name="T38" fmla="*/ 63 w 345"/>
                  <a:gd name="T39" fmla="*/ 304 h 344"/>
                  <a:gd name="T40" fmla="*/ 39 w 345"/>
                  <a:gd name="T41" fmla="*/ 282 h 344"/>
                  <a:gd name="T42" fmla="*/ 21 w 345"/>
                  <a:gd name="T43" fmla="*/ 254 h 344"/>
                  <a:gd name="T44" fmla="*/ 8 w 345"/>
                  <a:gd name="T45" fmla="*/ 224 h 344"/>
                  <a:gd name="T46" fmla="*/ 1 w 345"/>
                  <a:gd name="T47" fmla="*/ 189 h 344"/>
                  <a:gd name="T48" fmla="*/ 1 w 345"/>
                  <a:gd name="T49" fmla="*/ 154 h 344"/>
                  <a:gd name="T50" fmla="*/ 8 w 345"/>
                  <a:gd name="T51" fmla="*/ 121 h 344"/>
                  <a:gd name="T52" fmla="*/ 21 w 345"/>
                  <a:gd name="T53" fmla="*/ 90 h 344"/>
                  <a:gd name="T54" fmla="*/ 39 w 345"/>
                  <a:gd name="T55" fmla="*/ 63 h 344"/>
                  <a:gd name="T56" fmla="*/ 63 w 345"/>
                  <a:gd name="T57" fmla="*/ 39 h 344"/>
                  <a:gd name="T58" fmla="*/ 90 w 345"/>
                  <a:gd name="T59" fmla="*/ 21 h 344"/>
                  <a:gd name="T60" fmla="*/ 121 w 345"/>
                  <a:gd name="T61" fmla="*/ 8 h 344"/>
                  <a:gd name="T62" fmla="*/ 155 w 345"/>
                  <a:gd name="T63" fmla="*/ 1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45" h="344">
                    <a:moveTo>
                      <a:pt x="172" y="0"/>
                    </a:moveTo>
                    <a:lnTo>
                      <a:pt x="189" y="1"/>
                    </a:lnTo>
                    <a:lnTo>
                      <a:pt x="207" y="3"/>
                    </a:lnTo>
                    <a:lnTo>
                      <a:pt x="224" y="8"/>
                    </a:lnTo>
                    <a:lnTo>
                      <a:pt x="240" y="14"/>
                    </a:lnTo>
                    <a:lnTo>
                      <a:pt x="254" y="21"/>
                    </a:lnTo>
                    <a:lnTo>
                      <a:pt x="268" y="30"/>
                    </a:lnTo>
                    <a:lnTo>
                      <a:pt x="282" y="39"/>
                    </a:lnTo>
                    <a:lnTo>
                      <a:pt x="294" y="50"/>
                    </a:lnTo>
                    <a:lnTo>
                      <a:pt x="305" y="63"/>
                    </a:lnTo>
                    <a:lnTo>
                      <a:pt x="315" y="75"/>
                    </a:lnTo>
                    <a:lnTo>
                      <a:pt x="324" y="90"/>
                    </a:lnTo>
                    <a:lnTo>
                      <a:pt x="331" y="105"/>
                    </a:lnTo>
                    <a:lnTo>
                      <a:pt x="337" y="121"/>
                    </a:lnTo>
                    <a:lnTo>
                      <a:pt x="341" y="137"/>
                    </a:lnTo>
                    <a:lnTo>
                      <a:pt x="343" y="154"/>
                    </a:lnTo>
                    <a:lnTo>
                      <a:pt x="345" y="172"/>
                    </a:lnTo>
                    <a:lnTo>
                      <a:pt x="343" y="189"/>
                    </a:lnTo>
                    <a:lnTo>
                      <a:pt x="341" y="206"/>
                    </a:lnTo>
                    <a:lnTo>
                      <a:pt x="337" y="224"/>
                    </a:lnTo>
                    <a:lnTo>
                      <a:pt x="331" y="239"/>
                    </a:lnTo>
                    <a:lnTo>
                      <a:pt x="324" y="254"/>
                    </a:lnTo>
                    <a:lnTo>
                      <a:pt x="315" y="268"/>
                    </a:lnTo>
                    <a:lnTo>
                      <a:pt x="305" y="282"/>
                    </a:lnTo>
                    <a:lnTo>
                      <a:pt x="294" y="294"/>
                    </a:lnTo>
                    <a:lnTo>
                      <a:pt x="282" y="304"/>
                    </a:lnTo>
                    <a:lnTo>
                      <a:pt x="268" y="315"/>
                    </a:lnTo>
                    <a:lnTo>
                      <a:pt x="254" y="324"/>
                    </a:lnTo>
                    <a:lnTo>
                      <a:pt x="240" y="331"/>
                    </a:lnTo>
                    <a:lnTo>
                      <a:pt x="224" y="336"/>
                    </a:lnTo>
                    <a:lnTo>
                      <a:pt x="207" y="341"/>
                    </a:lnTo>
                    <a:lnTo>
                      <a:pt x="189" y="343"/>
                    </a:lnTo>
                    <a:lnTo>
                      <a:pt x="172" y="344"/>
                    </a:lnTo>
                    <a:lnTo>
                      <a:pt x="155" y="343"/>
                    </a:lnTo>
                    <a:lnTo>
                      <a:pt x="138" y="341"/>
                    </a:lnTo>
                    <a:lnTo>
                      <a:pt x="121" y="336"/>
                    </a:lnTo>
                    <a:lnTo>
                      <a:pt x="105" y="331"/>
                    </a:lnTo>
                    <a:lnTo>
                      <a:pt x="90" y="324"/>
                    </a:lnTo>
                    <a:lnTo>
                      <a:pt x="76" y="315"/>
                    </a:lnTo>
                    <a:lnTo>
                      <a:pt x="63" y="304"/>
                    </a:lnTo>
                    <a:lnTo>
                      <a:pt x="50" y="294"/>
                    </a:lnTo>
                    <a:lnTo>
                      <a:pt x="39" y="282"/>
                    </a:lnTo>
                    <a:lnTo>
                      <a:pt x="30" y="268"/>
                    </a:lnTo>
                    <a:lnTo>
                      <a:pt x="21" y="254"/>
                    </a:lnTo>
                    <a:lnTo>
                      <a:pt x="14" y="239"/>
                    </a:lnTo>
                    <a:lnTo>
                      <a:pt x="8" y="224"/>
                    </a:lnTo>
                    <a:lnTo>
                      <a:pt x="3" y="206"/>
                    </a:lnTo>
                    <a:lnTo>
                      <a:pt x="1" y="189"/>
                    </a:lnTo>
                    <a:lnTo>
                      <a:pt x="0" y="172"/>
                    </a:lnTo>
                    <a:lnTo>
                      <a:pt x="1" y="154"/>
                    </a:lnTo>
                    <a:lnTo>
                      <a:pt x="3" y="137"/>
                    </a:lnTo>
                    <a:lnTo>
                      <a:pt x="8" y="121"/>
                    </a:lnTo>
                    <a:lnTo>
                      <a:pt x="14" y="105"/>
                    </a:lnTo>
                    <a:lnTo>
                      <a:pt x="21" y="90"/>
                    </a:lnTo>
                    <a:lnTo>
                      <a:pt x="30" y="75"/>
                    </a:lnTo>
                    <a:lnTo>
                      <a:pt x="39" y="63"/>
                    </a:lnTo>
                    <a:lnTo>
                      <a:pt x="50" y="50"/>
                    </a:lnTo>
                    <a:lnTo>
                      <a:pt x="63" y="39"/>
                    </a:lnTo>
                    <a:lnTo>
                      <a:pt x="76" y="30"/>
                    </a:lnTo>
                    <a:lnTo>
                      <a:pt x="90" y="21"/>
                    </a:lnTo>
                    <a:lnTo>
                      <a:pt x="105" y="14"/>
                    </a:lnTo>
                    <a:lnTo>
                      <a:pt x="121" y="8"/>
                    </a:lnTo>
                    <a:lnTo>
                      <a:pt x="138" y="3"/>
                    </a:lnTo>
                    <a:lnTo>
                      <a:pt x="155" y="1"/>
                    </a:lnTo>
                    <a:lnTo>
                      <a:pt x="172" y="0"/>
                    </a:lnTo>
                    <a:close/>
                  </a:path>
                </a:pathLst>
              </a:custGeom>
              <a:gradFill flip="none" rotWithShape="1">
                <a:gsLst>
                  <a:gs pos="65000">
                    <a:schemeClr val="tx1">
                      <a:lumMod val="75000"/>
                      <a:lumOff val="25000"/>
                    </a:schemeClr>
                  </a:gs>
                  <a:gs pos="0">
                    <a:schemeClr val="tx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9" name="Freeform 30"/>
              <p:cNvSpPr>
                <a:spLocks/>
              </p:cNvSpPr>
              <p:nvPr/>
            </p:nvSpPr>
            <p:spPr bwMode="auto">
              <a:xfrm>
                <a:off x="9900297" y="1518512"/>
                <a:ext cx="38148" cy="38148"/>
              </a:xfrm>
              <a:custGeom>
                <a:avLst/>
                <a:gdLst>
                  <a:gd name="T0" fmla="*/ 93 w 169"/>
                  <a:gd name="T1" fmla="*/ 0 h 169"/>
                  <a:gd name="T2" fmla="*/ 109 w 169"/>
                  <a:gd name="T3" fmla="*/ 3 h 169"/>
                  <a:gd name="T4" fmla="*/ 124 w 169"/>
                  <a:gd name="T5" fmla="*/ 10 h 169"/>
                  <a:gd name="T6" fmla="*/ 138 w 169"/>
                  <a:gd name="T7" fmla="*/ 19 h 169"/>
                  <a:gd name="T8" fmla="*/ 149 w 169"/>
                  <a:gd name="T9" fmla="*/ 31 h 169"/>
                  <a:gd name="T10" fmla="*/ 158 w 169"/>
                  <a:gd name="T11" fmla="*/ 43 h 169"/>
                  <a:gd name="T12" fmla="*/ 165 w 169"/>
                  <a:gd name="T13" fmla="*/ 59 h 169"/>
                  <a:gd name="T14" fmla="*/ 169 w 169"/>
                  <a:gd name="T15" fmla="*/ 75 h 169"/>
                  <a:gd name="T16" fmla="*/ 169 w 169"/>
                  <a:gd name="T17" fmla="*/ 92 h 169"/>
                  <a:gd name="T18" fmla="*/ 165 w 169"/>
                  <a:gd name="T19" fmla="*/ 109 h 169"/>
                  <a:gd name="T20" fmla="*/ 158 w 169"/>
                  <a:gd name="T21" fmla="*/ 124 h 169"/>
                  <a:gd name="T22" fmla="*/ 149 w 169"/>
                  <a:gd name="T23" fmla="*/ 138 h 169"/>
                  <a:gd name="T24" fmla="*/ 138 w 169"/>
                  <a:gd name="T25" fmla="*/ 149 h 169"/>
                  <a:gd name="T26" fmla="*/ 124 w 169"/>
                  <a:gd name="T27" fmla="*/ 158 h 169"/>
                  <a:gd name="T28" fmla="*/ 109 w 169"/>
                  <a:gd name="T29" fmla="*/ 165 h 169"/>
                  <a:gd name="T30" fmla="*/ 93 w 169"/>
                  <a:gd name="T31" fmla="*/ 169 h 169"/>
                  <a:gd name="T32" fmla="*/ 75 w 169"/>
                  <a:gd name="T33" fmla="*/ 169 h 169"/>
                  <a:gd name="T34" fmla="*/ 59 w 169"/>
                  <a:gd name="T35" fmla="*/ 165 h 169"/>
                  <a:gd name="T36" fmla="*/ 44 w 169"/>
                  <a:gd name="T37" fmla="*/ 158 h 169"/>
                  <a:gd name="T38" fmla="*/ 31 w 169"/>
                  <a:gd name="T39" fmla="*/ 149 h 169"/>
                  <a:gd name="T40" fmla="*/ 19 w 169"/>
                  <a:gd name="T41" fmla="*/ 138 h 169"/>
                  <a:gd name="T42" fmla="*/ 10 w 169"/>
                  <a:gd name="T43" fmla="*/ 124 h 169"/>
                  <a:gd name="T44" fmla="*/ 3 w 169"/>
                  <a:gd name="T45" fmla="*/ 109 h 169"/>
                  <a:gd name="T46" fmla="*/ 0 w 169"/>
                  <a:gd name="T47" fmla="*/ 92 h 169"/>
                  <a:gd name="T48" fmla="*/ 0 w 169"/>
                  <a:gd name="T49" fmla="*/ 75 h 169"/>
                  <a:gd name="T50" fmla="*/ 3 w 169"/>
                  <a:gd name="T51" fmla="*/ 59 h 169"/>
                  <a:gd name="T52" fmla="*/ 10 w 169"/>
                  <a:gd name="T53" fmla="*/ 43 h 169"/>
                  <a:gd name="T54" fmla="*/ 19 w 169"/>
                  <a:gd name="T55" fmla="*/ 31 h 169"/>
                  <a:gd name="T56" fmla="*/ 31 w 169"/>
                  <a:gd name="T57" fmla="*/ 19 h 169"/>
                  <a:gd name="T58" fmla="*/ 44 w 169"/>
                  <a:gd name="T59" fmla="*/ 10 h 169"/>
                  <a:gd name="T60" fmla="*/ 59 w 169"/>
                  <a:gd name="T61" fmla="*/ 3 h 169"/>
                  <a:gd name="T62" fmla="*/ 75 w 169"/>
                  <a:gd name="T63" fmla="*/ 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9" h="169">
                    <a:moveTo>
                      <a:pt x="84" y="0"/>
                    </a:moveTo>
                    <a:lnTo>
                      <a:pt x="93" y="0"/>
                    </a:lnTo>
                    <a:lnTo>
                      <a:pt x="101" y="1"/>
                    </a:lnTo>
                    <a:lnTo>
                      <a:pt x="109" y="3"/>
                    </a:lnTo>
                    <a:lnTo>
                      <a:pt x="117" y="6"/>
                    </a:lnTo>
                    <a:lnTo>
                      <a:pt x="124" y="10"/>
                    </a:lnTo>
                    <a:lnTo>
                      <a:pt x="132" y="14"/>
                    </a:lnTo>
                    <a:lnTo>
                      <a:pt x="138" y="19"/>
                    </a:lnTo>
                    <a:lnTo>
                      <a:pt x="145" y="24"/>
                    </a:lnTo>
                    <a:lnTo>
                      <a:pt x="149" y="31"/>
                    </a:lnTo>
                    <a:lnTo>
                      <a:pt x="155" y="36"/>
                    </a:lnTo>
                    <a:lnTo>
                      <a:pt x="158" y="43"/>
                    </a:lnTo>
                    <a:lnTo>
                      <a:pt x="162" y="51"/>
                    </a:lnTo>
                    <a:lnTo>
                      <a:pt x="165" y="59"/>
                    </a:lnTo>
                    <a:lnTo>
                      <a:pt x="168" y="67"/>
                    </a:lnTo>
                    <a:lnTo>
                      <a:pt x="169" y="75"/>
                    </a:lnTo>
                    <a:lnTo>
                      <a:pt x="169" y="84"/>
                    </a:lnTo>
                    <a:lnTo>
                      <a:pt x="169" y="92"/>
                    </a:lnTo>
                    <a:lnTo>
                      <a:pt x="168" y="101"/>
                    </a:lnTo>
                    <a:lnTo>
                      <a:pt x="165" y="109"/>
                    </a:lnTo>
                    <a:lnTo>
                      <a:pt x="162" y="117"/>
                    </a:lnTo>
                    <a:lnTo>
                      <a:pt x="158" y="124"/>
                    </a:lnTo>
                    <a:lnTo>
                      <a:pt x="155" y="131"/>
                    </a:lnTo>
                    <a:lnTo>
                      <a:pt x="149" y="138"/>
                    </a:lnTo>
                    <a:lnTo>
                      <a:pt x="145" y="143"/>
                    </a:lnTo>
                    <a:lnTo>
                      <a:pt x="138" y="149"/>
                    </a:lnTo>
                    <a:lnTo>
                      <a:pt x="132" y="155"/>
                    </a:lnTo>
                    <a:lnTo>
                      <a:pt x="124" y="158"/>
                    </a:lnTo>
                    <a:lnTo>
                      <a:pt x="117" y="162"/>
                    </a:lnTo>
                    <a:lnTo>
                      <a:pt x="109" y="165"/>
                    </a:lnTo>
                    <a:lnTo>
                      <a:pt x="101" y="167"/>
                    </a:lnTo>
                    <a:lnTo>
                      <a:pt x="93" y="169"/>
                    </a:lnTo>
                    <a:lnTo>
                      <a:pt x="84" y="169"/>
                    </a:lnTo>
                    <a:lnTo>
                      <a:pt x="75" y="169"/>
                    </a:lnTo>
                    <a:lnTo>
                      <a:pt x="67" y="167"/>
                    </a:lnTo>
                    <a:lnTo>
                      <a:pt x="59" y="165"/>
                    </a:lnTo>
                    <a:lnTo>
                      <a:pt x="51" y="162"/>
                    </a:lnTo>
                    <a:lnTo>
                      <a:pt x="44" y="158"/>
                    </a:lnTo>
                    <a:lnTo>
                      <a:pt x="36" y="155"/>
                    </a:lnTo>
                    <a:lnTo>
                      <a:pt x="31" y="149"/>
                    </a:lnTo>
                    <a:lnTo>
                      <a:pt x="24" y="143"/>
                    </a:lnTo>
                    <a:lnTo>
                      <a:pt x="19" y="138"/>
                    </a:lnTo>
                    <a:lnTo>
                      <a:pt x="14" y="131"/>
                    </a:lnTo>
                    <a:lnTo>
                      <a:pt x="10" y="124"/>
                    </a:lnTo>
                    <a:lnTo>
                      <a:pt x="6" y="117"/>
                    </a:lnTo>
                    <a:lnTo>
                      <a:pt x="3" y="109"/>
                    </a:lnTo>
                    <a:lnTo>
                      <a:pt x="1" y="101"/>
                    </a:lnTo>
                    <a:lnTo>
                      <a:pt x="0" y="92"/>
                    </a:lnTo>
                    <a:lnTo>
                      <a:pt x="0" y="84"/>
                    </a:lnTo>
                    <a:lnTo>
                      <a:pt x="0" y="75"/>
                    </a:lnTo>
                    <a:lnTo>
                      <a:pt x="1" y="67"/>
                    </a:lnTo>
                    <a:lnTo>
                      <a:pt x="3" y="59"/>
                    </a:lnTo>
                    <a:lnTo>
                      <a:pt x="6" y="51"/>
                    </a:lnTo>
                    <a:lnTo>
                      <a:pt x="10" y="43"/>
                    </a:lnTo>
                    <a:lnTo>
                      <a:pt x="14" y="36"/>
                    </a:lnTo>
                    <a:lnTo>
                      <a:pt x="19" y="31"/>
                    </a:lnTo>
                    <a:lnTo>
                      <a:pt x="24" y="24"/>
                    </a:lnTo>
                    <a:lnTo>
                      <a:pt x="31" y="19"/>
                    </a:lnTo>
                    <a:lnTo>
                      <a:pt x="36" y="14"/>
                    </a:lnTo>
                    <a:lnTo>
                      <a:pt x="44" y="10"/>
                    </a:lnTo>
                    <a:lnTo>
                      <a:pt x="51" y="6"/>
                    </a:lnTo>
                    <a:lnTo>
                      <a:pt x="59" y="3"/>
                    </a:lnTo>
                    <a:lnTo>
                      <a:pt x="67" y="1"/>
                    </a:lnTo>
                    <a:lnTo>
                      <a:pt x="75" y="0"/>
                    </a:lnTo>
                    <a:lnTo>
                      <a:pt x="84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B0F0"/>
                  </a:gs>
                  <a:gs pos="74000">
                    <a:srgbClr val="00206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0" name="Freeform 31"/>
              <p:cNvSpPr>
                <a:spLocks/>
              </p:cNvSpPr>
              <p:nvPr/>
            </p:nvSpPr>
            <p:spPr bwMode="auto">
              <a:xfrm>
                <a:off x="9905741" y="1533501"/>
                <a:ext cx="10899" cy="10899"/>
              </a:xfrm>
              <a:custGeom>
                <a:avLst/>
                <a:gdLst>
                  <a:gd name="T0" fmla="*/ 23 w 46"/>
                  <a:gd name="T1" fmla="*/ 0 h 47"/>
                  <a:gd name="T2" fmla="*/ 27 w 46"/>
                  <a:gd name="T3" fmla="*/ 1 h 47"/>
                  <a:gd name="T4" fmla="*/ 32 w 46"/>
                  <a:gd name="T5" fmla="*/ 2 h 47"/>
                  <a:gd name="T6" fmla="*/ 35 w 46"/>
                  <a:gd name="T7" fmla="*/ 5 h 47"/>
                  <a:gd name="T8" fmla="*/ 39 w 46"/>
                  <a:gd name="T9" fmla="*/ 7 h 47"/>
                  <a:gd name="T10" fmla="*/ 42 w 46"/>
                  <a:gd name="T11" fmla="*/ 10 h 47"/>
                  <a:gd name="T12" fmla="*/ 45 w 46"/>
                  <a:gd name="T13" fmla="*/ 15 h 47"/>
                  <a:gd name="T14" fmla="*/ 46 w 46"/>
                  <a:gd name="T15" fmla="*/ 18 h 47"/>
                  <a:gd name="T16" fmla="*/ 46 w 46"/>
                  <a:gd name="T17" fmla="*/ 24 h 47"/>
                  <a:gd name="T18" fmla="*/ 46 w 46"/>
                  <a:gd name="T19" fmla="*/ 28 h 47"/>
                  <a:gd name="T20" fmla="*/ 45 w 46"/>
                  <a:gd name="T21" fmla="*/ 32 h 47"/>
                  <a:gd name="T22" fmla="*/ 42 w 46"/>
                  <a:gd name="T23" fmla="*/ 36 h 47"/>
                  <a:gd name="T24" fmla="*/ 39 w 46"/>
                  <a:gd name="T25" fmla="*/ 40 h 47"/>
                  <a:gd name="T26" fmla="*/ 35 w 46"/>
                  <a:gd name="T27" fmla="*/ 42 h 47"/>
                  <a:gd name="T28" fmla="*/ 32 w 46"/>
                  <a:gd name="T29" fmla="*/ 44 h 47"/>
                  <a:gd name="T30" fmla="*/ 27 w 46"/>
                  <a:gd name="T31" fmla="*/ 46 h 47"/>
                  <a:gd name="T32" fmla="*/ 23 w 46"/>
                  <a:gd name="T33" fmla="*/ 47 h 47"/>
                  <a:gd name="T34" fmla="*/ 18 w 46"/>
                  <a:gd name="T35" fmla="*/ 46 h 47"/>
                  <a:gd name="T36" fmla="*/ 14 w 46"/>
                  <a:gd name="T37" fmla="*/ 44 h 47"/>
                  <a:gd name="T38" fmla="*/ 10 w 46"/>
                  <a:gd name="T39" fmla="*/ 42 h 47"/>
                  <a:gd name="T40" fmla="*/ 7 w 46"/>
                  <a:gd name="T41" fmla="*/ 40 h 47"/>
                  <a:gd name="T42" fmla="*/ 4 w 46"/>
                  <a:gd name="T43" fmla="*/ 36 h 47"/>
                  <a:gd name="T44" fmla="*/ 1 w 46"/>
                  <a:gd name="T45" fmla="*/ 32 h 47"/>
                  <a:gd name="T46" fmla="*/ 0 w 46"/>
                  <a:gd name="T47" fmla="*/ 28 h 47"/>
                  <a:gd name="T48" fmla="*/ 0 w 46"/>
                  <a:gd name="T49" fmla="*/ 24 h 47"/>
                  <a:gd name="T50" fmla="*/ 0 w 46"/>
                  <a:gd name="T51" fmla="*/ 18 h 47"/>
                  <a:gd name="T52" fmla="*/ 1 w 46"/>
                  <a:gd name="T53" fmla="*/ 15 h 47"/>
                  <a:gd name="T54" fmla="*/ 4 w 46"/>
                  <a:gd name="T55" fmla="*/ 10 h 47"/>
                  <a:gd name="T56" fmla="*/ 7 w 46"/>
                  <a:gd name="T57" fmla="*/ 7 h 47"/>
                  <a:gd name="T58" fmla="*/ 10 w 46"/>
                  <a:gd name="T59" fmla="*/ 5 h 47"/>
                  <a:gd name="T60" fmla="*/ 14 w 46"/>
                  <a:gd name="T61" fmla="*/ 2 h 47"/>
                  <a:gd name="T62" fmla="*/ 18 w 46"/>
                  <a:gd name="T63" fmla="*/ 1 h 47"/>
                  <a:gd name="T64" fmla="*/ 23 w 46"/>
                  <a:gd name="T6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47">
                    <a:moveTo>
                      <a:pt x="23" y="0"/>
                    </a:moveTo>
                    <a:lnTo>
                      <a:pt x="27" y="1"/>
                    </a:lnTo>
                    <a:lnTo>
                      <a:pt x="32" y="2"/>
                    </a:lnTo>
                    <a:lnTo>
                      <a:pt x="35" y="5"/>
                    </a:lnTo>
                    <a:lnTo>
                      <a:pt x="39" y="7"/>
                    </a:lnTo>
                    <a:lnTo>
                      <a:pt x="42" y="10"/>
                    </a:lnTo>
                    <a:lnTo>
                      <a:pt x="45" y="15"/>
                    </a:lnTo>
                    <a:lnTo>
                      <a:pt x="46" y="18"/>
                    </a:lnTo>
                    <a:lnTo>
                      <a:pt x="46" y="24"/>
                    </a:lnTo>
                    <a:lnTo>
                      <a:pt x="46" y="28"/>
                    </a:lnTo>
                    <a:lnTo>
                      <a:pt x="45" y="32"/>
                    </a:lnTo>
                    <a:lnTo>
                      <a:pt x="42" y="36"/>
                    </a:lnTo>
                    <a:lnTo>
                      <a:pt x="39" y="40"/>
                    </a:lnTo>
                    <a:lnTo>
                      <a:pt x="35" y="42"/>
                    </a:lnTo>
                    <a:lnTo>
                      <a:pt x="32" y="44"/>
                    </a:lnTo>
                    <a:lnTo>
                      <a:pt x="27" y="46"/>
                    </a:lnTo>
                    <a:lnTo>
                      <a:pt x="23" y="47"/>
                    </a:lnTo>
                    <a:lnTo>
                      <a:pt x="18" y="46"/>
                    </a:lnTo>
                    <a:lnTo>
                      <a:pt x="14" y="44"/>
                    </a:lnTo>
                    <a:lnTo>
                      <a:pt x="10" y="42"/>
                    </a:lnTo>
                    <a:lnTo>
                      <a:pt x="7" y="40"/>
                    </a:lnTo>
                    <a:lnTo>
                      <a:pt x="4" y="36"/>
                    </a:lnTo>
                    <a:lnTo>
                      <a:pt x="1" y="32"/>
                    </a:lnTo>
                    <a:lnTo>
                      <a:pt x="0" y="28"/>
                    </a:lnTo>
                    <a:lnTo>
                      <a:pt x="0" y="24"/>
                    </a:lnTo>
                    <a:lnTo>
                      <a:pt x="0" y="18"/>
                    </a:lnTo>
                    <a:lnTo>
                      <a:pt x="1" y="15"/>
                    </a:lnTo>
                    <a:lnTo>
                      <a:pt x="4" y="10"/>
                    </a:lnTo>
                    <a:lnTo>
                      <a:pt x="7" y="7"/>
                    </a:lnTo>
                    <a:lnTo>
                      <a:pt x="10" y="5"/>
                    </a:lnTo>
                    <a:lnTo>
                      <a:pt x="14" y="2"/>
                    </a:lnTo>
                    <a:lnTo>
                      <a:pt x="18" y="1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E6E7E8">
                  <a:alpha val="5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" name="Freeform 32"/>
              <p:cNvSpPr>
                <a:spLocks/>
              </p:cNvSpPr>
              <p:nvPr/>
            </p:nvSpPr>
            <p:spPr bwMode="auto">
              <a:xfrm>
                <a:off x="9923624" y="1528073"/>
                <a:ext cx="6813" cy="6813"/>
              </a:xfrm>
              <a:custGeom>
                <a:avLst/>
                <a:gdLst>
                  <a:gd name="T0" fmla="*/ 15 w 30"/>
                  <a:gd name="T1" fmla="*/ 0 h 31"/>
                  <a:gd name="T2" fmla="*/ 18 w 30"/>
                  <a:gd name="T3" fmla="*/ 0 h 31"/>
                  <a:gd name="T4" fmla="*/ 20 w 30"/>
                  <a:gd name="T5" fmla="*/ 1 h 31"/>
                  <a:gd name="T6" fmla="*/ 24 w 30"/>
                  <a:gd name="T7" fmla="*/ 2 h 31"/>
                  <a:gd name="T8" fmla="*/ 26 w 30"/>
                  <a:gd name="T9" fmla="*/ 4 h 31"/>
                  <a:gd name="T10" fmla="*/ 27 w 30"/>
                  <a:gd name="T11" fmla="*/ 7 h 31"/>
                  <a:gd name="T12" fmla="*/ 29 w 30"/>
                  <a:gd name="T13" fmla="*/ 9 h 31"/>
                  <a:gd name="T14" fmla="*/ 29 w 30"/>
                  <a:gd name="T15" fmla="*/ 11 h 31"/>
                  <a:gd name="T16" fmla="*/ 30 w 30"/>
                  <a:gd name="T17" fmla="*/ 15 h 31"/>
                  <a:gd name="T18" fmla="*/ 29 w 30"/>
                  <a:gd name="T19" fmla="*/ 18 h 31"/>
                  <a:gd name="T20" fmla="*/ 29 w 30"/>
                  <a:gd name="T21" fmla="*/ 20 h 31"/>
                  <a:gd name="T22" fmla="*/ 27 w 30"/>
                  <a:gd name="T23" fmla="*/ 24 h 31"/>
                  <a:gd name="T24" fmla="*/ 26 w 30"/>
                  <a:gd name="T25" fmla="*/ 26 h 31"/>
                  <a:gd name="T26" fmla="*/ 24 w 30"/>
                  <a:gd name="T27" fmla="*/ 27 h 31"/>
                  <a:gd name="T28" fmla="*/ 20 w 30"/>
                  <a:gd name="T29" fmla="*/ 28 h 31"/>
                  <a:gd name="T30" fmla="*/ 18 w 30"/>
                  <a:gd name="T31" fmla="*/ 30 h 31"/>
                  <a:gd name="T32" fmla="*/ 15 w 30"/>
                  <a:gd name="T33" fmla="*/ 31 h 31"/>
                  <a:gd name="T34" fmla="*/ 11 w 30"/>
                  <a:gd name="T35" fmla="*/ 30 h 31"/>
                  <a:gd name="T36" fmla="*/ 9 w 30"/>
                  <a:gd name="T37" fmla="*/ 28 h 31"/>
                  <a:gd name="T38" fmla="*/ 7 w 30"/>
                  <a:gd name="T39" fmla="*/ 27 h 31"/>
                  <a:gd name="T40" fmla="*/ 4 w 30"/>
                  <a:gd name="T41" fmla="*/ 26 h 31"/>
                  <a:gd name="T42" fmla="*/ 2 w 30"/>
                  <a:gd name="T43" fmla="*/ 24 h 31"/>
                  <a:gd name="T44" fmla="*/ 1 w 30"/>
                  <a:gd name="T45" fmla="*/ 20 h 31"/>
                  <a:gd name="T46" fmla="*/ 0 w 30"/>
                  <a:gd name="T47" fmla="*/ 18 h 31"/>
                  <a:gd name="T48" fmla="*/ 0 w 30"/>
                  <a:gd name="T49" fmla="*/ 15 h 31"/>
                  <a:gd name="T50" fmla="*/ 0 w 30"/>
                  <a:gd name="T51" fmla="*/ 11 h 31"/>
                  <a:gd name="T52" fmla="*/ 1 w 30"/>
                  <a:gd name="T53" fmla="*/ 9 h 31"/>
                  <a:gd name="T54" fmla="*/ 2 w 30"/>
                  <a:gd name="T55" fmla="*/ 7 h 31"/>
                  <a:gd name="T56" fmla="*/ 4 w 30"/>
                  <a:gd name="T57" fmla="*/ 4 h 31"/>
                  <a:gd name="T58" fmla="*/ 7 w 30"/>
                  <a:gd name="T59" fmla="*/ 2 h 31"/>
                  <a:gd name="T60" fmla="*/ 9 w 30"/>
                  <a:gd name="T61" fmla="*/ 1 h 31"/>
                  <a:gd name="T62" fmla="*/ 11 w 30"/>
                  <a:gd name="T63" fmla="*/ 0 h 31"/>
                  <a:gd name="T64" fmla="*/ 15 w 30"/>
                  <a:gd name="T65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1">
                    <a:moveTo>
                      <a:pt x="15" y="0"/>
                    </a:moveTo>
                    <a:lnTo>
                      <a:pt x="18" y="0"/>
                    </a:lnTo>
                    <a:lnTo>
                      <a:pt x="20" y="1"/>
                    </a:lnTo>
                    <a:lnTo>
                      <a:pt x="24" y="2"/>
                    </a:lnTo>
                    <a:lnTo>
                      <a:pt x="26" y="4"/>
                    </a:lnTo>
                    <a:lnTo>
                      <a:pt x="27" y="7"/>
                    </a:lnTo>
                    <a:lnTo>
                      <a:pt x="29" y="9"/>
                    </a:lnTo>
                    <a:lnTo>
                      <a:pt x="29" y="11"/>
                    </a:lnTo>
                    <a:lnTo>
                      <a:pt x="30" y="15"/>
                    </a:lnTo>
                    <a:lnTo>
                      <a:pt x="29" y="18"/>
                    </a:lnTo>
                    <a:lnTo>
                      <a:pt x="29" y="20"/>
                    </a:lnTo>
                    <a:lnTo>
                      <a:pt x="27" y="24"/>
                    </a:lnTo>
                    <a:lnTo>
                      <a:pt x="26" y="26"/>
                    </a:lnTo>
                    <a:lnTo>
                      <a:pt x="24" y="27"/>
                    </a:lnTo>
                    <a:lnTo>
                      <a:pt x="20" y="28"/>
                    </a:lnTo>
                    <a:lnTo>
                      <a:pt x="18" y="30"/>
                    </a:lnTo>
                    <a:lnTo>
                      <a:pt x="15" y="31"/>
                    </a:lnTo>
                    <a:lnTo>
                      <a:pt x="11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6"/>
                    </a:lnTo>
                    <a:lnTo>
                      <a:pt x="2" y="24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4" y="4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E6E7E8">
                  <a:alpha val="5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21" name="Group 1120"/>
          <p:cNvGrpSpPr/>
          <p:nvPr/>
        </p:nvGrpSpPr>
        <p:grpSpPr>
          <a:xfrm>
            <a:off x="5236564" y="2337597"/>
            <a:ext cx="4775361" cy="2638451"/>
            <a:chOff x="4977431" y="388818"/>
            <a:chExt cx="3734769" cy="2063510"/>
          </a:xfrm>
        </p:grpSpPr>
        <p:grpSp>
          <p:nvGrpSpPr>
            <p:cNvPr id="1122" name="Group 1121"/>
            <p:cNvGrpSpPr/>
            <p:nvPr/>
          </p:nvGrpSpPr>
          <p:grpSpPr>
            <a:xfrm>
              <a:off x="4977431" y="388818"/>
              <a:ext cx="3734769" cy="601302"/>
              <a:chOff x="4962684" y="388818"/>
              <a:chExt cx="3734769" cy="601302"/>
            </a:xfrm>
          </p:grpSpPr>
          <p:grpSp>
            <p:nvGrpSpPr>
              <p:cNvPr id="1143" name="Group 1142"/>
              <p:cNvGrpSpPr/>
              <p:nvPr/>
            </p:nvGrpSpPr>
            <p:grpSpPr>
              <a:xfrm>
                <a:off x="5664182" y="451790"/>
                <a:ext cx="3033271" cy="432361"/>
                <a:chOff x="5664182" y="427449"/>
                <a:chExt cx="3033271" cy="432361"/>
              </a:xfrm>
            </p:grpSpPr>
            <p:sp>
              <p:nvSpPr>
                <p:cNvPr id="1149" name="TextBox 1148"/>
                <p:cNvSpPr txBox="1"/>
                <p:nvPr/>
              </p:nvSpPr>
              <p:spPr>
                <a:xfrm>
                  <a:off x="5664182" y="595030"/>
                  <a:ext cx="3033271" cy="26478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dirty="0"/>
                    <a:t>Lorem </a:t>
                  </a:r>
                  <a:r>
                    <a:rPr lang="en-US" sz="1100" dirty="0" err="1"/>
                    <a:t>Ipsum</a:t>
                  </a:r>
                  <a:r>
                    <a:rPr lang="en-US" sz="1100" dirty="0"/>
                    <a:t> is simply dummy text of the printing and typesetting industry. </a:t>
                  </a:r>
                </a:p>
              </p:txBody>
            </p:sp>
            <p:sp>
              <p:nvSpPr>
                <p:cNvPr id="1150" name="TextBox 1149"/>
                <p:cNvSpPr txBox="1"/>
                <p:nvPr/>
              </p:nvSpPr>
              <p:spPr>
                <a:xfrm>
                  <a:off x="5664182" y="427449"/>
                  <a:ext cx="3033271" cy="13239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b="1" dirty="0">
                      <a:solidFill>
                        <a:srgbClr val="C85660"/>
                      </a:solidFill>
                    </a:rPr>
                    <a:t>LOREM IPSUM</a:t>
                  </a:r>
                </a:p>
              </p:txBody>
            </p:sp>
          </p:grpSp>
          <p:grpSp>
            <p:nvGrpSpPr>
              <p:cNvPr id="1144" name="Group 1143"/>
              <p:cNvGrpSpPr/>
              <p:nvPr/>
            </p:nvGrpSpPr>
            <p:grpSpPr>
              <a:xfrm>
                <a:off x="4962684" y="388818"/>
                <a:ext cx="601302" cy="601302"/>
                <a:chOff x="4962684" y="388818"/>
                <a:chExt cx="601302" cy="601302"/>
              </a:xfrm>
            </p:grpSpPr>
            <p:grpSp>
              <p:nvGrpSpPr>
                <p:cNvPr id="1145" name="Group 1144"/>
                <p:cNvGrpSpPr/>
                <p:nvPr/>
              </p:nvGrpSpPr>
              <p:grpSpPr>
                <a:xfrm>
                  <a:off x="4962684" y="388818"/>
                  <a:ext cx="601302" cy="601302"/>
                  <a:chOff x="4925804" y="576032"/>
                  <a:chExt cx="601302" cy="601302"/>
                </a:xfrm>
              </p:grpSpPr>
              <p:sp>
                <p:nvSpPr>
                  <p:cNvPr id="1147" name="Oval 1146"/>
                  <p:cNvSpPr/>
                  <p:nvPr/>
                </p:nvSpPr>
                <p:spPr>
                  <a:xfrm>
                    <a:off x="4925804" y="576032"/>
                    <a:ext cx="601302" cy="60130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148" name="Oval 1147"/>
                  <p:cNvSpPr/>
                  <p:nvPr/>
                </p:nvSpPr>
                <p:spPr>
                  <a:xfrm>
                    <a:off x="4977983" y="628211"/>
                    <a:ext cx="496943" cy="496943"/>
                  </a:xfrm>
                  <a:prstGeom prst="ellipse">
                    <a:avLst/>
                  </a:prstGeom>
                  <a:solidFill>
                    <a:srgbClr val="C85660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</p:grpSp>
            <p:sp>
              <p:nvSpPr>
                <p:cNvPr id="1146" name="TextBox 1145"/>
                <p:cNvSpPr txBox="1"/>
                <p:nvPr/>
              </p:nvSpPr>
              <p:spPr>
                <a:xfrm>
                  <a:off x="5074096" y="566359"/>
                  <a:ext cx="378479" cy="24071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chemeClr val="bg1"/>
                      </a:solidFill>
                    </a:rPr>
                    <a:t>57%</a:t>
                  </a:r>
                </a:p>
              </p:txBody>
            </p:sp>
          </p:grpSp>
        </p:grpSp>
        <p:grpSp>
          <p:nvGrpSpPr>
            <p:cNvPr id="1123" name="Group 1122"/>
            <p:cNvGrpSpPr/>
            <p:nvPr/>
          </p:nvGrpSpPr>
          <p:grpSpPr>
            <a:xfrm>
              <a:off x="4977431" y="1119922"/>
              <a:ext cx="3734769" cy="601302"/>
              <a:chOff x="4962684" y="388818"/>
              <a:chExt cx="3734769" cy="601302"/>
            </a:xfrm>
          </p:grpSpPr>
          <p:grpSp>
            <p:nvGrpSpPr>
              <p:cNvPr id="1135" name="Group 1134"/>
              <p:cNvGrpSpPr/>
              <p:nvPr/>
            </p:nvGrpSpPr>
            <p:grpSpPr>
              <a:xfrm>
                <a:off x="5664182" y="451790"/>
                <a:ext cx="3033271" cy="432361"/>
                <a:chOff x="5664182" y="427449"/>
                <a:chExt cx="3033271" cy="432361"/>
              </a:xfrm>
            </p:grpSpPr>
            <p:sp>
              <p:nvSpPr>
                <p:cNvPr id="1141" name="TextBox 1140"/>
                <p:cNvSpPr txBox="1"/>
                <p:nvPr/>
              </p:nvSpPr>
              <p:spPr>
                <a:xfrm>
                  <a:off x="5664182" y="595030"/>
                  <a:ext cx="3033271" cy="26478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dirty="0"/>
                    <a:t>Lorem </a:t>
                  </a:r>
                  <a:r>
                    <a:rPr lang="en-US" sz="1100" dirty="0" err="1"/>
                    <a:t>Ipsum</a:t>
                  </a:r>
                  <a:r>
                    <a:rPr lang="en-US" sz="1100" dirty="0"/>
                    <a:t> is simply dummy text of the printing and typesetting industry. </a:t>
                  </a:r>
                </a:p>
              </p:txBody>
            </p:sp>
            <p:sp>
              <p:nvSpPr>
                <p:cNvPr id="1142" name="TextBox 1141"/>
                <p:cNvSpPr txBox="1"/>
                <p:nvPr/>
              </p:nvSpPr>
              <p:spPr>
                <a:xfrm>
                  <a:off x="5664182" y="427449"/>
                  <a:ext cx="3033271" cy="13239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b="1" dirty="0">
                      <a:solidFill>
                        <a:srgbClr val="FFAF25"/>
                      </a:solidFill>
                    </a:rPr>
                    <a:t>LOREM IPSUM</a:t>
                  </a:r>
                </a:p>
              </p:txBody>
            </p:sp>
          </p:grpSp>
          <p:grpSp>
            <p:nvGrpSpPr>
              <p:cNvPr id="1136" name="Group 1135"/>
              <p:cNvGrpSpPr/>
              <p:nvPr/>
            </p:nvGrpSpPr>
            <p:grpSpPr>
              <a:xfrm>
                <a:off x="4962684" y="388818"/>
                <a:ext cx="601302" cy="601302"/>
                <a:chOff x="4962684" y="388818"/>
                <a:chExt cx="601302" cy="601302"/>
              </a:xfrm>
            </p:grpSpPr>
            <p:grpSp>
              <p:nvGrpSpPr>
                <p:cNvPr id="1137" name="Group 1136"/>
                <p:cNvGrpSpPr/>
                <p:nvPr/>
              </p:nvGrpSpPr>
              <p:grpSpPr>
                <a:xfrm>
                  <a:off x="4962684" y="388818"/>
                  <a:ext cx="601302" cy="601302"/>
                  <a:chOff x="4925804" y="576032"/>
                  <a:chExt cx="601302" cy="601302"/>
                </a:xfrm>
              </p:grpSpPr>
              <p:sp>
                <p:nvSpPr>
                  <p:cNvPr id="1139" name="Oval 1138"/>
                  <p:cNvSpPr/>
                  <p:nvPr/>
                </p:nvSpPr>
                <p:spPr>
                  <a:xfrm>
                    <a:off x="4925804" y="576032"/>
                    <a:ext cx="601302" cy="60130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140" name="Oval 1139"/>
                  <p:cNvSpPr/>
                  <p:nvPr/>
                </p:nvSpPr>
                <p:spPr>
                  <a:xfrm>
                    <a:off x="4977983" y="628211"/>
                    <a:ext cx="496943" cy="496943"/>
                  </a:xfrm>
                  <a:prstGeom prst="ellipse">
                    <a:avLst/>
                  </a:prstGeom>
                  <a:solidFill>
                    <a:srgbClr val="FFAF25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</p:grpSp>
            <p:sp>
              <p:nvSpPr>
                <p:cNvPr id="1138" name="TextBox 1137"/>
                <p:cNvSpPr txBox="1"/>
                <p:nvPr/>
              </p:nvSpPr>
              <p:spPr>
                <a:xfrm>
                  <a:off x="5074096" y="566359"/>
                  <a:ext cx="378479" cy="24071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chemeClr val="bg1"/>
                      </a:solidFill>
                    </a:rPr>
                    <a:t>25%</a:t>
                  </a:r>
                </a:p>
              </p:txBody>
            </p:sp>
          </p:grpSp>
        </p:grpSp>
        <p:grpSp>
          <p:nvGrpSpPr>
            <p:cNvPr id="1124" name="Group 1123"/>
            <p:cNvGrpSpPr/>
            <p:nvPr/>
          </p:nvGrpSpPr>
          <p:grpSpPr>
            <a:xfrm>
              <a:off x="4977431" y="1851026"/>
              <a:ext cx="3734769" cy="601302"/>
              <a:chOff x="4962684" y="388818"/>
              <a:chExt cx="3734769" cy="601302"/>
            </a:xfrm>
          </p:grpSpPr>
          <p:grpSp>
            <p:nvGrpSpPr>
              <p:cNvPr id="1127" name="Group 1126"/>
              <p:cNvGrpSpPr/>
              <p:nvPr/>
            </p:nvGrpSpPr>
            <p:grpSpPr>
              <a:xfrm>
                <a:off x="5664182" y="451790"/>
                <a:ext cx="3033271" cy="432361"/>
                <a:chOff x="5664182" y="427449"/>
                <a:chExt cx="3033271" cy="432361"/>
              </a:xfrm>
            </p:grpSpPr>
            <p:sp>
              <p:nvSpPr>
                <p:cNvPr id="1133" name="TextBox 1132"/>
                <p:cNvSpPr txBox="1"/>
                <p:nvPr/>
              </p:nvSpPr>
              <p:spPr>
                <a:xfrm>
                  <a:off x="5664182" y="595030"/>
                  <a:ext cx="3033271" cy="26478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dirty="0"/>
                    <a:t>Lorem </a:t>
                  </a:r>
                  <a:r>
                    <a:rPr lang="en-US" sz="1100" dirty="0" err="1"/>
                    <a:t>Ipsum</a:t>
                  </a:r>
                  <a:r>
                    <a:rPr lang="en-US" sz="1100" dirty="0"/>
                    <a:t> is simply dummy text of the printing and typesetting industry. </a:t>
                  </a:r>
                </a:p>
              </p:txBody>
            </p:sp>
            <p:sp>
              <p:nvSpPr>
                <p:cNvPr id="1134" name="TextBox 1133"/>
                <p:cNvSpPr txBox="1"/>
                <p:nvPr/>
              </p:nvSpPr>
              <p:spPr>
                <a:xfrm>
                  <a:off x="5664182" y="427449"/>
                  <a:ext cx="3033271" cy="13239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b="1" dirty="0">
                      <a:solidFill>
                        <a:srgbClr val="635C5F"/>
                      </a:solidFill>
                    </a:rPr>
                    <a:t>LOREM IPSUM</a:t>
                  </a:r>
                </a:p>
              </p:txBody>
            </p:sp>
          </p:grpSp>
          <p:grpSp>
            <p:nvGrpSpPr>
              <p:cNvPr id="1128" name="Group 1127"/>
              <p:cNvGrpSpPr/>
              <p:nvPr/>
            </p:nvGrpSpPr>
            <p:grpSpPr>
              <a:xfrm>
                <a:off x="4962684" y="388818"/>
                <a:ext cx="601302" cy="601302"/>
                <a:chOff x="4962684" y="388818"/>
                <a:chExt cx="601302" cy="601302"/>
              </a:xfrm>
            </p:grpSpPr>
            <p:grpSp>
              <p:nvGrpSpPr>
                <p:cNvPr id="1129" name="Group 1128"/>
                <p:cNvGrpSpPr/>
                <p:nvPr/>
              </p:nvGrpSpPr>
              <p:grpSpPr>
                <a:xfrm>
                  <a:off x="4962684" y="388818"/>
                  <a:ext cx="601302" cy="601302"/>
                  <a:chOff x="4925804" y="576032"/>
                  <a:chExt cx="601302" cy="601302"/>
                </a:xfrm>
              </p:grpSpPr>
              <p:sp>
                <p:nvSpPr>
                  <p:cNvPr id="1131" name="Oval 1130"/>
                  <p:cNvSpPr/>
                  <p:nvPr/>
                </p:nvSpPr>
                <p:spPr>
                  <a:xfrm>
                    <a:off x="4925804" y="576032"/>
                    <a:ext cx="601302" cy="60130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132" name="Oval 1131"/>
                  <p:cNvSpPr/>
                  <p:nvPr/>
                </p:nvSpPr>
                <p:spPr>
                  <a:xfrm>
                    <a:off x="4977983" y="628211"/>
                    <a:ext cx="496943" cy="496943"/>
                  </a:xfrm>
                  <a:prstGeom prst="ellipse">
                    <a:avLst/>
                  </a:prstGeom>
                  <a:solidFill>
                    <a:srgbClr val="635C5F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</p:grpSp>
            <p:sp>
              <p:nvSpPr>
                <p:cNvPr id="1130" name="TextBox 1129"/>
                <p:cNvSpPr txBox="1"/>
                <p:nvPr/>
              </p:nvSpPr>
              <p:spPr>
                <a:xfrm>
                  <a:off x="5074096" y="566359"/>
                  <a:ext cx="378479" cy="24071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chemeClr val="bg1"/>
                      </a:solidFill>
                    </a:rPr>
                    <a:t>14%</a:t>
                  </a:r>
                </a:p>
              </p:txBody>
            </p:sp>
          </p:grpSp>
        </p:grpSp>
        <p:cxnSp>
          <p:nvCxnSpPr>
            <p:cNvPr id="1125" name="Straight Connector 1124"/>
            <p:cNvCxnSpPr/>
            <p:nvPr/>
          </p:nvCxnSpPr>
          <p:spPr>
            <a:xfrm flipH="1">
              <a:off x="5014863" y="1055021"/>
              <a:ext cx="3697337" cy="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6" name="Straight Connector 1125"/>
            <p:cNvCxnSpPr/>
            <p:nvPr/>
          </p:nvCxnSpPr>
          <p:spPr>
            <a:xfrm flipH="1">
              <a:off x="5014863" y="1786125"/>
              <a:ext cx="3697337" cy="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52" name="TextBox 1151"/>
          <p:cNvSpPr txBox="1"/>
          <p:nvPr/>
        </p:nvSpPr>
        <p:spPr>
          <a:xfrm>
            <a:off x="5260495" y="5168403"/>
            <a:ext cx="4727499" cy="461665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 err="1"/>
              <a:t>Lorem</a:t>
            </a:r>
            <a:r>
              <a:rPr lang="en-US" sz="1000" dirty="0"/>
              <a:t> </a:t>
            </a:r>
            <a:r>
              <a:rPr lang="en-US" sz="1000" dirty="0" err="1"/>
              <a:t>Ipsum</a:t>
            </a:r>
            <a:r>
              <a:rPr lang="en-US" sz="1000" dirty="0"/>
              <a:t> is simply dummy text of the printing and typesetting industry. </a:t>
            </a:r>
            <a:r>
              <a:rPr lang="en-US" sz="1000" dirty="0" err="1"/>
              <a:t>Lorem</a:t>
            </a:r>
            <a:r>
              <a:rPr lang="en-US" sz="1000" dirty="0"/>
              <a:t> </a:t>
            </a:r>
            <a:r>
              <a:rPr lang="en-US" sz="1000" dirty="0" err="1"/>
              <a:t>Ipsum</a:t>
            </a:r>
            <a:r>
              <a:rPr lang="en-US" sz="1000" dirty="0"/>
              <a:t> has been the industry's standard dummy text ever since the 1500s, when an unknown printer took a galley of type and scrambled it to make a type specimen book.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E66BB16-8EE1-CC36-5E63-B1865BEA8CB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944" t="12897" r="21015" b="3385"/>
          <a:stretch/>
        </p:blipFill>
        <p:spPr>
          <a:xfrm>
            <a:off x="2742899" y="1706462"/>
            <a:ext cx="7535911" cy="445880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F0090E4-4038-E382-F023-A41DB1CE69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81" y="182462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337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1000">
        <p:comb/>
      </p:transition>
    </mc:Choice>
    <mc:Fallback>
      <p:transition spd="slow" advClick="0" advTm="1000">
        <p:comb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1" b="687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Placeholder 4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4" t="14395" r="104" b="6895"/>
          <a:stretch/>
        </p:blipFill>
        <p:spPr/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F8874-BD41-4D17-9AB4-E6DE1BAC9DA1}" type="datetime1">
              <a:rPr lang="en-US" smtClean="0"/>
              <a:t>9/14/2023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C1C6-BBC3-402C-9E94-AB07C99168D4}" type="slidenum">
              <a:rPr lang="en-US" smtClean="0"/>
              <a:t>19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10FDC0-B93E-C650-5760-7D1F46A4B5E2}"/>
              </a:ext>
            </a:extLst>
          </p:cNvPr>
          <p:cNvSpPr txBox="1"/>
          <p:nvPr/>
        </p:nvSpPr>
        <p:spPr>
          <a:xfrm>
            <a:off x="186433" y="660571"/>
            <a:ext cx="12191998" cy="2896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5400" b="1" kern="1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PANDUAN AKSES EBOOK </a:t>
            </a:r>
            <a:endParaRPr lang="id-ID" sz="5400" b="1" kern="100" dirty="0">
              <a:solidFill>
                <a:srgbClr val="00206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5400" b="1" kern="1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 DATA BASE </a:t>
            </a:r>
            <a:endParaRPr lang="id-ID" sz="5400" b="1" kern="100" dirty="0">
              <a:solidFill>
                <a:srgbClr val="00206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d-ID" sz="5400" b="1" kern="1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TAYLOR AND FRANCIS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09B9FAF-A5B4-E0F6-36F2-AD5E3EA76B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207" y="3757517"/>
            <a:ext cx="2675585" cy="210872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EE68510-8A5A-E773-8B8A-EA2AE0FB379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02" y="-8878"/>
            <a:ext cx="1003177" cy="593183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E7A5C73D-153D-E376-8A8A-BBEC30EC1614}"/>
              </a:ext>
            </a:extLst>
          </p:cNvPr>
          <p:cNvSpPr txBox="1"/>
          <p:nvPr/>
        </p:nvSpPr>
        <p:spPr>
          <a:xfrm>
            <a:off x="824175" y="77185"/>
            <a:ext cx="336608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d-ID" sz="105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INSTITUT SENI INDONESIA YOGYAKARTA</a:t>
            </a:r>
            <a:r>
              <a:rPr lang="it-IT" sz="105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id-ID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637117D-9C78-E2C1-7102-7312DDE7E479}"/>
              </a:ext>
            </a:extLst>
          </p:cNvPr>
          <p:cNvSpPr txBox="1"/>
          <p:nvPr/>
        </p:nvSpPr>
        <p:spPr>
          <a:xfrm>
            <a:off x="815299" y="201550"/>
            <a:ext cx="361691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d-ID" sz="2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UPT PERPUSTAKAAN</a:t>
            </a:r>
            <a:endParaRPr lang="id-ID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165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1000">
        <p:comb/>
      </p:transition>
    </mc:Choice>
    <mc:Fallback>
      <p:transition spd="slow" advClick="0" advTm="1000">
        <p:comb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" name="Rectangle 1119"/>
          <p:cNvSpPr/>
          <p:nvPr/>
        </p:nvSpPr>
        <p:spPr>
          <a:xfrm>
            <a:off x="0" y="1547729"/>
            <a:ext cx="12192000" cy="4360333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C1C6-BBC3-402C-9E94-AB07C99168D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1597627" y="739312"/>
            <a:ext cx="8128000" cy="341632"/>
          </a:xfrm>
        </p:spPr>
        <p:txBody>
          <a:bodyPr/>
          <a:lstStyle/>
          <a:p>
            <a:r>
              <a:rPr lang="id-ID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Buka link berikut : https://bit.ly/ebookTFisiyk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27" name="Rectangle 1026"/>
          <p:cNvSpPr/>
          <p:nvPr/>
        </p:nvSpPr>
        <p:spPr>
          <a:xfrm>
            <a:off x="4254500" y="-863600"/>
            <a:ext cx="596900" cy="596900"/>
          </a:xfrm>
          <a:prstGeom prst="rect">
            <a:avLst/>
          </a:prstGeom>
          <a:solidFill>
            <a:srgbClr val="C856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5026025" y="-863600"/>
            <a:ext cx="596900" cy="596900"/>
          </a:xfrm>
          <a:prstGeom prst="rect">
            <a:avLst/>
          </a:prstGeom>
          <a:solidFill>
            <a:srgbClr val="FFAF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5797550" y="-863600"/>
            <a:ext cx="596900" cy="596900"/>
          </a:xfrm>
          <a:prstGeom prst="rect">
            <a:avLst/>
          </a:prstGeom>
          <a:solidFill>
            <a:srgbClr val="635C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6" name="Group 445"/>
          <p:cNvGrpSpPr/>
          <p:nvPr/>
        </p:nvGrpSpPr>
        <p:grpSpPr>
          <a:xfrm rot="16200000">
            <a:off x="4216206" y="-763927"/>
            <a:ext cx="4899072" cy="9376115"/>
            <a:chOff x="4800600" y="381113"/>
            <a:chExt cx="3936427" cy="5854813"/>
          </a:xfrm>
          <a:effectLst>
            <a:reflection blurRad="6350" stA="20000" endPos="35000" dir="5400000" sy="-100000" algn="bl" rotWithShape="0"/>
          </a:effectLst>
        </p:grpSpPr>
        <p:sp>
          <p:nvSpPr>
            <p:cNvPr id="447" name="Freeform 37"/>
            <p:cNvSpPr>
              <a:spLocks/>
            </p:cNvSpPr>
            <p:nvPr/>
          </p:nvSpPr>
          <p:spPr bwMode="auto">
            <a:xfrm>
              <a:off x="4800600" y="381113"/>
              <a:ext cx="3936427" cy="5854813"/>
            </a:xfrm>
            <a:custGeom>
              <a:avLst/>
              <a:gdLst>
                <a:gd name="T0" fmla="*/ 10613 w 11375"/>
                <a:gd name="T1" fmla="*/ 2 h 16921"/>
                <a:gd name="T2" fmla="*/ 10732 w 11375"/>
                <a:gd name="T3" fmla="*/ 17 h 16921"/>
                <a:gd name="T4" fmla="*/ 10846 w 11375"/>
                <a:gd name="T5" fmla="*/ 50 h 16921"/>
                <a:gd name="T6" fmla="*/ 10953 w 11375"/>
                <a:gd name="T7" fmla="*/ 98 h 16921"/>
                <a:gd name="T8" fmla="*/ 11052 w 11375"/>
                <a:gd name="T9" fmla="*/ 160 h 16921"/>
                <a:gd name="T10" fmla="*/ 11139 w 11375"/>
                <a:gd name="T11" fmla="*/ 237 h 16921"/>
                <a:gd name="T12" fmla="*/ 11215 w 11375"/>
                <a:gd name="T13" fmla="*/ 324 h 16921"/>
                <a:gd name="T14" fmla="*/ 11278 w 11375"/>
                <a:gd name="T15" fmla="*/ 422 h 16921"/>
                <a:gd name="T16" fmla="*/ 11326 w 11375"/>
                <a:gd name="T17" fmla="*/ 529 h 16921"/>
                <a:gd name="T18" fmla="*/ 11358 w 11375"/>
                <a:gd name="T19" fmla="*/ 643 h 16921"/>
                <a:gd name="T20" fmla="*/ 11374 w 11375"/>
                <a:gd name="T21" fmla="*/ 763 h 16921"/>
                <a:gd name="T22" fmla="*/ 11374 w 11375"/>
                <a:gd name="T23" fmla="*/ 16158 h 16921"/>
                <a:gd name="T24" fmla="*/ 11358 w 11375"/>
                <a:gd name="T25" fmla="*/ 16278 h 16921"/>
                <a:gd name="T26" fmla="*/ 11326 w 11375"/>
                <a:gd name="T27" fmla="*/ 16392 h 16921"/>
                <a:gd name="T28" fmla="*/ 11278 w 11375"/>
                <a:gd name="T29" fmla="*/ 16499 h 16921"/>
                <a:gd name="T30" fmla="*/ 11215 w 11375"/>
                <a:gd name="T31" fmla="*/ 16598 h 16921"/>
                <a:gd name="T32" fmla="*/ 11139 w 11375"/>
                <a:gd name="T33" fmla="*/ 16685 h 16921"/>
                <a:gd name="T34" fmla="*/ 11052 w 11375"/>
                <a:gd name="T35" fmla="*/ 16761 h 16921"/>
                <a:gd name="T36" fmla="*/ 10953 w 11375"/>
                <a:gd name="T37" fmla="*/ 16824 h 16921"/>
                <a:gd name="T38" fmla="*/ 10846 w 11375"/>
                <a:gd name="T39" fmla="*/ 16872 h 16921"/>
                <a:gd name="T40" fmla="*/ 10732 w 11375"/>
                <a:gd name="T41" fmla="*/ 16904 h 16921"/>
                <a:gd name="T42" fmla="*/ 10613 w 11375"/>
                <a:gd name="T43" fmla="*/ 16920 h 16921"/>
                <a:gd name="T44" fmla="*/ 762 w 11375"/>
                <a:gd name="T45" fmla="*/ 16920 h 16921"/>
                <a:gd name="T46" fmla="*/ 643 w 11375"/>
                <a:gd name="T47" fmla="*/ 16904 h 16921"/>
                <a:gd name="T48" fmla="*/ 528 w 11375"/>
                <a:gd name="T49" fmla="*/ 16872 h 16921"/>
                <a:gd name="T50" fmla="*/ 422 w 11375"/>
                <a:gd name="T51" fmla="*/ 16824 h 16921"/>
                <a:gd name="T52" fmla="*/ 323 w 11375"/>
                <a:gd name="T53" fmla="*/ 16761 h 16921"/>
                <a:gd name="T54" fmla="*/ 236 w 11375"/>
                <a:gd name="T55" fmla="*/ 16685 h 16921"/>
                <a:gd name="T56" fmla="*/ 161 w 11375"/>
                <a:gd name="T57" fmla="*/ 16598 h 16921"/>
                <a:gd name="T58" fmla="*/ 97 w 11375"/>
                <a:gd name="T59" fmla="*/ 16499 h 16921"/>
                <a:gd name="T60" fmla="*/ 49 w 11375"/>
                <a:gd name="T61" fmla="*/ 16392 h 16921"/>
                <a:gd name="T62" fmla="*/ 17 w 11375"/>
                <a:gd name="T63" fmla="*/ 16278 h 16921"/>
                <a:gd name="T64" fmla="*/ 1 w 11375"/>
                <a:gd name="T65" fmla="*/ 16158 h 16921"/>
                <a:gd name="T66" fmla="*/ 1 w 11375"/>
                <a:gd name="T67" fmla="*/ 763 h 16921"/>
                <a:gd name="T68" fmla="*/ 17 w 11375"/>
                <a:gd name="T69" fmla="*/ 643 h 16921"/>
                <a:gd name="T70" fmla="*/ 49 w 11375"/>
                <a:gd name="T71" fmla="*/ 529 h 16921"/>
                <a:gd name="T72" fmla="*/ 97 w 11375"/>
                <a:gd name="T73" fmla="*/ 422 h 16921"/>
                <a:gd name="T74" fmla="*/ 161 w 11375"/>
                <a:gd name="T75" fmla="*/ 324 h 16921"/>
                <a:gd name="T76" fmla="*/ 236 w 11375"/>
                <a:gd name="T77" fmla="*/ 237 h 16921"/>
                <a:gd name="T78" fmla="*/ 323 w 11375"/>
                <a:gd name="T79" fmla="*/ 160 h 16921"/>
                <a:gd name="T80" fmla="*/ 422 w 11375"/>
                <a:gd name="T81" fmla="*/ 98 h 16921"/>
                <a:gd name="T82" fmla="*/ 528 w 11375"/>
                <a:gd name="T83" fmla="*/ 50 h 16921"/>
                <a:gd name="T84" fmla="*/ 643 w 11375"/>
                <a:gd name="T85" fmla="*/ 17 h 16921"/>
                <a:gd name="T86" fmla="*/ 762 w 11375"/>
                <a:gd name="T87" fmla="*/ 2 h 16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375" h="16921">
                  <a:moveTo>
                    <a:pt x="804" y="0"/>
                  </a:moveTo>
                  <a:lnTo>
                    <a:pt x="10571" y="0"/>
                  </a:lnTo>
                  <a:lnTo>
                    <a:pt x="10613" y="2"/>
                  </a:lnTo>
                  <a:lnTo>
                    <a:pt x="10653" y="4"/>
                  </a:lnTo>
                  <a:lnTo>
                    <a:pt x="10693" y="9"/>
                  </a:lnTo>
                  <a:lnTo>
                    <a:pt x="10732" y="17"/>
                  </a:lnTo>
                  <a:lnTo>
                    <a:pt x="10771" y="26"/>
                  </a:lnTo>
                  <a:lnTo>
                    <a:pt x="10810" y="37"/>
                  </a:lnTo>
                  <a:lnTo>
                    <a:pt x="10846" y="50"/>
                  </a:lnTo>
                  <a:lnTo>
                    <a:pt x="10883" y="64"/>
                  </a:lnTo>
                  <a:lnTo>
                    <a:pt x="10919" y="79"/>
                  </a:lnTo>
                  <a:lnTo>
                    <a:pt x="10953" y="98"/>
                  </a:lnTo>
                  <a:lnTo>
                    <a:pt x="10987" y="117"/>
                  </a:lnTo>
                  <a:lnTo>
                    <a:pt x="11019" y="138"/>
                  </a:lnTo>
                  <a:lnTo>
                    <a:pt x="11052" y="160"/>
                  </a:lnTo>
                  <a:lnTo>
                    <a:pt x="11081" y="185"/>
                  </a:lnTo>
                  <a:lnTo>
                    <a:pt x="11111" y="209"/>
                  </a:lnTo>
                  <a:lnTo>
                    <a:pt x="11139" y="237"/>
                  </a:lnTo>
                  <a:lnTo>
                    <a:pt x="11166" y="264"/>
                  </a:lnTo>
                  <a:lnTo>
                    <a:pt x="11191" y="294"/>
                  </a:lnTo>
                  <a:lnTo>
                    <a:pt x="11215" y="324"/>
                  </a:lnTo>
                  <a:lnTo>
                    <a:pt x="11237" y="356"/>
                  </a:lnTo>
                  <a:lnTo>
                    <a:pt x="11258" y="389"/>
                  </a:lnTo>
                  <a:lnTo>
                    <a:pt x="11278" y="422"/>
                  </a:lnTo>
                  <a:lnTo>
                    <a:pt x="11296" y="456"/>
                  </a:lnTo>
                  <a:lnTo>
                    <a:pt x="11311" y="493"/>
                  </a:lnTo>
                  <a:lnTo>
                    <a:pt x="11326" y="529"/>
                  </a:lnTo>
                  <a:lnTo>
                    <a:pt x="11339" y="565"/>
                  </a:lnTo>
                  <a:lnTo>
                    <a:pt x="11349" y="604"/>
                  </a:lnTo>
                  <a:lnTo>
                    <a:pt x="11358" y="643"/>
                  </a:lnTo>
                  <a:lnTo>
                    <a:pt x="11366" y="682"/>
                  </a:lnTo>
                  <a:lnTo>
                    <a:pt x="11371" y="722"/>
                  </a:lnTo>
                  <a:lnTo>
                    <a:pt x="11374" y="763"/>
                  </a:lnTo>
                  <a:lnTo>
                    <a:pt x="11375" y="804"/>
                  </a:lnTo>
                  <a:lnTo>
                    <a:pt x="11375" y="16117"/>
                  </a:lnTo>
                  <a:lnTo>
                    <a:pt x="11374" y="16158"/>
                  </a:lnTo>
                  <a:lnTo>
                    <a:pt x="11371" y="16199"/>
                  </a:lnTo>
                  <a:lnTo>
                    <a:pt x="11366" y="16239"/>
                  </a:lnTo>
                  <a:lnTo>
                    <a:pt x="11358" y="16278"/>
                  </a:lnTo>
                  <a:lnTo>
                    <a:pt x="11349" y="16317"/>
                  </a:lnTo>
                  <a:lnTo>
                    <a:pt x="11339" y="16356"/>
                  </a:lnTo>
                  <a:lnTo>
                    <a:pt x="11326" y="16392"/>
                  </a:lnTo>
                  <a:lnTo>
                    <a:pt x="11311" y="16429"/>
                  </a:lnTo>
                  <a:lnTo>
                    <a:pt x="11296" y="16465"/>
                  </a:lnTo>
                  <a:lnTo>
                    <a:pt x="11278" y="16499"/>
                  </a:lnTo>
                  <a:lnTo>
                    <a:pt x="11258" y="16533"/>
                  </a:lnTo>
                  <a:lnTo>
                    <a:pt x="11237" y="16565"/>
                  </a:lnTo>
                  <a:lnTo>
                    <a:pt x="11215" y="16598"/>
                  </a:lnTo>
                  <a:lnTo>
                    <a:pt x="11191" y="16627"/>
                  </a:lnTo>
                  <a:lnTo>
                    <a:pt x="11166" y="16657"/>
                  </a:lnTo>
                  <a:lnTo>
                    <a:pt x="11139" y="16685"/>
                  </a:lnTo>
                  <a:lnTo>
                    <a:pt x="11111" y="16712"/>
                  </a:lnTo>
                  <a:lnTo>
                    <a:pt x="11081" y="16737"/>
                  </a:lnTo>
                  <a:lnTo>
                    <a:pt x="11052" y="16761"/>
                  </a:lnTo>
                  <a:lnTo>
                    <a:pt x="11019" y="16783"/>
                  </a:lnTo>
                  <a:lnTo>
                    <a:pt x="10987" y="16804"/>
                  </a:lnTo>
                  <a:lnTo>
                    <a:pt x="10953" y="16824"/>
                  </a:lnTo>
                  <a:lnTo>
                    <a:pt x="10919" y="16842"/>
                  </a:lnTo>
                  <a:lnTo>
                    <a:pt x="10883" y="16857"/>
                  </a:lnTo>
                  <a:lnTo>
                    <a:pt x="10846" y="16872"/>
                  </a:lnTo>
                  <a:lnTo>
                    <a:pt x="10810" y="16885"/>
                  </a:lnTo>
                  <a:lnTo>
                    <a:pt x="10771" y="16895"/>
                  </a:lnTo>
                  <a:lnTo>
                    <a:pt x="10732" y="16904"/>
                  </a:lnTo>
                  <a:lnTo>
                    <a:pt x="10693" y="16912"/>
                  </a:lnTo>
                  <a:lnTo>
                    <a:pt x="10653" y="16917"/>
                  </a:lnTo>
                  <a:lnTo>
                    <a:pt x="10613" y="16920"/>
                  </a:lnTo>
                  <a:lnTo>
                    <a:pt x="10571" y="16921"/>
                  </a:lnTo>
                  <a:lnTo>
                    <a:pt x="804" y="16921"/>
                  </a:lnTo>
                  <a:lnTo>
                    <a:pt x="762" y="16920"/>
                  </a:lnTo>
                  <a:lnTo>
                    <a:pt x="722" y="16917"/>
                  </a:lnTo>
                  <a:lnTo>
                    <a:pt x="682" y="16912"/>
                  </a:lnTo>
                  <a:lnTo>
                    <a:pt x="643" y="16904"/>
                  </a:lnTo>
                  <a:lnTo>
                    <a:pt x="604" y="16895"/>
                  </a:lnTo>
                  <a:lnTo>
                    <a:pt x="566" y="16885"/>
                  </a:lnTo>
                  <a:lnTo>
                    <a:pt x="528" y="16872"/>
                  </a:lnTo>
                  <a:lnTo>
                    <a:pt x="492" y="16857"/>
                  </a:lnTo>
                  <a:lnTo>
                    <a:pt x="456" y="16842"/>
                  </a:lnTo>
                  <a:lnTo>
                    <a:pt x="422" y="16824"/>
                  </a:lnTo>
                  <a:lnTo>
                    <a:pt x="388" y="16804"/>
                  </a:lnTo>
                  <a:lnTo>
                    <a:pt x="356" y="16783"/>
                  </a:lnTo>
                  <a:lnTo>
                    <a:pt x="323" y="16761"/>
                  </a:lnTo>
                  <a:lnTo>
                    <a:pt x="293" y="16737"/>
                  </a:lnTo>
                  <a:lnTo>
                    <a:pt x="265" y="16712"/>
                  </a:lnTo>
                  <a:lnTo>
                    <a:pt x="236" y="16685"/>
                  </a:lnTo>
                  <a:lnTo>
                    <a:pt x="209" y="16657"/>
                  </a:lnTo>
                  <a:lnTo>
                    <a:pt x="184" y="16627"/>
                  </a:lnTo>
                  <a:lnTo>
                    <a:pt x="161" y="16598"/>
                  </a:lnTo>
                  <a:lnTo>
                    <a:pt x="137" y="16565"/>
                  </a:lnTo>
                  <a:lnTo>
                    <a:pt x="117" y="16533"/>
                  </a:lnTo>
                  <a:lnTo>
                    <a:pt x="97" y="16499"/>
                  </a:lnTo>
                  <a:lnTo>
                    <a:pt x="79" y="16465"/>
                  </a:lnTo>
                  <a:lnTo>
                    <a:pt x="63" y="16429"/>
                  </a:lnTo>
                  <a:lnTo>
                    <a:pt x="49" y="16392"/>
                  </a:lnTo>
                  <a:lnTo>
                    <a:pt x="36" y="16356"/>
                  </a:lnTo>
                  <a:lnTo>
                    <a:pt x="26" y="16317"/>
                  </a:lnTo>
                  <a:lnTo>
                    <a:pt x="17" y="16278"/>
                  </a:lnTo>
                  <a:lnTo>
                    <a:pt x="9" y="16239"/>
                  </a:lnTo>
                  <a:lnTo>
                    <a:pt x="4" y="16199"/>
                  </a:lnTo>
                  <a:lnTo>
                    <a:pt x="1" y="16158"/>
                  </a:lnTo>
                  <a:lnTo>
                    <a:pt x="0" y="16117"/>
                  </a:lnTo>
                  <a:lnTo>
                    <a:pt x="0" y="804"/>
                  </a:lnTo>
                  <a:lnTo>
                    <a:pt x="1" y="763"/>
                  </a:lnTo>
                  <a:lnTo>
                    <a:pt x="4" y="722"/>
                  </a:lnTo>
                  <a:lnTo>
                    <a:pt x="9" y="682"/>
                  </a:lnTo>
                  <a:lnTo>
                    <a:pt x="17" y="643"/>
                  </a:lnTo>
                  <a:lnTo>
                    <a:pt x="26" y="604"/>
                  </a:lnTo>
                  <a:lnTo>
                    <a:pt x="36" y="565"/>
                  </a:lnTo>
                  <a:lnTo>
                    <a:pt x="49" y="529"/>
                  </a:lnTo>
                  <a:lnTo>
                    <a:pt x="63" y="493"/>
                  </a:lnTo>
                  <a:lnTo>
                    <a:pt x="79" y="456"/>
                  </a:lnTo>
                  <a:lnTo>
                    <a:pt x="97" y="422"/>
                  </a:lnTo>
                  <a:lnTo>
                    <a:pt x="117" y="389"/>
                  </a:lnTo>
                  <a:lnTo>
                    <a:pt x="137" y="356"/>
                  </a:lnTo>
                  <a:lnTo>
                    <a:pt x="161" y="324"/>
                  </a:lnTo>
                  <a:lnTo>
                    <a:pt x="184" y="294"/>
                  </a:lnTo>
                  <a:lnTo>
                    <a:pt x="209" y="264"/>
                  </a:lnTo>
                  <a:lnTo>
                    <a:pt x="236" y="237"/>
                  </a:lnTo>
                  <a:lnTo>
                    <a:pt x="265" y="209"/>
                  </a:lnTo>
                  <a:lnTo>
                    <a:pt x="293" y="185"/>
                  </a:lnTo>
                  <a:lnTo>
                    <a:pt x="323" y="160"/>
                  </a:lnTo>
                  <a:lnTo>
                    <a:pt x="356" y="138"/>
                  </a:lnTo>
                  <a:lnTo>
                    <a:pt x="388" y="117"/>
                  </a:lnTo>
                  <a:lnTo>
                    <a:pt x="422" y="98"/>
                  </a:lnTo>
                  <a:lnTo>
                    <a:pt x="456" y="79"/>
                  </a:lnTo>
                  <a:lnTo>
                    <a:pt x="492" y="64"/>
                  </a:lnTo>
                  <a:lnTo>
                    <a:pt x="528" y="50"/>
                  </a:lnTo>
                  <a:lnTo>
                    <a:pt x="566" y="37"/>
                  </a:lnTo>
                  <a:lnTo>
                    <a:pt x="604" y="26"/>
                  </a:lnTo>
                  <a:lnTo>
                    <a:pt x="643" y="17"/>
                  </a:lnTo>
                  <a:lnTo>
                    <a:pt x="682" y="9"/>
                  </a:lnTo>
                  <a:lnTo>
                    <a:pt x="722" y="4"/>
                  </a:lnTo>
                  <a:lnTo>
                    <a:pt x="762" y="2"/>
                  </a:lnTo>
                  <a:lnTo>
                    <a:pt x="804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8" name="Freeform 38"/>
            <p:cNvSpPr>
              <a:spLocks/>
            </p:cNvSpPr>
            <p:nvPr/>
          </p:nvSpPr>
          <p:spPr bwMode="auto">
            <a:xfrm>
              <a:off x="8501381" y="5052506"/>
              <a:ext cx="235646" cy="1088954"/>
            </a:xfrm>
            <a:custGeom>
              <a:avLst/>
              <a:gdLst>
                <a:gd name="T0" fmla="*/ 681 w 681"/>
                <a:gd name="T1" fmla="*/ 552 h 3146"/>
                <a:gd name="T2" fmla="*/ 681 w 681"/>
                <a:gd name="T3" fmla="*/ 2616 h 3146"/>
                <a:gd name="T4" fmla="*/ 680 w 681"/>
                <a:gd name="T5" fmla="*/ 2654 h 3146"/>
                <a:gd name="T6" fmla="*/ 677 w 681"/>
                <a:gd name="T7" fmla="*/ 2691 h 3146"/>
                <a:gd name="T8" fmla="*/ 673 w 681"/>
                <a:gd name="T9" fmla="*/ 2728 h 3146"/>
                <a:gd name="T10" fmla="*/ 667 w 681"/>
                <a:gd name="T11" fmla="*/ 2764 h 3146"/>
                <a:gd name="T12" fmla="*/ 659 w 681"/>
                <a:gd name="T13" fmla="*/ 2800 h 3146"/>
                <a:gd name="T14" fmla="*/ 650 w 681"/>
                <a:gd name="T15" fmla="*/ 2835 h 3146"/>
                <a:gd name="T16" fmla="*/ 639 w 681"/>
                <a:gd name="T17" fmla="*/ 2871 h 3146"/>
                <a:gd name="T18" fmla="*/ 628 w 681"/>
                <a:gd name="T19" fmla="*/ 2904 h 3146"/>
                <a:gd name="T20" fmla="*/ 613 w 681"/>
                <a:gd name="T21" fmla="*/ 2937 h 3146"/>
                <a:gd name="T22" fmla="*/ 598 w 681"/>
                <a:gd name="T23" fmla="*/ 2969 h 3146"/>
                <a:gd name="T24" fmla="*/ 582 w 681"/>
                <a:gd name="T25" fmla="*/ 3002 h 3146"/>
                <a:gd name="T26" fmla="*/ 564 w 681"/>
                <a:gd name="T27" fmla="*/ 3033 h 3146"/>
                <a:gd name="T28" fmla="*/ 545 w 681"/>
                <a:gd name="T29" fmla="*/ 3063 h 3146"/>
                <a:gd name="T30" fmla="*/ 524 w 681"/>
                <a:gd name="T31" fmla="*/ 3091 h 3146"/>
                <a:gd name="T32" fmla="*/ 503 w 681"/>
                <a:gd name="T33" fmla="*/ 3120 h 3146"/>
                <a:gd name="T34" fmla="*/ 480 w 681"/>
                <a:gd name="T35" fmla="*/ 3146 h 3146"/>
                <a:gd name="T36" fmla="*/ 60 w 681"/>
                <a:gd name="T37" fmla="*/ 2735 h 3146"/>
                <a:gd name="T38" fmla="*/ 0 w 681"/>
                <a:gd name="T39" fmla="*/ 0 h 3146"/>
                <a:gd name="T40" fmla="*/ 681 w 681"/>
                <a:gd name="T41" fmla="*/ 552 h 3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81" h="3146">
                  <a:moveTo>
                    <a:pt x="681" y="552"/>
                  </a:moveTo>
                  <a:lnTo>
                    <a:pt x="681" y="2616"/>
                  </a:lnTo>
                  <a:lnTo>
                    <a:pt x="680" y="2654"/>
                  </a:lnTo>
                  <a:lnTo>
                    <a:pt x="677" y="2691"/>
                  </a:lnTo>
                  <a:lnTo>
                    <a:pt x="673" y="2728"/>
                  </a:lnTo>
                  <a:lnTo>
                    <a:pt x="667" y="2764"/>
                  </a:lnTo>
                  <a:lnTo>
                    <a:pt x="659" y="2800"/>
                  </a:lnTo>
                  <a:lnTo>
                    <a:pt x="650" y="2835"/>
                  </a:lnTo>
                  <a:lnTo>
                    <a:pt x="639" y="2871"/>
                  </a:lnTo>
                  <a:lnTo>
                    <a:pt x="628" y="2904"/>
                  </a:lnTo>
                  <a:lnTo>
                    <a:pt x="613" y="2937"/>
                  </a:lnTo>
                  <a:lnTo>
                    <a:pt x="598" y="2969"/>
                  </a:lnTo>
                  <a:lnTo>
                    <a:pt x="582" y="3002"/>
                  </a:lnTo>
                  <a:lnTo>
                    <a:pt x="564" y="3033"/>
                  </a:lnTo>
                  <a:lnTo>
                    <a:pt x="545" y="3063"/>
                  </a:lnTo>
                  <a:lnTo>
                    <a:pt x="524" y="3091"/>
                  </a:lnTo>
                  <a:lnTo>
                    <a:pt x="503" y="3120"/>
                  </a:lnTo>
                  <a:lnTo>
                    <a:pt x="480" y="3146"/>
                  </a:lnTo>
                  <a:lnTo>
                    <a:pt x="60" y="2735"/>
                  </a:lnTo>
                  <a:lnTo>
                    <a:pt x="0" y="0"/>
                  </a:lnTo>
                  <a:lnTo>
                    <a:pt x="681" y="552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83000">
                  <a:schemeClr val="bg1">
                    <a:alpha val="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9" name="Freeform 39"/>
            <p:cNvSpPr>
              <a:spLocks/>
            </p:cNvSpPr>
            <p:nvPr/>
          </p:nvSpPr>
          <p:spPr bwMode="auto">
            <a:xfrm>
              <a:off x="4800600" y="5052506"/>
              <a:ext cx="250179" cy="1096220"/>
            </a:xfrm>
            <a:custGeom>
              <a:avLst/>
              <a:gdLst>
                <a:gd name="T0" fmla="*/ 221 w 723"/>
                <a:gd name="T1" fmla="*/ 3168 h 3168"/>
                <a:gd name="T2" fmla="*/ 196 w 723"/>
                <a:gd name="T3" fmla="*/ 3141 h 3168"/>
                <a:gd name="T4" fmla="*/ 172 w 723"/>
                <a:gd name="T5" fmla="*/ 3112 h 3168"/>
                <a:gd name="T6" fmla="*/ 150 w 723"/>
                <a:gd name="T7" fmla="*/ 3082 h 3168"/>
                <a:gd name="T8" fmla="*/ 128 w 723"/>
                <a:gd name="T9" fmla="*/ 3051 h 3168"/>
                <a:gd name="T10" fmla="*/ 109 w 723"/>
                <a:gd name="T11" fmla="*/ 3019 h 3168"/>
                <a:gd name="T12" fmla="*/ 91 w 723"/>
                <a:gd name="T13" fmla="*/ 2986 h 3168"/>
                <a:gd name="T14" fmla="*/ 74 w 723"/>
                <a:gd name="T15" fmla="*/ 2952 h 3168"/>
                <a:gd name="T16" fmla="*/ 59 w 723"/>
                <a:gd name="T17" fmla="*/ 2919 h 3168"/>
                <a:gd name="T18" fmla="*/ 45 w 723"/>
                <a:gd name="T19" fmla="*/ 2882 h 3168"/>
                <a:gd name="T20" fmla="*/ 33 w 723"/>
                <a:gd name="T21" fmla="*/ 2846 h 3168"/>
                <a:gd name="T22" fmla="*/ 23 w 723"/>
                <a:gd name="T23" fmla="*/ 2809 h 3168"/>
                <a:gd name="T24" fmla="*/ 15 w 723"/>
                <a:gd name="T25" fmla="*/ 2772 h 3168"/>
                <a:gd name="T26" fmla="*/ 9 w 723"/>
                <a:gd name="T27" fmla="*/ 2734 h 3168"/>
                <a:gd name="T28" fmla="*/ 4 w 723"/>
                <a:gd name="T29" fmla="*/ 2695 h 3168"/>
                <a:gd name="T30" fmla="*/ 1 w 723"/>
                <a:gd name="T31" fmla="*/ 2656 h 3168"/>
                <a:gd name="T32" fmla="*/ 0 w 723"/>
                <a:gd name="T33" fmla="*/ 2616 h 3168"/>
                <a:gd name="T34" fmla="*/ 0 w 723"/>
                <a:gd name="T35" fmla="*/ 587 h 3168"/>
                <a:gd name="T36" fmla="*/ 723 w 723"/>
                <a:gd name="T37" fmla="*/ 0 h 3168"/>
                <a:gd name="T38" fmla="*/ 663 w 723"/>
                <a:gd name="T39" fmla="*/ 2735 h 3168"/>
                <a:gd name="T40" fmla="*/ 221 w 723"/>
                <a:gd name="T41" fmla="*/ 3168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23" h="3168">
                  <a:moveTo>
                    <a:pt x="221" y="3168"/>
                  </a:moveTo>
                  <a:lnTo>
                    <a:pt x="196" y="3141"/>
                  </a:lnTo>
                  <a:lnTo>
                    <a:pt x="172" y="3112"/>
                  </a:lnTo>
                  <a:lnTo>
                    <a:pt x="150" y="3082"/>
                  </a:lnTo>
                  <a:lnTo>
                    <a:pt x="128" y="3051"/>
                  </a:lnTo>
                  <a:lnTo>
                    <a:pt x="109" y="3019"/>
                  </a:lnTo>
                  <a:lnTo>
                    <a:pt x="91" y="2986"/>
                  </a:lnTo>
                  <a:lnTo>
                    <a:pt x="74" y="2952"/>
                  </a:lnTo>
                  <a:lnTo>
                    <a:pt x="59" y="2919"/>
                  </a:lnTo>
                  <a:lnTo>
                    <a:pt x="45" y="2882"/>
                  </a:lnTo>
                  <a:lnTo>
                    <a:pt x="33" y="2846"/>
                  </a:lnTo>
                  <a:lnTo>
                    <a:pt x="23" y="2809"/>
                  </a:lnTo>
                  <a:lnTo>
                    <a:pt x="15" y="2772"/>
                  </a:lnTo>
                  <a:lnTo>
                    <a:pt x="9" y="2734"/>
                  </a:lnTo>
                  <a:lnTo>
                    <a:pt x="4" y="2695"/>
                  </a:lnTo>
                  <a:lnTo>
                    <a:pt x="1" y="2656"/>
                  </a:lnTo>
                  <a:lnTo>
                    <a:pt x="0" y="2616"/>
                  </a:lnTo>
                  <a:lnTo>
                    <a:pt x="0" y="587"/>
                  </a:lnTo>
                  <a:lnTo>
                    <a:pt x="723" y="0"/>
                  </a:lnTo>
                  <a:lnTo>
                    <a:pt x="663" y="2735"/>
                  </a:lnTo>
                  <a:lnTo>
                    <a:pt x="221" y="316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83000">
                  <a:schemeClr val="bg1">
                    <a:alpha val="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" name="Freeform 40"/>
            <p:cNvSpPr>
              <a:spLocks/>
            </p:cNvSpPr>
            <p:nvPr/>
          </p:nvSpPr>
          <p:spPr bwMode="auto">
            <a:xfrm>
              <a:off x="7442532" y="381113"/>
              <a:ext cx="1263353" cy="224227"/>
            </a:xfrm>
            <a:custGeom>
              <a:avLst/>
              <a:gdLst>
                <a:gd name="T0" fmla="*/ 1004 w 3650"/>
                <a:gd name="T1" fmla="*/ 0 h 648"/>
                <a:gd name="T2" fmla="*/ 2937 w 3650"/>
                <a:gd name="T3" fmla="*/ 0 h 648"/>
                <a:gd name="T4" fmla="*/ 2966 w 3650"/>
                <a:gd name="T5" fmla="*/ 0 h 648"/>
                <a:gd name="T6" fmla="*/ 2994 w 3650"/>
                <a:gd name="T7" fmla="*/ 3 h 648"/>
                <a:gd name="T8" fmla="*/ 3023 w 3650"/>
                <a:gd name="T9" fmla="*/ 5 h 648"/>
                <a:gd name="T10" fmla="*/ 3051 w 3650"/>
                <a:gd name="T11" fmla="*/ 8 h 648"/>
                <a:gd name="T12" fmla="*/ 3079 w 3650"/>
                <a:gd name="T13" fmla="*/ 13 h 648"/>
                <a:gd name="T14" fmla="*/ 3106 w 3650"/>
                <a:gd name="T15" fmla="*/ 18 h 648"/>
                <a:gd name="T16" fmla="*/ 3133 w 3650"/>
                <a:gd name="T17" fmla="*/ 25 h 648"/>
                <a:gd name="T18" fmla="*/ 3160 w 3650"/>
                <a:gd name="T19" fmla="*/ 31 h 648"/>
                <a:gd name="T20" fmla="*/ 3186 w 3650"/>
                <a:gd name="T21" fmla="*/ 40 h 648"/>
                <a:gd name="T22" fmla="*/ 3212 w 3650"/>
                <a:gd name="T23" fmla="*/ 50 h 648"/>
                <a:gd name="T24" fmla="*/ 3238 w 3650"/>
                <a:gd name="T25" fmla="*/ 59 h 648"/>
                <a:gd name="T26" fmla="*/ 3263 w 3650"/>
                <a:gd name="T27" fmla="*/ 69 h 648"/>
                <a:gd name="T28" fmla="*/ 3288 w 3650"/>
                <a:gd name="T29" fmla="*/ 81 h 648"/>
                <a:gd name="T30" fmla="*/ 3312 w 3650"/>
                <a:gd name="T31" fmla="*/ 94 h 648"/>
                <a:gd name="T32" fmla="*/ 3336 w 3650"/>
                <a:gd name="T33" fmla="*/ 107 h 648"/>
                <a:gd name="T34" fmla="*/ 3359 w 3650"/>
                <a:gd name="T35" fmla="*/ 121 h 648"/>
                <a:gd name="T36" fmla="*/ 3381 w 3650"/>
                <a:gd name="T37" fmla="*/ 135 h 648"/>
                <a:gd name="T38" fmla="*/ 3405 w 3650"/>
                <a:gd name="T39" fmla="*/ 151 h 648"/>
                <a:gd name="T40" fmla="*/ 3425 w 3650"/>
                <a:gd name="T41" fmla="*/ 166 h 648"/>
                <a:gd name="T42" fmla="*/ 3447 w 3650"/>
                <a:gd name="T43" fmla="*/ 183 h 648"/>
                <a:gd name="T44" fmla="*/ 3467 w 3650"/>
                <a:gd name="T45" fmla="*/ 202 h 648"/>
                <a:gd name="T46" fmla="*/ 3488 w 3650"/>
                <a:gd name="T47" fmla="*/ 220 h 648"/>
                <a:gd name="T48" fmla="*/ 3507 w 3650"/>
                <a:gd name="T49" fmla="*/ 238 h 648"/>
                <a:gd name="T50" fmla="*/ 3525 w 3650"/>
                <a:gd name="T51" fmla="*/ 257 h 648"/>
                <a:gd name="T52" fmla="*/ 3544 w 3650"/>
                <a:gd name="T53" fmla="*/ 278 h 648"/>
                <a:gd name="T54" fmla="*/ 3560 w 3650"/>
                <a:gd name="T55" fmla="*/ 299 h 648"/>
                <a:gd name="T56" fmla="*/ 3577 w 3650"/>
                <a:gd name="T57" fmla="*/ 320 h 648"/>
                <a:gd name="T58" fmla="*/ 3593 w 3650"/>
                <a:gd name="T59" fmla="*/ 342 h 648"/>
                <a:gd name="T60" fmla="*/ 3609 w 3650"/>
                <a:gd name="T61" fmla="*/ 364 h 648"/>
                <a:gd name="T62" fmla="*/ 3623 w 3650"/>
                <a:gd name="T63" fmla="*/ 387 h 648"/>
                <a:gd name="T64" fmla="*/ 3637 w 3650"/>
                <a:gd name="T65" fmla="*/ 411 h 648"/>
                <a:gd name="T66" fmla="*/ 3650 w 3650"/>
                <a:gd name="T67" fmla="*/ 434 h 648"/>
                <a:gd name="T68" fmla="*/ 3468 w 3650"/>
                <a:gd name="T69" fmla="*/ 612 h 648"/>
                <a:gd name="T70" fmla="*/ 0 w 3650"/>
                <a:gd name="T71" fmla="*/ 648 h 648"/>
                <a:gd name="T72" fmla="*/ 1004 w 3650"/>
                <a:gd name="T73" fmla="*/ 0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50" h="648">
                  <a:moveTo>
                    <a:pt x="1004" y="0"/>
                  </a:moveTo>
                  <a:lnTo>
                    <a:pt x="2937" y="0"/>
                  </a:lnTo>
                  <a:lnTo>
                    <a:pt x="2966" y="0"/>
                  </a:lnTo>
                  <a:lnTo>
                    <a:pt x="2994" y="3"/>
                  </a:lnTo>
                  <a:lnTo>
                    <a:pt x="3023" y="5"/>
                  </a:lnTo>
                  <a:lnTo>
                    <a:pt x="3051" y="8"/>
                  </a:lnTo>
                  <a:lnTo>
                    <a:pt x="3079" y="13"/>
                  </a:lnTo>
                  <a:lnTo>
                    <a:pt x="3106" y="18"/>
                  </a:lnTo>
                  <a:lnTo>
                    <a:pt x="3133" y="25"/>
                  </a:lnTo>
                  <a:lnTo>
                    <a:pt x="3160" y="31"/>
                  </a:lnTo>
                  <a:lnTo>
                    <a:pt x="3186" y="40"/>
                  </a:lnTo>
                  <a:lnTo>
                    <a:pt x="3212" y="50"/>
                  </a:lnTo>
                  <a:lnTo>
                    <a:pt x="3238" y="59"/>
                  </a:lnTo>
                  <a:lnTo>
                    <a:pt x="3263" y="69"/>
                  </a:lnTo>
                  <a:lnTo>
                    <a:pt x="3288" y="81"/>
                  </a:lnTo>
                  <a:lnTo>
                    <a:pt x="3312" y="94"/>
                  </a:lnTo>
                  <a:lnTo>
                    <a:pt x="3336" y="107"/>
                  </a:lnTo>
                  <a:lnTo>
                    <a:pt x="3359" y="121"/>
                  </a:lnTo>
                  <a:lnTo>
                    <a:pt x="3381" y="135"/>
                  </a:lnTo>
                  <a:lnTo>
                    <a:pt x="3405" y="151"/>
                  </a:lnTo>
                  <a:lnTo>
                    <a:pt x="3425" y="166"/>
                  </a:lnTo>
                  <a:lnTo>
                    <a:pt x="3447" y="183"/>
                  </a:lnTo>
                  <a:lnTo>
                    <a:pt x="3467" y="202"/>
                  </a:lnTo>
                  <a:lnTo>
                    <a:pt x="3488" y="220"/>
                  </a:lnTo>
                  <a:lnTo>
                    <a:pt x="3507" y="238"/>
                  </a:lnTo>
                  <a:lnTo>
                    <a:pt x="3525" y="257"/>
                  </a:lnTo>
                  <a:lnTo>
                    <a:pt x="3544" y="278"/>
                  </a:lnTo>
                  <a:lnTo>
                    <a:pt x="3560" y="299"/>
                  </a:lnTo>
                  <a:lnTo>
                    <a:pt x="3577" y="320"/>
                  </a:lnTo>
                  <a:lnTo>
                    <a:pt x="3593" y="342"/>
                  </a:lnTo>
                  <a:lnTo>
                    <a:pt x="3609" y="364"/>
                  </a:lnTo>
                  <a:lnTo>
                    <a:pt x="3623" y="387"/>
                  </a:lnTo>
                  <a:lnTo>
                    <a:pt x="3637" y="411"/>
                  </a:lnTo>
                  <a:lnTo>
                    <a:pt x="3650" y="434"/>
                  </a:lnTo>
                  <a:lnTo>
                    <a:pt x="3468" y="612"/>
                  </a:lnTo>
                  <a:lnTo>
                    <a:pt x="0" y="648"/>
                  </a:lnTo>
                  <a:lnTo>
                    <a:pt x="100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83000">
                  <a:schemeClr val="bg1">
                    <a:alpha val="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1" name="Freeform 41"/>
            <p:cNvSpPr>
              <a:spLocks/>
            </p:cNvSpPr>
            <p:nvPr/>
          </p:nvSpPr>
          <p:spPr bwMode="auto">
            <a:xfrm>
              <a:off x="4800600" y="463122"/>
              <a:ext cx="237722" cy="1271657"/>
            </a:xfrm>
            <a:custGeom>
              <a:avLst/>
              <a:gdLst>
                <a:gd name="T0" fmla="*/ 0 w 687"/>
                <a:gd name="T1" fmla="*/ 2550 h 3674"/>
                <a:gd name="T2" fmla="*/ 0 w 687"/>
                <a:gd name="T3" fmla="*/ 565 h 3674"/>
                <a:gd name="T4" fmla="*/ 1 w 687"/>
                <a:gd name="T5" fmla="*/ 524 h 3674"/>
                <a:gd name="T6" fmla="*/ 4 w 687"/>
                <a:gd name="T7" fmla="*/ 483 h 3674"/>
                <a:gd name="T8" fmla="*/ 9 w 687"/>
                <a:gd name="T9" fmla="*/ 445 h 3674"/>
                <a:gd name="T10" fmla="*/ 17 w 687"/>
                <a:gd name="T11" fmla="*/ 404 h 3674"/>
                <a:gd name="T12" fmla="*/ 26 w 687"/>
                <a:gd name="T13" fmla="*/ 367 h 3674"/>
                <a:gd name="T14" fmla="*/ 36 w 687"/>
                <a:gd name="T15" fmla="*/ 329 h 3674"/>
                <a:gd name="T16" fmla="*/ 48 w 687"/>
                <a:gd name="T17" fmla="*/ 291 h 3674"/>
                <a:gd name="T18" fmla="*/ 62 w 687"/>
                <a:gd name="T19" fmla="*/ 255 h 3674"/>
                <a:gd name="T20" fmla="*/ 79 w 687"/>
                <a:gd name="T21" fmla="*/ 220 h 3674"/>
                <a:gd name="T22" fmla="*/ 96 w 687"/>
                <a:gd name="T23" fmla="*/ 185 h 3674"/>
                <a:gd name="T24" fmla="*/ 115 w 687"/>
                <a:gd name="T25" fmla="*/ 151 h 3674"/>
                <a:gd name="T26" fmla="*/ 136 w 687"/>
                <a:gd name="T27" fmla="*/ 118 h 3674"/>
                <a:gd name="T28" fmla="*/ 158 w 687"/>
                <a:gd name="T29" fmla="*/ 87 h 3674"/>
                <a:gd name="T30" fmla="*/ 182 w 687"/>
                <a:gd name="T31" fmla="*/ 57 h 3674"/>
                <a:gd name="T32" fmla="*/ 208 w 687"/>
                <a:gd name="T33" fmla="*/ 28 h 3674"/>
                <a:gd name="T34" fmla="*/ 234 w 687"/>
                <a:gd name="T35" fmla="*/ 0 h 3674"/>
                <a:gd name="T36" fmla="*/ 615 w 687"/>
                <a:gd name="T37" fmla="*/ 373 h 3674"/>
                <a:gd name="T38" fmla="*/ 687 w 687"/>
                <a:gd name="T39" fmla="*/ 3674 h 3674"/>
                <a:gd name="T40" fmla="*/ 0 w 687"/>
                <a:gd name="T41" fmla="*/ 2550 h 3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87" h="3674">
                  <a:moveTo>
                    <a:pt x="0" y="2550"/>
                  </a:moveTo>
                  <a:lnTo>
                    <a:pt x="0" y="565"/>
                  </a:lnTo>
                  <a:lnTo>
                    <a:pt x="1" y="524"/>
                  </a:lnTo>
                  <a:lnTo>
                    <a:pt x="4" y="483"/>
                  </a:lnTo>
                  <a:lnTo>
                    <a:pt x="9" y="445"/>
                  </a:lnTo>
                  <a:lnTo>
                    <a:pt x="17" y="404"/>
                  </a:lnTo>
                  <a:lnTo>
                    <a:pt x="26" y="367"/>
                  </a:lnTo>
                  <a:lnTo>
                    <a:pt x="36" y="329"/>
                  </a:lnTo>
                  <a:lnTo>
                    <a:pt x="48" y="291"/>
                  </a:lnTo>
                  <a:lnTo>
                    <a:pt x="62" y="255"/>
                  </a:lnTo>
                  <a:lnTo>
                    <a:pt x="79" y="220"/>
                  </a:lnTo>
                  <a:lnTo>
                    <a:pt x="96" y="185"/>
                  </a:lnTo>
                  <a:lnTo>
                    <a:pt x="115" y="151"/>
                  </a:lnTo>
                  <a:lnTo>
                    <a:pt x="136" y="118"/>
                  </a:lnTo>
                  <a:lnTo>
                    <a:pt x="158" y="87"/>
                  </a:lnTo>
                  <a:lnTo>
                    <a:pt x="182" y="57"/>
                  </a:lnTo>
                  <a:lnTo>
                    <a:pt x="208" y="28"/>
                  </a:lnTo>
                  <a:lnTo>
                    <a:pt x="234" y="0"/>
                  </a:lnTo>
                  <a:lnTo>
                    <a:pt x="615" y="373"/>
                  </a:lnTo>
                  <a:lnTo>
                    <a:pt x="687" y="3674"/>
                  </a:lnTo>
                  <a:lnTo>
                    <a:pt x="0" y="25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83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2" name="Freeform 42"/>
            <p:cNvSpPr>
              <a:spLocks/>
            </p:cNvSpPr>
            <p:nvPr/>
          </p:nvSpPr>
          <p:spPr bwMode="auto">
            <a:xfrm>
              <a:off x="4837971" y="417446"/>
              <a:ext cx="3861685" cy="5781109"/>
            </a:xfrm>
            <a:custGeom>
              <a:avLst/>
              <a:gdLst>
                <a:gd name="T0" fmla="*/ 10499 w 11159"/>
                <a:gd name="T1" fmla="*/ 1 h 16707"/>
                <a:gd name="T2" fmla="*/ 10603 w 11159"/>
                <a:gd name="T3" fmla="*/ 14 h 16707"/>
                <a:gd name="T4" fmla="*/ 10702 w 11159"/>
                <a:gd name="T5" fmla="*/ 43 h 16707"/>
                <a:gd name="T6" fmla="*/ 10794 w 11159"/>
                <a:gd name="T7" fmla="*/ 84 h 16707"/>
                <a:gd name="T8" fmla="*/ 10879 w 11159"/>
                <a:gd name="T9" fmla="*/ 139 h 16707"/>
                <a:gd name="T10" fmla="*/ 10954 w 11159"/>
                <a:gd name="T11" fmla="*/ 205 h 16707"/>
                <a:gd name="T12" fmla="*/ 11020 w 11159"/>
                <a:gd name="T13" fmla="*/ 280 h 16707"/>
                <a:gd name="T14" fmla="*/ 11075 w 11159"/>
                <a:gd name="T15" fmla="*/ 365 h 16707"/>
                <a:gd name="T16" fmla="*/ 11116 w 11159"/>
                <a:gd name="T17" fmla="*/ 457 h 16707"/>
                <a:gd name="T18" fmla="*/ 11145 w 11159"/>
                <a:gd name="T19" fmla="*/ 557 h 16707"/>
                <a:gd name="T20" fmla="*/ 11158 w 11159"/>
                <a:gd name="T21" fmla="*/ 661 h 16707"/>
                <a:gd name="T22" fmla="*/ 11158 w 11159"/>
                <a:gd name="T23" fmla="*/ 16046 h 16707"/>
                <a:gd name="T24" fmla="*/ 11145 w 11159"/>
                <a:gd name="T25" fmla="*/ 16150 h 16707"/>
                <a:gd name="T26" fmla="*/ 11116 w 11159"/>
                <a:gd name="T27" fmla="*/ 16249 h 16707"/>
                <a:gd name="T28" fmla="*/ 11075 w 11159"/>
                <a:gd name="T29" fmla="*/ 16342 h 16707"/>
                <a:gd name="T30" fmla="*/ 11020 w 11159"/>
                <a:gd name="T31" fmla="*/ 16427 h 16707"/>
                <a:gd name="T32" fmla="*/ 10954 w 11159"/>
                <a:gd name="T33" fmla="*/ 16502 h 16707"/>
                <a:gd name="T34" fmla="*/ 10879 w 11159"/>
                <a:gd name="T35" fmla="*/ 16568 h 16707"/>
                <a:gd name="T36" fmla="*/ 10794 w 11159"/>
                <a:gd name="T37" fmla="*/ 16623 h 16707"/>
                <a:gd name="T38" fmla="*/ 10702 w 11159"/>
                <a:gd name="T39" fmla="*/ 16665 h 16707"/>
                <a:gd name="T40" fmla="*/ 10603 w 11159"/>
                <a:gd name="T41" fmla="*/ 16693 h 16707"/>
                <a:gd name="T42" fmla="*/ 10499 w 11159"/>
                <a:gd name="T43" fmla="*/ 16706 h 16707"/>
                <a:gd name="T44" fmla="*/ 661 w 11159"/>
                <a:gd name="T45" fmla="*/ 16706 h 16707"/>
                <a:gd name="T46" fmla="*/ 557 w 11159"/>
                <a:gd name="T47" fmla="*/ 16693 h 16707"/>
                <a:gd name="T48" fmla="*/ 457 w 11159"/>
                <a:gd name="T49" fmla="*/ 16665 h 16707"/>
                <a:gd name="T50" fmla="*/ 364 w 11159"/>
                <a:gd name="T51" fmla="*/ 16623 h 16707"/>
                <a:gd name="T52" fmla="*/ 280 w 11159"/>
                <a:gd name="T53" fmla="*/ 16568 h 16707"/>
                <a:gd name="T54" fmla="*/ 205 w 11159"/>
                <a:gd name="T55" fmla="*/ 16502 h 16707"/>
                <a:gd name="T56" fmla="*/ 138 w 11159"/>
                <a:gd name="T57" fmla="*/ 16427 h 16707"/>
                <a:gd name="T58" fmla="*/ 84 w 11159"/>
                <a:gd name="T59" fmla="*/ 16342 h 16707"/>
                <a:gd name="T60" fmla="*/ 42 w 11159"/>
                <a:gd name="T61" fmla="*/ 16249 h 16707"/>
                <a:gd name="T62" fmla="*/ 14 w 11159"/>
                <a:gd name="T63" fmla="*/ 16150 h 16707"/>
                <a:gd name="T64" fmla="*/ 1 w 11159"/>
                <a:gd name="T65" fmla="*/ 16046 h 16707"/>
                <a:gd name="T66" fmla="*/ 1 w 11159"/>
                <a:gd name="T67" fmla="*/ 661 h 16707"/>
                <a:gd name="T68" fmla="*/ 14 w 11159"/>
                <a:gd name="T69" fmla="*/ 557 h 16707"/>
                <a:gd name="T70" fmla="*/ 42 w 11159"/>
                <a:gd name="T71" fmla="*/ 457 h 16707"/>
                <a:gd name="T72" fmla="*/ 84 w 11159"/>
                <a:gd name="T73" fmla="*/ 365 h 16707"/>
                <a:gd name="T74" fmla="*/ 138 w 11159"/>
                <a:gd name="T75" fmla="*/ 280 h 16707"/>
                <a:gd name="T76" fmla="*/ 205 w 11159"/>
                <a:gd name="T77" fmla="*/ 205 h 16707"/>
                <a:gd name="T78" fmla="*/ 280 w 11159"/>
                <a:gd name="T79" fmla="*/ 139 h 16707"/>
                <a:gd name="T80" fmla="*/ 364 w 11159"/>
                <a:gd name="T81" fmla="*/ 84 h 16707"/>
                <a:gd name="T82" fmla="*/ 457 w 11159"/>
                <a:gd name="T83" fmla="*/ 43 h 16707"/>
                <a:gd name="T84" fmla="*/ 557 w 11159"/>
                <a:gd name="T85" fmla="*/ 14 h 16707"/>
                <a:gd name="T86" fmla="*/ 661 w 11159"/>
                <a:gd name="T87" fmla="*/ 1 h 167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159" h="16707">
                  <a:moveTo>
                    <a:pt x="696" y="0"/>
                  </a:moveTo>
                  <a:lnTo>
                    <a:pt x="10463" y="0"/>
                  </a:lnTo>
                  <a:lnTo>
                    <a:pt x="10499" y="1"/>
                  </a:lnTo>
                  <a:lnTo>
                    <a:pt x="10534" y="4"/>
                  </a:lnTo>
                  <a:lnTo>
                    <a:pt x="10568" y="9"/>
                  </a:lnTo>
                  <a:lnTo>
                    <a:pt x="10603" y="14"/>
                  </a:lnTo>
                  <a:lnTo>
                    <a:pt x="10637" y="22"/>
                  </a:lnTo>
                  <a:lnTo>
                    <a:pt x="10670" y="32"/>
                  </a:lnTo>
                  <a:lnTo>
                    <a:pt x="10702" y="43"/>
                  </a:lnTo>
                  <a:lnTo>
                    <a:pt x="10733" y="56"/>
                  </a:lnTo>
                  <a:lnTo>
                    <a:pt x="10764" y="69"/>
                  </a:lnTo>
                  <a:lnTo>
                    <a:pt x="10794" y="84"/>
                  </a:lnTo>
                  <a:lnTo>
                    <a:pt x="10823" y="101"/>
                  </a:lnTo>
                  <a:lnTo>
                    <a:pt x="10851" y="119"/>
                  </a:lnTo>
                  <a:lnTo>
                    <a:pt x="10879" y="139"/>
                  </a:lnTo>
                  <a:lnTo>
                    <a:pt x="10905" y="160"/>
                  </a:lnTo>
                  <a:lnTo>
                    <a:pt x="10931" y="182"/>
                  </a:lnTo>
                  <a:lnTo>
                    <a:pt x="10954" y="205"/>
                  </a:lnTo>
                  <a:lnTo>
                    <a:pt x="10977" y="228"/>
                  </a:lnTo>
                  <a:lnTo>
                    <a:pt x="10999" y="254"/>
                  </a:lnTo>
                  <a:lnTo>
                    <a:pt x="11020" y="280"/>
                  </a:lnTo>
                  <a:lnTo>
                    <a:pt x="11040" y="308"/>
                  </a:lnTo>
                  <a:lnTo>
                    <a:pt x="11058" y="336"/>
                  </a:lnTo>
                  <a:lnTo>
                    <a:pt x="11075" y="365"/>
                  </a:lnTo>
                  <a:lnTo>
                    <a:pt x="11090" y="395"/>
                  </a:lnTo>
                  <a:lnTo>
                    <a:pt x="11105" y="426"/>
                  </a:lnTo>
                  <a:lnTo>
                    <a:pt x="11116" y="457"/>
                  </a:lnTo>
                  <a:lnTo>
                    <a:pt x="11128" y="489"/>
                  </a:lnTo>
                  <a:lnTo>
                    <a:pt x="11137" y="523"/>
                  </a:lnTo>
                  <a:lnTo>
                    <a:pt x="11145" y="557"/>
                  </a:lnTo>
                  <a:lnTo>
                    <a:pt x="11151" y="591"/>
                  </a:lnTo>
                  <a:lnTo>
                    <a:pt x="11155" y="626"/>
                  </a:lnTo>
                  <a:lnTo>
                    <a:pt x="11158" y="661"/>
                  </a:lnTo>
                  <a:lnTo>
                    <a:pt x="11159" y="696"/>
                  </a:lnTo>
                  <a:lnTo>
                    <a:pt x="11159" y="16011"/>
                  </a:lnTo>
                  <a:lnTo>
                    <a:pt x="11158" y="16046"/>
                  </a:lnTo>
                  <a:lnTo>
                    <a:pt x="11155" y="16081"/>
                  </a:lnTo>
                  <a:lnTo>
                    <a:pt x="11151" y="16116"/>
                  </a:lnTo>
                  <a:lnTo>
                    <a:pt x="11145" y="16150"/>
                  </a:lnTo>
                  <a:lnTo>
                    <a:pt x="11137" y="16184"/>
                  </a:lnTo>
                  <a:lnTo>
                    <a:pt x="11128" y="16218"/>
                  </a:lnTo>
                  <a:lnTo>
                    <a:pt x="11116" y="16249"/>
                  </a:lnTo>
                  <a:lnTo>
                    <a:pt x="11105" y="16281"/>
                  </a:lnTo>
                  <a:lnTo>
                    <a:pt x="11090" y="16313"/>
                  </a:lnTo>
                  <a:lnTo>
                    <a:pt x="11075" y="16342"/>
                  </a:lnTo>
                  <a:lnTo>
                    <a:pt x="11058" y="16371"/>
                  </a:lnTo>
                  <a:lnTo>
                    <a:pt x="11040" y="16400"/>
                  </a:lnTo>
                  <a:lnTo>
                    <a:pt x="11020" y="16427"/>
                  </a:lnTo>
                  <a:lnTo>
                    <a:pt x="10999" y="16453"/>
                  </a:lnTo>
                  <a:lnTo>
                    <a:pt x="10977" y="16479"/>
                  </a:lnTo>
                  <a:lnTo>
                    <a:pt x="10954" y="16502"/>
                  </a:lnTo>
                  <a:lnTo>
                    <a:pt x="10931" y="16526"/>
                  </a:lnTo>
                  <a:lnTo>
                    <a:pt x="10905" y="16548"/>
                  </a:lnTo>
                  <a:lnTo>
                    <a:pt x="10879" y="16568"/>
                  </a:lnTo>
                  <a:lnTo>
                    <a:pt x="10851" y="16588"/>
                  </a:lnTo>
                  <a:lnTo>
                    <a:pt x="10823" y="16606"/>
                  </a:lnTo>
                  <a:lnTo>
                    <a:pt x="10794" y="16623"/>
                  </a:lnTo>
                  <a:lnTo>
                    <a:pt x="10764" y="16639"/>
                  </a:lnTo>
                  <a:lnTo>
                    <a:pt x="10733" y="16652"/>
                  </a:lnTo>
                  <a:lnTo>
                    <a:pt x="10702" y="16665"/>
                  </a:lnTo>
                  <a:lnTo>
                    <a:pt x="10670" y="16675"/>
                  </a:lnTo>
                  <a:lnTo>
                    <a:pt x="10637" y="16685"/>
                  </a:lnTo>
                  <a:lnTo>
                    <a:pt x="10603" y="16693"/>
                  </a:lnTo>
                  <a:lnTo>
                    <a:pt x="10568" y="16698"/>
                  </a:lnTo>
                  <a:lnTo>
                    <a:pt x="10534" y="16704"/>
                  </a:lnTo>
                  <a:lnTo>
                    <a:pt x="10499" y="16706"/>
                  </a:lnTo>
                  <a:lnTo>
                    <a:pt x="10463" y="16707"/>
                  </a:lnTo>
                  <a:lnTo>
                    <a:pt x="696" y="16707"/>
                  </a:lnTo>
                  <a:lnTo>
                    <a:pt x="661" y="16706"/>
                  </a:lnTo>
                  <a:lnTo>
                    <a:pt x="626" y="16704"/>
                  </a:lnTo>
                  <a:lnTo>
                    <a:pt x="590" y="16698"/>
                  </a:lnTo>
                  <a:lnTo>
                    <a:pt x="557" y="16693"/>
                  </a:lnTo>
                  <a:lnTo>
                    <a:pt x="523" y="16685"/>
                  </a:lnTo>
                  <a:lnTo>
                    <a:pt x="489" y="16675"/>
                  </a:lnTo>
                  <a:lnTo>
                    <a:pt x="457" y="16665"/>
                  </a:lnTo>
                  <a:lnTo>
                    <a:pt x="426" y="16652"/>
                  </a:lnTo>
                  <a:lnTo>
                    <a:pt x="394" y="16639"/>
                  </a:lnTo>
                  <a:lnTo>
                    <a:pt x="364" y="16623"/>
                  </a:lnTo>
                  <a:lnTo>
                    <a:pt x="336" y="16606"/>
                  </a:lnTo>
                  <a:lnTo>
                    <a:pt x="307" y="16588"/>
                  </a:lnTo>
                  <a:lnTo>
                    <a:pt x="280" y="16568"/>
                  </a:lnTo>
                  <a:lnTo>
                    <a:pt x="254" y="16548"/>
                  </a:lnTo>
                  <a:lnTo>
                    <a:pt x="228" y="16526"/>
                  </a:lnTo>
                  <a:lnTo>
                    <a:pt x="205" y="16502"/>
                  </a:lnTo>
                  <a:lnTo>
                    <a:pt x="181" y="16479"/>
                  </a:lnTo>
                  <a:lnTo>
                    <a:pt x="159" y="16453"/>
                  </a:lnTo>
                  <a:lnTo>
                    <a:pt x="138" y="16427"/>
                  </a:lnTo>
                  <a:lnTo>
                    <a:pt x="119" y="16400"/>
                  </a:lnTo>
                  <a:lnTo>
                    <a:pt x="101" y="16371"/>
                  </a:lnTo>
                  <a:lnTo>
                    <a:pt x="84" y="16342"/>
                  </a:lnTo>
                  <a:lnTo>
                    <a:pt x="68" y="16313"/>
                  </a:lnTo>
                  <a:lnTo>
                    <a:pt x="55" y="16281"/>
                  </a:lnTo>
                  <a:lnTo>
                    <a:pt x="42" y="16249"/>
                  </a:lnTo>
                  <a:lnTo>
                    <a:pt x="32" y="16218"/>
                  </a:lnTo>
                  <a:lnTo>
                    <a:pt x="22" y="16184"/>
                  </a:lnTo>
                  <a:lnTo>
                    <a:pt x="14" y="16150"/>
                  </a:lnTo>
                  <a:lnTo>
                    <a:pt x="9" y="16116"/>
                  </a:lnTo>
                  <a:lnTo>
                    <a:pt x="3" y="16081"/>
                  </a:lnTo>
                  <a:lnTo>
                    <a:pt x="1" y="16046"/>
                  </a:lnTo>
                  <a:lnTo>
                    <a:pt x="0" y="16011"/>
                  </a:lnTo>
                  <a:lnTo>
                    <a:pt x="0" y="696"/>
                  </a:lnTo>
                  <a:lnTo>
                    <a:pt x="1" y="661"/>
                  </a:lnTo>
                  <a:lnTo>
                    <a:pt x="3" y="626"/>
                  </a:lnTo>
                  <a:lnTo>
                    <a:pt x="9" y="591"/>
                  </a:lnTo>
                  <a:lnTo>
                    <a:pt x="14" y="557"/>
                  </a:lnTo>
                  <a:lnTo>
                    <a:pt x="22" y="523"/>
                  </a:lnTo>
                  <a:lnTo>
                    <a:pt x="32" y="489"/>
                  </a:lnTo>
                  <a:lnTo>
                    <a:pt x="42" y="457"/>
                  </a:lnTo>
                  <a:lnTo>
                    <a:pt x="55" y="426"/>
                  </a:lnTo>
                  <a:lnTo>
                    <a:pt x="68" y="395"/>
                  </a:lnTo>
                  <a:lnTo>
                    <a:pt x="84" y="365"/>
                  </a:lnTo>
                  <a:lnTo>
                    <a:pt x="101" y="336"/>
                  </a:lnTo>
                  <a:lnTo>
                    <a:pt x="119" y="308"/>
                  </a:lnTo>
                  <a:lnTo>
                    <a:pt x="138" y="280"/>
                  </a:lnTo>
                  <a:lnTo>
                    <a:pt x="159" y="254"/>
                  </a:lnTo>
                  <a:lnTo>
                    <a:pt x="181" y="228"/>
                  </a:lnTo>
                  <a:lnTo>
                    <a:pt x="205" y="205"/>
                  </a:lnTo>
                  <a:lnTo>
                    <a:pt x="228" y="182"/>
                  </a:lnTo>
                  <a:lnTo>
                    <a:pt x="254" y="160"/>
                  </a:lnTo>
                  <a:lnTo>
                    <a:pt x="280" y="139"/>
                  </a:lnTo>
                  <a:lnTo>
                    <a:pt x="307" y="119"/>
                  </a:lnTo>
                  <a:lnTo>
                    <a:pt x="336" y="101"/>
                  </a:lnTo>
                  <a:lnTo>
                    <a:pt x="364" y="84"/>
                  </a:lnTo>
                  <a:lnTo>
                    <a:pt x="394" y="69"/>
                  </a:lnTo>
                  <a:lnTo>
                    <a:pt x="426" y="56"/>
                  </a:lnTo>
                  <a:lnTo>
                    <a:pt x="457" y="43"/>
                  </a:lnTo>
                  <a:lnTo>
                    <a:pt x="489" y="32"/>
                  </a:lnTo>
                  <a:lnTo>
                    <a:pt x="523" y="22"/>
                  </a:lnTo>
                  <a:lnTo>
                    <a:pt x="557" y="14"/>
                  </a:lnTo>
                  <a:lnTo>
                    <a:pt x="590" y="9"/>
                  </a:lnTo>
                  <a:lnTo>
                    <a:pt x="626" y="4"/>
                  </a:lnTo>
                  <a:lnTo>
                    <a:pt x="661" y="1"/>
                  </a:lnTo>
                  <a:lnTo>
                    <a:pt x="696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3" name="Rectangle 44"/>
            <p:cNvSpPr>
              <a:spLocks noChangeArrowheads="1"/>
            </p:cNvSpPr>
            <p:nvPr/>
          </p:nvSpPr>
          <p:spPr bwMode="auto">
            <a:xfrm>
              <a:off x="5005103" y="958290"/>
              <a:ext cx="3554411" cy="47087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4" name="Rectangle 50"/>
            <p:cNvSpPr>
              <a:spLocks noChangeArrowheads="1"/>
            </p:cNvSpPr>
            <p:nvPr/>
          </p:nvSpPr>
          <p:spPr bwMode="auto">
            <a:xfrm>
              <a:off x="5003027" y="958290"/>
              <a:ext cx="3556487" cy="112113"/>
            </a:xfrm>
            <a:prstGeom prst="rect">
              <a:avLst/>
            </a:prstGeom>
            <a:gradFill>
              <a:gsLst>
                <a:gs pos="100000">
                  <a:schemeClr val="tx1">
                    <a:lumMod val="65000"/>
                    <a:lumOff val="3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55" name="Group 454"/>
            <p:cNvGrpSpPr/>
            <p:nvPr/>
          </p:nvGrpSpPr>
          <p:grpSpPr>
            <a:xfrm>
              <a:off x="6612810" y="5807196"/>
              <a:ext cx="302084" cy="302084"/>
              <a:chOff x="5940539" y="5094371"/>
              <a:chExt cx="371944" cy="371944"/>
            </a:xfrm>
          </p:grpSpPr>
          <p:sp>
            <p:nvSpPr>
              <p:cNvPr id="462" name="Freeform 33"/>
              <p:cNvSpPr>
                <a:spLocks/>
              </p:cNvSpPr>
              <p:nvPr/>
            </p:nvSpPr>
            <p:spPr bwMode="auto">
              <a:xfrm>
                <a:off x="5940539" y="5094371"/>
                <a:ext cx="371944" cy="371944"/>
              </a:xfrm>
              <a:custGeom>
                <a:avLst/>
                <a:gdLst>
                  <a:gd name="T0" fmla="*/ 904 w 1639"/>
                  <a:gd name="T1" fmla="*/ 5 h 1638"/>
                  <a:gd name="T2" fmla="*/ 1025 w 1639"/>
                  <a:gd name="T3" fmla="*/ 27 h 1638"/>
                  <a:gd name="T4" fmla="*/ 1139 w 1639"/>
                  <a:gd name="T5" fmla="*/ 64 h 1638"/>
                  <a:gd name="T6" fmla="*/ 1245 w 1639"/>
                  <a:gd name="T7" fmla="*/ 119 h 1638"/>
                  <a:gd name="T8" fmla="*/ 1342 w 1639"/>
                  <a:gd name="T9" fmla="*/ 187 h 1638"/>
                  <a:gd name="T10" fmla="*/ 1427 w 1639"/>
                  <a:gd name="T11" fmla="*/ 268 h 1638"/>
                  <a:gd name="T12" fmla="*/ 1500 w 1639"/>
                  <a:gd name="T13" fmla="*/ 362 h 1638"/>
                  <a:gd name="T14" fmla="*/ 1560 w 1639"/>
                  <a:gd name="T15" fmla="*/ 464 h 1638"/>
                  <a:gd name="T16" fmla="*/ 1603 w 1639"/>
                  <a:gd name="T17" fmla="*/ 576 h 1638"/>
                  <a:gd name="T18" fmla="*/ 1630 w 1639"/>
                  <a:gd name="T19" fmla="*/ 695 h 1638"/>
                  <a:gd name="T20" fmla="*/ 1639 w 1639"/>
                  <a:gd name="T21" fmla="*/ 820 h 1638"/>
                  <a:gd name="T22" fmla="*/ 1630 w 1639"/>
                  <a:gd name="T23" fmla="*/ 944 h 1638"/>
                  <a:gd name="T24" fmla="*/ 1603 w 1639"/>
                  <a:gd name="T25" fmla="*/ 1063 h 1638"/>
                  <a:gd name="T26" fmla="*/ 1560 w 1639"/>
                  <a:gd name="T27" fmla="*/ 1174 h 1638"/>
                  <a:gd name="T28" fmla="*/ 1500 w 1639"/>
                  <a:gd name="T29" fmla="*/ 1278 h 1638"/>
                  <a:gd name="T30" fmla="*/ 1427 w 1639"/>
                  <a:gd name="T31" fmla="*/ 1371 h 1638"/>
                  <a:gd name="T32" fmla="*/ 1342 w 1639"/>
                  <a:gd name="T33" fmla="*/ 1452 h 1638"/>
                  <a:gd name="T34" fmla="*/ 1245 w 1639"/>
                  <a:gd name="T35" fmla="*/ 1520 h 1638"/>
                  <a:gd name="T36" fmla="*/ 1139 w 1639"/>
                  <a:gd name="T37" fmla="*/ 1575 h 1638"/>
                  <a:gd name="T38" fmla="*/ 1025 w 1639"/>
                  <a:gd name="T39" fmla="*/ 1613 h 1638"/>
                  <a:gd name="T40" fmla="*/ 904 w 1639"/>
                  <a:gd name="T41" fmla="*/ 1635 h 1638"/>
                  <a:gd name="T42" fmla="*/ 778 w 1639"/>
                  <a:gd name="T43" fmla="*/ 1637 h 1638"/>
                  <a:gd name="T44" fmla="*/ 655 w 1639"/>
                  <a:gd name="T45" fmla="*/ 1623 h 1638"/>
                  <a:gd name="T46" fmla="*/ 539 w 1639"/>
                  <a:gd name="T47" fmla="*/ 1589 h 1638"/>
                  <a:gd name="T48" fmla="*/ 429 w 1639"/>
                  <a:gd name="T49" fmla="*/ 1540 h 1638"/>
                  <a:gd name="T50" fmla="*/ 330 w 1639"/>
                  <a:gd name="T51" fmla="*/ 1477 h 1638"/>
                  <a:gd name="T52" fmla="*/ 241 w 1639"/>
                  <a:gd name="T53" fmla="*/ 1399 h 1638"/>
                  <a:gd name="T54" fmla="*/ 163 w 1639"/>
                  <a:gd name="T55" fmla="*/ 1310 h 1638"/>
                  <a:gd name="T56" fmla="*/ 100 w 1639"/>
                  <a:gd name="T57" fmla="*/ 1210 h 1638"/>
                  <a:gd name="T58" fmla="*/ 51 w 1639"/>
                  <a:gd name="T59" fmla="*/ 1102 h 1638"/>
                  <a:gd name="T60" fmla="*/ 17 w 1639"/>
                  <a:gd name="T61" fmla="*/ 985 h 1638"/>
                  <a:gd name="T62" fmla="*/ 1 w 1639"/>
                  <a:gd name="T63" fmla="*/ 862 h 1638"/>
                  <a:gd name="T64" fmla="*/ 5 w 1639"/>
                  <a:gd name="T65" fmla="*/ 736 h 1638"/>
                  <a:gd name="T66" fmla="*/ 27 w 1639"/>
                  <a:gd name="T67" fmla="*/ 615 h 1638"/>
                  <a:gd name="T68" fmla="*/ 65 w 1639"/>
                  <a:gd name="T69" fmla="*/ 501 h 1638"/>
                  <a:gd name="T70" fmla="*/ 119 w 1639"/>
                  <a:gd name="T71" fmla="*/ 395 h 1638"/>
                  <a:gd name="T72" fmla="*/ 187 w 1639"/>
                  <a:gd name="T73" fmla="*/ 299 h 1638"/>
                  <a:gd name="T74" fmla="*/ 270 w 1639"/>
                  <a:gd name="T75" fmla="*/ 213 h 1638"/>
                  <a:gd name="T76" fmla="*/ 362 w 1639"/>
                  <a:gd name="T77" fmla="*/ 141 h 1638"/>
                  <a:gd name="T78" fmla="*/ 465 w 1639"/>
                  <a:gd name="T79" fmla="*/ 81 h 1638"/>
                  <a:gd name="T80" fmla="*/ 576 w 1639"/>
                  <a:gd name="T81" fmla="*/ 37 h 1638"/>
                  <a:gd name="T82" fmla="*/ 695 w 1639"/>
                  <a:gd name="T83" fmla="*/ 9 h 1638"/>
                  <a:gd name="T84" fmla="*/ 820 w 1639"/>
                  <a:gd name="T85" fmla="*/ 0 h 16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639" h="1638">
                    <a:moveTo>
                      <a:pt x="820" y="0"/>
                    </a:moveTo>
                    <a:lnTo>
                      <a:pt x="863" y="1"/>
                    </a:lnTo>
                    <a:lnTo>
                      <a:pt x="904" y="5"/>
                    </a:lnTo>
                    <a:lnTo>
                      <a:pt x="945" y="9"/>
                    </a:lnTo>
                    <a:lnTo>
                      <a:pt x="986" y="17"/>
                    </a:lnTo>
                    <a:lnTo>
                      <a:pt x="1025" y="27"/>
                    </a:lnTo>
                    <a:lnTo>
                      <a:pt x="1063" y="37"/>
                    </a:lnTo>
                    <a:lnTo>
                      <a:pt x="1102" y="50"/>
                    </a:lnTo>
                    <a:lnTo>
                      <a:pt x="1139" y="64"/>
                    </a:lnTo>
                    <a:lnTo>
                      <a:pt x="1175" y="81"/>
                    </a:lnTo>
                    <a:lnTo>
                      <a:pt x="1211" y="99"/>
                    </a:lnTo>
                    <a:lnTo>
                      <a:pt x="1245" y="119"/>
                    </a:lnTo>
                    <a:lnTo>
                      <a:pt x="1279" y="141"/>
                    </a:lnTo>
                    <a:lnTo>
                      <a:pt x="1311" y="163"/>
                    </a:lnTo>
                    <a:lnTo>
                      <a:pt x="1342" y="187"/>
                    </a:lnTo>
                    <a:lnTo>
                      <a:pt x="1371" y="213"/>
                    </a:lnTo>
                    <a:lnTo>
                      <a:pt x="1400" y="240"/>
                    </a:lnTo>
                    <a:lnTo>
                      <a:pt x="1427" y="268"/>
                    </a:lnTo>
                    <a:lnTo>
                      <a:pt x="1452" y="299"/>
                    </a:lnTo>
                    <a:lnTo>
                      <a:pt x="1477" y="330"/>
                    </a:lnTo>
                    <a:lnTo>
                      <a:pt x="1500" y="362"/>
                    </a:lnTo>
                    <a:lnTo>
                      <a:pt x="1521" y="395"/>
                    </a:lnTo>
                    <a:lnTo>
                      <a:pt x="1541" y="429"/>
                    </a:lnTo>
                    <a:lnTo>
                      <a:pt x="1560" y="464"/>
                    </a:lnTo>
                    <a:lnTo>
                      <a:pt x="1576" y="501"/>
                    </a:lnTo>
                    <a:lnTo>
                      <a:pt x="1590" y="538"/>
                    </a:lnTo>
                    <a:lnTo>
                      <a:pt x="1603" y="576"/>
                    </a:lnTo>
                    <a:lnTo>
                      <a:pt x="1614" y="615"/>
                    </a:lnTo>
                    <a:lnTo>
                      <a:pt x="1623" y="655"/>
                    </a:lnTo>
                    <a:lnTo>
                      <a:pt x="1630" y="695"/>
                    </a:lnTo>
                    <a:lnTo>
                      <a:pt x="1636" y="736"/>
                    </a:lnTo>
                    <a:lnTo>
                      <a:pt x="1638" y="778"/>
                    </a:lnTo>
                    <a:lnTo>
                      <a:pt x="1639" y="820"/>
                    </a:lnTo>
                    <a:lnTo>
                      <a:pt x="1638" y="862"/>
                    </a:lnTo>
                    <a:lnTo>
                      <a:pt x="1636" y="903"/>
                    </a:lnTo>
                    <a:lnTo>
                      <a:pt x="1630" y="944"/>
                    </a:lnTo>
                    <a:lnTo>
                      <a:pt x="1623" y="985"/>
                    </a:lnTo>
                    <a:lnTo>
                      <a:pt x="1614" y="1024"/>
                    </a:lnTo>
                    <a:lnTo>
                      <a:pt x="1603" y="1063"/>
                    </a:lnTo>
                    <a:lnTo>
                      <a:pt x="1590" y="1102"/>
                    </a:lnTo>
                    <a:lnTo>
                      <a:pt x="1576" y="1138"/>
                    </a:lnTo>
                    <a:lnTo>
                      <a:pt x="1560" y="1174"/>
                    </a:lnTo>
                    <a:lnTo>
                      <a:pt x="1541" y="1210"/>
                    </a:lnTo>
                    <a:lnTo>
                      <a:pt x="1521" y="1244"/>
                    </a:lnTo>
                    <a:lnTo>
                      <a:pt x="1500" y="1278"/>
                    </a:lnTo>
                    <a:lnTo>
                      <a:pt x="1477" y="1310"/>
                    </a:lnTo>
                    <a:lnTo>
                      <a:pt x="1452" y="1341"/>
                    </a:lnTo>
                    <a:lnTo>
                      <a:pt x="1427" y="1371"/>
                    </a:lnTo>
                    <a:lnTo>
                      <a:pt x="1400" y="1399"/>
                    </a:lnTo>
                    <a:lnTo>
                      <a:pt x="1371" y="1426"/>
                    </a:lnTo>
                    <a:lnTo>
                      <a:pt x="1342" y="1452"/>
                    </a:lnTo>
                    <a:lnTo>
                      <a:pt x="1311" y="1477"/>
                    </a:lnTo>
                    <a:lnTo>
                      <a:pt x="1279" y="1499"/>
                    </a:lnTo>
                    <a:lnTo>
                      <a:pt x="1245" y="1520"/>
                    </a:lnTo>
                    <a:lnTo>
                      <a:pt x="1211" y="1540"/>
                    </a:lnTo>
                    <a:lnTo>
                      <a:pt x="1175" y="1558"/>
                    </a:lnTo>
                    <a:lnTo>
                      <a:pt x="1139" y="1575"/>
                    </a:lnTo>
                    <a:lnTo>
                      <a:pt x="1102" y="1589"/>
                    </a:lnTo>
                    <a:lnTo>
                      <a:pt x="1063" y="1602"/>
                    </a:lnTo>
                    <a:lnTo>
                      <a:pt x="1025" y="1613"/>
                    </a:lnTo>
                    <a:lnTo>
                      <a:pt x="986" y="1623"/>
                    </a:lnTo>
                    <a:lnTo>
                      <a:pt x="945" y="1629"/>
                    </a:lnTo>
                    <a:lnTo>
                      <a:pt x="904" y="1635"/>
                    </a:lnTo>
                    <a:lnTo>
                      <a:pt x="863" y="1637"/>
                    </a:lnTo>
                    <a:lnTo>
                      <a:pt x="820" y="1638"/>
                    </a:lnTo>
                    <a:lnTo>
                      <a:pt x="778" y="1637"/>
                    </a:lnTo>
                    <a:lnTo>
                      <a:pt x="736" y="1635"/>
                    </a:lnTo>
                    <a:lnTo>
                      <a:pt x="695" y="1629"/>
                    </a:lnTo>
                    <a:lnTo>
                      <a:pt x="655" y="1623"/>
                    </a:lnTo>
                    <a:lnTo>
                      <a:pt x="615" y="1613"/>
                    </a:lnTo>
                    <a:lnTo>
                      <a:pt x="576" y="1602"/>
                    </a:lnTo>
                    <a:lnTo>
                      <a:pt x="539" y="1589"/>
                    </a:lnTo>
                    <a:lnTo>
                      <a:pt x="501" y="1575"/>
                    </a:lnTo>
                    <a:lnTo>
                      <a:pt x="465" y="1558"/>
                    </a:lnTo>
                    <a:lnTo>
                      <a:pt x="429" y="1540"/>
                    </a:lnTo>
                    <a:lnTo>
                      <a:pt x="395" y="1520"/>
                    </a:lnTo>
                    <a:lnTo>
                      <a:pt x="362" y="1499"/>
                    </a:lnTo>
                    <a:lnTo>
                      <a:pt x="330" y="1477"/>
                    </a:lnTo>
                    <a:lnTo>
                      <a:pt x="299" y="1452"/>
                    </a:lnTo>
                    <a:lnTo>
                      <a:pt x="270" y="1426"/>
                    </a:lnTo>
                    <a:lnTo>
                      <a:pt x="241" y="1399"/>
                    </a:lnTo>
                    <a:lnTo>
                      <a:pt x="214" y="1371"/>
                    </a:lnTo>
                    <a:lnTo>
                      <a:pt x="187" y="1341"/>
                    </a:lnTo>
                    <a:lnTo>
                      <a:pt x="163" y="1310"/>
                    </a:lnTo>
                    <a:lnTo>
                      <a:pt x="141" y="1278"/>
                    </a:lnTo>
                    <a:lnTo>
                      <a:pt x="119" y="1244"/>
                    </a:lnTo>
                    <a:lnTo>
                      <a:pt x="100" y="1210"/>
                    </a:lnTo>
                    <a:lnTo>
                      <a:pt x="81" y="1174"/>
                    </a:lnTo>
                    <a:lnTo>
                      <a:pt x="65" y="1138"/>
                    </a:lnTo>
                    <a:lnTo>
                      <a:pt x="51" y="1102"/>
                    </a:lnTo>
                    <a:lnTo>
                      <a:pt x="37" y="1063"/>
                    </a:lnTo>
                    <a:lnTo>
                      <a:pt x="27" y="1024"/>
                    </a:lnTo>
                    <a:lnTo>
                      <a:pt x="17" y="985"/>
                    </a:lnTo>
                    <a:lnTo>
                      <a:pt x="9" y="944"/>
                    </a:lnTo>
                    <a:lnTo>
                      <a:pt x="5" y="903"/>
                    </a:lnTo>
                    <a:lnTo>
                      <a:pt x="1" y="862"/>
                    </a:lnTo>
                    <a:lnTo>
                      <a:pt x="0" y="820"/>
                    </a:lnTo>
                    <a:lnTo>
                      <a:pt x="1" y="778"/>
                    </a:lnTo>
                    <a:lnTo>
                      <a:pt x="5" y="736"/>
                    </a:lnTo>
                    <a:lnTo>
                      <a:pt x="9" y="695"/>
                    </a:lnTo>
                    <a:lnTo>
                      <a:pt x="17" y="655"/>
                    </a:lnTo>
                    <a:lnTo>
                      <a:pt x="27" y="615"/>
                    </a:lnTo>
                    <a:lnTo>
                      <a:pt x="37" y="576"/>
                    </a:lnTo>
                    <a:lnTo>
                      <a:pt x="51" y="538"/>
                    </a:lnTo>
                    <a:lnTo>
                      <a:pt x="65" y="501"/>
                    </a:lnTo>
                    <a:lnTo>
                      <a:pt x="81" y="464"/>
                    </a:lnTo>
                    <a:lnTo>
                      <a:pt x="100" y="429"/>
                    </a:lnTo>
                    <a:lnTo>
                      <a:pt x="119" y="395"/>
                    </a:lnTo>
                    <a:lnTo>
                      <a:pt x="141" y="362"/>
                    </a:lnTo>
                    <a:lnTo>
                      <a:pt x="163" y="330"/>
                    </a:lnTo>
                    <a:lnTo>
                      <a:pt x="187" y="299"/>
                    </a:lnTo>
                    <a:lnTo>
                      <a:pt x="214" y="268"/>
                    </a:lnTo>
                    <a:lnTo>
                      <a:pt x="241" y="240"/>
                    </a:lnTo>
                    <a:lnTo>
                      <a:pt x="270" y="213"/>
                    </a:lnTo>
                    <a:lnTo>
                      <a:pt x="299" y="187"/>
                    </a:lnTo>
                    <a:lnTo>
                      <a:pt x="330" y="163"/>
                    </a:lnTo>
                    <a:lnTo>
                      <a:pt x="362" y="141"/>
                    </a:lnTo>
                    <a:lnTo>
                      <a:pt x="395" y="119"/>
                    </a:lnTo>
                    <a:lnTo>
                      <a:pt x="429" y="99"/>
                    </a:lnTo>
                    <a:lnTo>
                      <a:pt x="465" y="81"/>
                    </a:lnTo>
                    <a:lnTo>
                      <a:pt x="501" y="64"/>
                    </a:lnTo>
                    <a:lnTo>
                      <a:pt x="539" y="50"/>
                    </a:lnTo>
                    <a:lnTo>
                      <a:pt x="576" y="37"/>
                    </a:lnTo>
                    <a:lnTo>
                      <a:pt x="615" y="27"/>
                    </a:lnTo>
                    <a:lnTo>
                      <a:pt x="655" y="17"/>
                    </a:lnTo>
                    <a:lnTo>
                      <a:pt x="695" y="9"/>
                    </a:lnTo>
                    <a:lnTo>
                      <a:pt x="736" y="5"/>
                    </a:lnTo>
                    <a:lnTo>
                      <a:pt x="778" y="1"/>
                    </a:lnTo>
                    <a:lnTo>
                      <a:pt x="820" y="0"/>
                    </a:lnTo>
                    <a:close/>
                  </a:path>
                </a:pathLst>
              </a:custGeom>
              <a:gradFill flip="none" rotWithShape="1">
                <a:gsLst>
                  <a:gs pos="100000">
                    <a:schemeClr val="bg1">
                      <a:alpha val="0"/>
                    </a:schemeClr>
                  </a:gs>
                  <a:gs pos="0">
                    <a:schemeClr val="bg1">
                      <a:alpha val="46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3" name="Freeform 34"/>
              <p:cNvSpPr>
                <a:spLocks/>
              </p:cNvSpPr>
              <p:nvPr/>
            </p:nvSpPr>
            <p:spPr bwMode="auto">
              <a:xfrm>
                <a:off x="5951439" y="5105271"/>
                <a:ext cx="351507" cy="351507"/>
              </a:xfrm>
              <a:custGeom>
                <a:avLst/>
                <a:gdLst>
                  <a:gd name="T0" fmla="*/ 853 w 1548"/>
                  <a:gd name="T1" fmla="*/ 4 h 1547"/>
                  <a:gd name="T2" fmla="*/ 967 w 1548"/>
                  <a:gd name="T3" fmla="*/ 25 h 1547"/>
                  <a:gd name="T4" fmla="*/ 1076 w 1548"/>
                  <a:gd name="T5" fmla="*/ 61 h 1547"/>
                  <a:gd name="T6" fmla="*/ 1176 w 1548"/>
                  <a:gd name="T7" fmla="*/ 112 h 1547"/>
                  <a:gd name="T8" fmla="*/ 1266 w 1548"/>
                  <a:gd name="T9" fmla="*/ 177 h 1547"/>
                  <a:gd name="T10" fmla="*/ 1347 w 1548"/>
                  <a:gd name="T11" fmla="*/ 254 h 1547"/>
                  <a:gd name="T12" fmla="*/ 1415 w 1548"/>
                  <a:gd name="T13" fmla="*/ 341 h 1547"/>
                  <a:gd name="T14" fmla="*/ 1471 w 1548"/>
                  <a:gd name="T15" fmla="*/ 439 h 1547"/>
                  <a:gd name="T16" fmla="*/ 1514 w 1548"/>
                  <a:gd name="T17" fmla="*/ 544 h 1547"/>
                  <a:gd name="T18" fmla="*/ 1539 w 1548"/>
                  <a:gd name="T19" fmla="*/ 655 h 1547"/>
                  <a:gd name="T20" fmla="*/ 1548 w 1548"/>
                  <a:gd name="T21" fmla="*/ 774 h 1547"/>
                  <a:gd name="T22" fmla="*/ 1539 w 1548"/>
                  <a:gd name="T23" fmla="*/ 891 h 1547"/>
                  <a:gd name="T24" fmla="*/ 1514 w 1548"/>
                  <a:gd name="T25" fmla="*/ 1003 h 1547"/>
                  <a:gd name="T26" fmla="*/ 1471 w 1548"/>
                  <a:gd name="T27" fmla="*/ 1109 h 1547"/>
                  <a:gd name="T28" fmla="*/ 1415 w 1548"/>
                  <a:gd name="T29" fmla="*/ 1206 h 1547"/>
                  <a:gd name="T30" fmla="*/ 1347 w 1548"/>
                  <a:gd name="T31" fmla="*/ 1294 h 1547"/>
                  <a:gd name="T32" fmla="*/ 1266 w 1548"/>
                  <a:gd name="T33" fmla="*/ 1370 h 1547"/>
                  <a:gd name="T34" fmla="*/ 1176 w 1548"/>
                  <a:gd name="T35" fmla="*/ 1435 h 1547"/>
                  <a:gd name="T36" fmla="*/ 1076 w 1548"/>
                  <a:gd name="T37" fmla="*/ 1486 h 1547"/>
                  <a:gd name="T38" fmla="*/ 967 w 1548"/>
                  <a:gd name="T39" fmla="*/ 1523 h 1547"/>
                  <a:gd name="T40" fmla="*/ 853 w 1548"/>
                  <a:gd name="T41" fmla="*/ 1543 h 1547"/>
                  <a:gd name="T42" fmla="*/ 735 w 1548"/>
                  <a:gd name="T43" fmla="*/ 1546 h 1547"/>
                  <a:gd name="T44" fmla="*/ 618 w 1548"/>
                  <a:gd name="T45" fmla="*/ 1531 h 1547"/>
                  <a:gd name="T46" fmla="*/ 509 w 1548"/>
                  <a:gd name="T47" fmla="*/ 1500 h 1547"/>
                  <a:gd name="T48" fmla="*/ 405 w 1548"/>
                  <a:gd name="T49" fmla="*/ 1453 h 1547"/>
                  <a:gd name="T50" fmla="*/ 311 w 1548"/>
                  <a:gd name="T51" fmla="*/ 1393 h 1547"/>
                  <a:gd name="T52" fmla="*/ 227 w 1548"/>
                  <a:gd name="T53" fmla="*/ 1320 h 1547"/>
                  <a:gd name="T54" fmla="*/ 154 w 1548"/>
                  <a:gd name="T55" fmla="*/ 1237 h 1547"/>
                  <a:gd name="T56" fmla="*/ 94 w 1548"/>
                  <a:gd name="T57" fmla="*/ 1142 h 1547"/>
                  <a:gd name="T58" fmla="*/ 48 w 1548"/>
                  <a:gd name="T59" fmla="*/ 1040 h 1547"/>
                  <a:gd name="T60" fmla="*/ 16 w 1548"/>
                  <a:gd name="T61" fmla="*/ 929 h 1547"/>
                  <a:gd name="T62" fmla="*/ 1 w 1548"/>
                  <a:gd name="T63" fmla="*/ 814 h 1547"/>
                  <a:gd name="T64" fmla="*/ 5 w 1548"/>
                  <a:gd name="T65" fmla="*/ 694 h 1547"/>
                  <a:gd name="T66" fmla="*/ 25 w 1548"/>
                  <a:gd name="T67" fmla="*/ 580 h 1547"/>
                  <a:gd name="T68" fmla="*/ 62 w 1548"/>
                  <a:gd name="T69" fmla="*/ 473 h 1547"/>
                  <a:gd name="T70" fmla="*/ 113 w 1548"/>
                  <a:gd name="T71" fmla="*/ 373 h 1547"/>
                  <a:gd name="T72" fmla="*/ 177 w 1548"/>
                  <a:gd name="T73" fmla="*/ 281 h 1547"/>
                  <a:gd name="T74" fmla="*/ 254 w 1548"/>
                  <a:gd name="T75" fmla="*/ 202 h 1547"/>
                  <a:gd name="T76" fmla="*/ 341 w 1548"/>
                  <a:gd name="T77" fmla="*/ 132 h 1547"/>
                  <a:gd name="T78" fmla="*/ 439 w 1548"/>
                  <a:gd name="T79" fmla="*/ 76 h 1547"/>
                  <a:gd name="T80" fmla="*/ 544 w 1548"/>
                  <a:gd name="T81" fmla="*/ 35 h 1547"/>
                  <a:gd name="T82" fmla="*/ 656 w 1548"/>
                  <a:gd name="T83" fmla="*/ 9 h 1547"/>
                  <a:gd name="T84" fmla="*/ 774 w 1548"/>
                  <a:gd name="T85" fmla="*/ 0 h 15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48" h="1547">
                    <a:moveTo>
                      <a:pt x="774" y="0"/>
                    </a:moveTo>
                    <a:lnTo>
                      <a:pt x="814" y="1"/>
                    </a:lnTo>
                    <a:lnTo>
                      <a:pt x="853" y="4"/>
                    </a:lnTo>
                    <a:lnTo>
                      <a:pt x="892" y="9"/>
                    </a:lnTo>
                    <a:lnTo>
                      <a:pt x="930" y="16"/>
                    </a:lnTo>
                    <a:lnTo>
                      <a:pt x="967" y="25"/>
                    </a:lnTo>
                    <a:lnTo>
                      <a:pt x="1004" y="35"/>
                    </a:lnTo>
                    <a:lnTo>
                      <a:pt x="1040" y="47"/>
                    </a:lnTo>
                    <a:lnTo>
                      <a:pt x="1076" y="61"/>
                    </a:lnTo>
                    <a:lnTo>
                      <a:pt x="1110" y="76"/>
                    </a:lnTo>
                    <a:lnTo>
                      <a:pt x="1143" y="93"/>
                    </a:lnTo>
                    <a:lnTo>
                      <a:pt x="1176" y="112"/>
                    </a:lnTo>
                    <a:lnTo>
                      <a:pt x="1207" y="132"/>
                    </a:lnTo>
                    <a:lnTo>
                      <a:pt x="1238" y="154"/>
                    </a:lnTo>
                    <a:lnTo>
                      <a:pt x="1266" y="177"/>
                    </a:lnTo>
                    <a:lnTo>
                      <a:pt x="1295" y="202"/>
                    </a:lnTo>
                    <a:lnTo>
                      <a:pt x="1321" y="227"/>
                    </a:lnTo>
                    <a:lnTo>
                      <a:pt x="1347" y="254"/>
                    </a:lnTo>
                    <a:lnTo>
                      <a:pt x="1371" y="281"/>
                    </a:lnTo>
                    <a:lnTo>
                      <a:pt x="1394" y="311"/>
                    </a:lnTo>
                    <a:lnTo>
                      <a:pt x="1415" y="341"/>
                    </a:lnTo>
                    <a:lnTo>
                      <a:pt x="1436" y="373"/>
                    </a:lnTo>
                    <a:lnTo>
                      <a:pt x="1454" y="405"/>
                    </a:lnTo>
                    <a:lnTo>
                      <a:pt x="1471" y="439"/>
                    </a:lnTo>
                    <a:lnTo>
                      <a:pt x="1487" y="473"/>
                    </a:lnTo>
                    <a:lnTo>
                      <a:pt x="1501" y="507"/>
                    </a:lnTo>
                    <a:lnTo>
                      <a:pt x="1514" y="544"/>
                    </a:lnTo>
                    <a:lnTo>
                      <a:pt x="1524" y="580"/>
                    </a:lnTo>
                    <a:lnTo>
                      <a:pt x="1532" y="618"/>
                    </a:lnTo>
                    <a:lnTo>
                      <a:pt x="1539" y="655"/>
                    </a:lnTo>
                    <a:lnTo>
                      <a:pt x="1544" y="694"/>
                    </a:lnTo>
                    <a:lnTo>
                      <a:pt x="1547" y="734"/>
                    </a:lnTo>
                    <a:lnTo>
                      <a:pt x="1548" y="774"/>
                    </a:lnTo>
                    <a:lnTo>
                      <a:pt x="1547" y="814"/>
                    </a:lnTo>
                    <a:lnTo>
                      <a:pt x="1544" y="853"/>
                    </a:lnTo>
                    <a:lnTo>
                      <a:pt x="1539" y="891"/>
                    </a:lnTo>
                    <a:lnTo>
                      <a:pt x="1532" y="929"/>
                    </a:lnTo>
                    <a:lnTo>
                      <a:pt x="1524" y="967"/>
                    </a:lnTo>
                    <a:lnTo>
                      <a:pt x="1514" y="1003"/>
                    </a:lnTo>
                    <a:lnTo>
                      <a:pt x="1501" y="1040"/>
                    </a:lnTo>
                    <a:lnTo>
                      <a:pt x="1487" y="1075"/>
                    </a:lnTo>
                    <a:lnTo>
                      <a:pt x="1471" y="1109"/>
                    </a:lnTo>
                    <a:lnTo>
                      <a:pt x="1454" y="1142"/>
                    </a:lnTo>
                    <a:lnTo>
                      <a:pt x="1436" y="1174"/>
                    </a:lnTo>
                    <a:lnTo>
                      <a:pt x="1415" y="1206"/>
                    </a:lnTo>
                    <a:lnTo>
                      <a:pt x="1394" y="1237"/>
                    </a:lnTo>
                    <a:lnTo>
                      <a:pt x="1371" y="1265"/>
                    </a:lnTo>
                    <a:lnTo>
                      <a:pt x="1347" y="1294"/>
                    </a:lnTo>
                    <a:lnTo>
                      <a:pt x="1321" y="1320"/>
                    </a:lnTo>
                    <a:lnTo>
                      <a:pt x="1295" y="1346"/>
                    </a:lnTo>
                    <a:lnTo>
                      <a:pt x="1266" y="1370"/>
                    </a:lnTo>
                    <a:lnTo>
                      <a:pt x="1238" y="1393"/>
                    </a:lnTo>
                    <a:lnTo>
                      <a:pt x="1207" y="1415"/>
                    </a:lnTo>
                    <a:lnTo>
                      <a:pt x="1176" y="1435"/>
                    </a:lnTo>
                    <a:lnTo>
                      <a:pt x="1143" y="1453"/>
                    </a:lnTo>
                    <a:lnTo>
                      <a:pt x="1110" y="1470"/>
                    </a:lnTo>
                    <a:lnTo>
                      <a:pt x="1076" y="1486"/>
                    </a:lnTo>
                    <a:lnTo>
                      <a:pt x="1040" y="1500"/>
                    </a:lnTo>
                    <a:lnTo>
                      <a:pt x="1004" y="1513"/>
                    </a:lnTo>
                    <a:lnTo>
                      <a:pt x="967" y="1523"/>
                    </a:lnTo>
                    <a:lnTo>
                      <a:pt x="930" y="1531"/>
                    </a:lnTo>
                    <a:lnTo>
                      <a:pt x="892" y="1538"/>
                    </a:lnTo>
                    <a:lnTo>
                      <a:pt x="853" y="1543"/>
                    </a:lnTo>
                    <a:lnTo>
                      <a:pt x="814" y="1546"/>
                    </a:lnTo>
                    <a:lnTo>
                      <a:pt x="774" y="1547"/>
                    </a:lnTo>
                    <a:lnTo>
                      <a:pt x="735" y="1546"/>
                    </a:lnTo>
                    <a:lnTo>
                      <a:pt x="695" y="1543"/>
                    </a:lnTo>
                    <a:lnTo>
                      <a:pt x="656" y="1538"/>
                    </a:lnTo>
                    <a:lnTo>
                      <a:pt x="618" y="1531"/>
                    </a:lnTo>
                    <a:lnTo>
                      <a:pt x="581" y="1523"/>
                    </a:lnTo>
                    <a:lnTo>
                      <a:pt x="544" y="1513"/>
                    </a:lnTo>
                    <a:lnTo>
                      <a:pt x="509" y="1500"/>
                    </a:lnTo>
                    <a:lnTo>
                      <a:pt x="473" y="1486"/>
                    </a:lnTo>
                    <a:lnTo>
                      <a:pt x="439" y="1470"/>
                    </a:lnTo>
                    <a:lnTo>
                      <a:pt x="405" y="1453"/>
                    </a:lnTo>
                    <a:lnTo>
                      <a:pt x="373" y="1435"/>
                    </a:lnTo>
                    <a:lnTo>
                      <a:pt x="341" y="1415"/>
                    </a:lnTo>
                    <a:lnTo>
                      <a:pt x="311" y="1393"/>
                    </a:lnTo>
                    <a:lnTo>
                      <a:pt x="282" y="1370"/>
                    </a:lnTo>
                    <a:lnTo>
                      <a:pt x="254" y="1346"/>
                    </a:lnTo>
                    <a:lnTo>
                      <a:pt x="227" y="1320"/>
                    </a:lnTo>
                    <a:lnTo>
                      <a:pt x="202" y="1294"/>
                    </a:lnTo>
                    <a:lnTo>
                      <a:pt x="177" y="1265"/>
                    </a:lnTo>
                    <a:lnTo>
                      <a:pt x="154" y="1237"/>
                    </a:lnTo>
                    <a:lnTo>
                      <a:pt x="132" y="1206"/>
                    </a:lnTo>
                    <a:lnTo>
                      <a:pt x="113" y="1174"/>
                    </a:lnTo>
                    <a:lnTo>
                      <a:pt x="94" y="1142"/>
                    </a:lnTo>
                    <a:lnTo>
                      <a:pt x="76" y="1109"/>
                    </a:lnTo>
                    <a:lnTo>
                      <a:pt x="62" y="1075"/>
                    </a:lnTo>
                    <a:lnTo>
                      <a:pt x="48" y="1040"/>
                    </a:lnTo>
                    <a:lnTo>
                      <a:pt x="35" y="1003"/>
                    </a:lnTo>
                    <a:lnTo>
                      <a:pt x="25" y="967"/>
                    </a:lnTo>
                    <a:lnTo>
                      <a:pt x="16" y="929"/>
                    </a:lnTo>
                    <a:lnTo>
                      <a:pt x="9" y="891"/>
                    </a:lnTo>
                    <a:lnTo>
                      <a:pt x="5" y="853"/>
                    </a:lnTo>
                    <a:lnTo>
                      <a:pt x="1" y="814"/>
                    </a:lnTo>
                    <a:lnTo>
                      <a:pt x="0" y="774"/>
                    </a:lnTo>
                    <a:lnTo>
                      <a:pt x="1" y="734"/>
                    </a:lnTo>
                    <a:lnTo>
                      <a:pt x="5" y="694"/>
                    </a:lnTo>
                    <a:lnTo>
                      <a:pt x="9" y="655"/>
                    </a:lnTo>
                    <a:lnTo>
                      <a:pt x="16" y="618"/>
                    </a:lnTo>
                    <a:lnTo>
                      <a:pt x="25" y="580"/>
                    </a:lnTo>
                    <a:lnTo>
                      <a:pt x="35" y="544"/>
                    </a:lnTo>
                    <a:lnTo>
                      <a:pt x="48" y="507"/>
                    </a:lnTo>
                    <a:lnTo>
                      <a:pt x="62" y="473"/>
                    </a:lnTo>
                    <a:lnTo>
                      <a:pt x="76" y="439"/>
                    </a:lnTo>
                    <a:lnTo>
                      <a:pt x="94" y="405"/>
                    </a:lnTo>
                    <a:lnTo>
                      <a:pt x="113" y="373"/>
                    </a:lnTo>
                    <a:lnTo>
                      <a:pt x="132" y="341"/>
                    </a:lnTo>
                    <a:lnTo>
                      <a:pt x="154" y="311"/>
                    </a:lnTo>
                    <a:lnTo>
                      <a:pt x="177" y="281"/>
                    </a:lnTo>
                    <a:lnTo>
                      <a:pt x="202" y="254"/>
                    </a:lnTo>
                    <a:lnTo>
                      <a:pt x="227" y="227"/>
                    </a:lnTo>
                    <a:lnTo>
                      <a:pt x="254" y="202"/>
                    </a:lnTo>
                    <a:lnTo>
                      <a:pt x="282" y="177"/>
                    </a:lnTo>
                    <a:lnTo>
                      <a:pt x="311" y="154"/>
                    </a:lnTo>
                    <a:lnTo>
                      <a:pt x="341" y="132"/>
                    </a:lnTo>
                    <a:lnTo>
                      <a:pt x="373" y="112"/>
                    </a:lnTo>
                    <a:lnTo>
                      <a:pt x="405" y="93"/>
                    </a:lnTo>
                    <a:lnTo>
                      <a:pt x="439" y="76"/>
                    </a:lnTo>
                    <a:lnTo>
                      <a:pt x="473" y="61"/>
                    </a:lnTo>
                    <a:lnTo>
                      <a:pt x="509" y="47"/>
                    </a:lnTo>
                    <a:lnTo>
                      <a:pt x="544" y="35"/>
                    </a:lnTo>
                    <a:lnTo>
                      <a:pt x="581" y="25"/>
                    </a:lnTo>
                    <a:lnTo>
                      <a:pt x="618" y="16"/>
                    </a:lnTo>
                    <a:lnTo>
                      <a:pt x="656" y="9"/>
                    </a:lnTo>
                    <a:lnTo>
                      <a:pt x="695" y="4"/>
                    </a:lnTo>
                    <a:lnTo>
                      <a:pt x="735" y="1"/>
                    </a:lnTo>
                    <a:lnTo>
                      <a:pt x="774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4" name="Freeform 35"/>
              <p:cNvSpPr>
                <a:spLocks noEditPoints="1"/>
              </p:cNvSpPr>
              <p:nvPr/>
            </p:nvSpPr>
            <p:spPr bwMode="auto">
              <a:xfrm>
                <a:off x="6059071" y="5211540"/>
                <a:ext cx="137606" cy="137606"/>
              </a:xfrm>
              <a:custGeom>
                <a:avLst/>
                <a:gdLst>
                  <a:gd name="T0" fmla="*/ 470 w 608"/>
                  <a:gd name="T1" fmla="*/ 1 h 609"/>
                  <a:gd name="T2" fmla="*/ 514 w 608"/>
                  <a:gd name="T3" fmla="*/ 13 h 609"/>
                  <a:gd name="T4" fmla="*/ 552 w 608"/>
                  <a:gd name="T5" fmla="*/ 36 h 609"/>
                  <a:gd name="T6" fmla="*/ 563 w 608"/>
                  <a:gd name="T7" fmla="*/ 46 h 609"/>
                  <a:gd name="T8" fmla="*/ 589 w 608"/>
                  <a:gd name="T9" fmla="*/ 81 h 609"/>
                  <a:gd name="T10" fmla="*/ 604 w 608"/>
                  <a:gd name="T11" fmla="*/ 123 h 609"/>
                  <a:gd name="T12" fmla="*/ 608 w 608"/>
                  <a:gd name="T13" fmla="*/ 455 h 609"/>
                  <a:gd name="T14" fmla="*/ 601 w 608"/>
                  <a:gd name="T15" fmla="*/ 501 h 609"/>
                  <a:gd name="T16" fmla="*/ 581 w 608"/>
                  <a:gd name="T17" fmla="*/ 541 h 609"/>
                  <a:gd name="T18" fmla="*/ 552 w 608"/>
                  <a:gd name="T19" fmla="*/ 574 h 609"/>
                  <a:gd name="T20" fmla="*/ 514 w 608"/>
                  <a:gd name="T21" fmla="*/ 597 h 609"/>
                  <a:gd name="T22" fmla="*/ 470 w 608"/>
                  <a:gd name="T23" fmla="*/ 608 h 609"/>
                  <a:gd name="T24" fmla="*/ 138 w 608"/>
                  <a:gd name="T25" fmla="*/ 608 h 609"/>
                  <a:gd name="T26" fmla="*/ 93 w 608"/>
                  <a:gd name="T27" fmla="*/ 597 h 609"/>
                  <a:gd name="T28" fmla="*/ 55 w 608"/>
                  <a:gd name="T29" fmla="*/ 574 h 609"/>
                  <a:gd name="T30" fmla="*/ 35 w 608"/>
                  <a:gd name="T31" fmla="*/ 553 h 609"/>
                  <a:gd name="T32" fmla="*/ 11 w 608"/>
                  <a:gd name="T33" fmla="*/ 514 h 609"/>
                  <a:gd name="T34" fmla="*/ 0 w 608"/>
                  <a:gd name="T35" fmla="*/ 471 h 609"/>
                  <a:gd name="T36" fmla="*/ 0 w 608"/>
                  <a:gd name="T37" fmla="*/ 138 h 609"/>
                  <a:gd name="T38" fmla="*/ 11 w 608"/>
                  <a:gd name="T39" fmla="*/ 95 h 609"/>
                  <a:gd name="T40" fmla="*/ 35 w 608"/>
                  <a:gd name="T41" fmla="*/ 57 h 609"/>
                  <a:gd name="T42" fmla="*/ 67 w 608"/>
                  <a:gd name="T43" fmla="*/ 28 h 609"/>
                  <a:gd name="T44" fmla="*/ 107 w 608"/>
                  <a:gd name="T45" fmla="*/ 8 h 609"/>
                  <a:gd name="T46" fmla="*/ 152 w 608"/>
                  <a:gd name="T47" fmla="*/ 0 h 609"/>
                  <a:gd name="T48" fmla="*/ 143 w 608"/>
                  <a:gd name="T49" fmla="*/ 61 h 609"/>
                  <a:gd name="T50" fmla="*/ 116 w 608"/>
                  <a:gd name="T51" fmla="*/ 68 h 609"/>
                  <a:gd name="T52" fmla="*/ 93 w 608"/>
                  <a:gd name="T53" fmla="*/ 81 h 609"/>
                  <a:gd name="T54" fmla="*/ 75 w 608"/>
                  <a:gd name="T55" fmla="*/ 102 h 609"/>
                  <a:gd name="T56" fmla="*/ 62 w 608"/>
                  <a:gd name="T57" fmla="*/ 127 h 609"/>
                  <a:gd name="T58" fmla="*/ 58 w 608"/>
                  <a:gd name="T59" fmla="*/ 154 h 609"/>
                  <a:gd name="T60" fmla="*/ 60 w 608"/>
                  <a:gd name="T61" fmla="*/ 475 h 609"/>
                  <a:gd name="T62" fmla="*/ 69 w 608"/>
                  <a:gd name="T63" fmla="*/ 501 h 609"/>
                  <a:gd name="T64" fmla="*/ 86 w 608"/>
                  <a:gd name="T65" fmla="*/ 522 h 609"/>
                  <a:gd name="T66" fmla="*/ 108 w 608"/>
                  <a:gd name="T67" fmla="*/ 538 h 609"/>
                  <a:gd name="T68" fmla="*/ 134 w 608"/>
                  <a:gd name="T69" fmla="*/ 547 h 609"/>
                  <a:gd name="T70" fmla="*/ 454 w 608"/>
                  <a:gd name="T71" fmla="*/ 550 h 609"/>
                  <a:gd name="T72" fmla="*/ 482 w 608"/>
                  <a:gd name="T73" fmla="*/ 545 h 609"/>
                  <a:gd name="T74" fmla="*/ 507 w 608"/>
                  <a:gd name="T75" fmla="*/ 534 h 609"/>
                  <a:gd name="T76" fmla="*/ 527 w 608"/>
                  <a:gd name="T77" fmla="*/ 516 h 609"/>
                  <a:gd name="T78" fmla="*/ 541 w 608"/>
                  <a:gd name="T79" fmla="*/ 492 h 609"/>
                  <a:gd name="T80" fmla="*/ 548 w 608"/>
                  <a:gd name="T81" fmla="*/ 465 h 609"/>
                  <a:gd name="T82" fmla="*/ 548 w 608"/>
                  <a:gd name="T83" fmla="*/ 145 h 609"/>
                  <a:gd name="T84" fmla="*/ 541 w 608"/>
                  <a:gd name="T85" fmla="*/ 118 h 609"/>
                  <a:gd name="T86" fmla="*/ 527 w 608"/>
                  <a:gd name="T87" fmla="*/ 94 h 609"/>
                  <a:gd name="T88" fmla="*/ 514 w 608"/>
                  <a:gd name="T89" fmla="*/ 81 h 609"/>
                  <a:gd name="T90" fmla="*/ 491 w 608"/>
                  <a:gd name="T91" fmla="*/ 68 h 609"/>
                  <a:gd name="T92" fmla="*/ 464 w 608"/>
                  <a:gd name="T93" fmla="*/ 61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08" h="609">
                    <a:moveTo>
                      <a:pt x="152" y="0"/>
                    </a:moveTo>
                    <a:lnTo>
                      <a:pt x="454" y="0"/>
                    </a:lnTo>
                    <a:lnTo>
                      <a:pt x="470" y="1"/>
                    </a:lnTo>
                    <a:lnTo>
                      <a:pt x="484" y="4"/>
                    </a:lnTo>
                    <a:lnTo>
                      <a:pt x="499" y="8"/>
                    </a:lnTo>
                    <a:lnTo>
                      <a:pt x="514" y="13"/>
                    </a:lnTo>
                    <a:lnTo>
                      <a:pt x="527" y="20"/>
                    </a:lnTo>
                    <a:lnTo>
                      <a:pt x="539" y="28"/>
                    </a:lnTo>
                    <a:lnTo>
                      <a:pt x="552" y="36"/>
                    </a:lnTo>
                    <a:lnTo>
                      <a:pt x="562" y="46"/>
                    </a:lnTo>
                    <a:lnTo>
                      <a:pt x="562" y="46"/>
                    </a:lnTo>
                    <a:lnTo>
                      <a:pt x="563" y="46"/>
                    </a:lnTo>
                    <a:lnTo>
                      <a:pt x="572" y="57"/>
                    </a:lnTo>
                    <a:lnTo>
                      <a:pt x="581" y="69"/>
                    </a:lnTo>
                    <a:lnTo>
                      <a:pt x="589" y="81"/>
                    </a:lnTo>
                    <a:lnTo>
                      <a:pt x="595" y="95"/>
                    </a:lnTo>
                    <a:lnTo>
                      <a:pt x="601" y="109"/>
                    </a:lnTo>
                    <a:lnTo>
                      <a:pt x="604" y="123"/>
                    </a:lnTo>
                    <a:lnTo>
                      <a:pt x="606" y="138"/>
                    </a:lnTo>
                    <a:lnTo>
                      <a:pt x="608" y="154"/>
                    </a:lnTo>
                    <a:lnTo>
                      <a:pt x="608" y="455"/>
                    </a:lnTo>
                    <a:lnTo>
                      <a:pt x="606" y="471"/>
                    </a:lnTo>
                    <a:lnTo>
                      <a:pt x="604" y="486"/>
                    </a:lnTo>
                    <a:lnTo>
                      <a:pt x="601" y="501"/>
                    </a:lnTo>
                    <a:lnTo>
                      <a:pt x="595" y="514"/>
                    </a:lnTo>
                    <a:lnTo>
                      <a:pt x="589" y="528"/>
                    </a:lnTo>
                    <a:lnTo>
                      <a:pt x="581" y="541"/>
                    </a:lnTo>
                    <a:lnTo>
                      <a:pt x="572" y="553"/>
                    </a:lnTo>
                    <a:lnTo>
                      <a:pt x="563" y="563"/>
                    </a:lnTo>
                    <a:lnTo>
                      <a:pt x="552" y="574"/>
                    </a:lnTo>
                    <a:lnTo>
                      <a:pt x="540" y="583"/>
                    </a:lnTo>
                    <a:lnTo>
                      <a:pt x="527" y="590"/>
                    </a:lnTo>
                    <a:lnTo>
                      <a:pt x="514" y="597"/>
                    </a:lnTo>
                    <a:lnTo>
                      <a:pt x="499" y="602"/>
                    </a:lnTo>
                    <a:lnTo>
                      <a:pt x="484" y="606"/>
                    </a:lnTo>
                    <a:lnTo>
                      <a:pt x="470" y="608"/>
                    </a:lnTo>
                    <a:lnTo>
                      <a:pt x="454" y="609"/>
                    </a:lnTo>
                    <a:lnTo>
                      <a:pt x="152" y="609"/>
                    </a:lnTo>
                    <a:lnTo>
                      <a:pt x="138" y="608"/>
                    </a:lnTo>
                    <a:lnTo>
                      <a:pt x="122" y="606"/>
                    </a:lnTo>
                    <a:lnTo>
                      <a:pt x="108" y="602"/>
                    </a:lnTo>
                    <a:lnTo>
                      <a:pt x="93" y="597"/>
                    </a:lnTo>
                    <a:lnTo>
                      <a:pt x="79" y="590"/>
                    </a:lnTo>
                    <a:lnTo>
                      <a:pt x="67" y="583"/>
                    </a:lnTo>
                    <a:lnTo>
                      <a:pt x="55" y="574"/>
                    </a:lnTo>
                    <a:lnTo>
                      <a:pt x="44" y="563"/>
                    </a:lnTo>
                    <a:lnTo>
                      <a:pt x="44" y="563"/>
                    </a:lnTo>
                    <a:lnTo>
                      <a:pt x="35" y="553"/>
                    </a:lnTo>
                    <a:lnTo>
                      <a:pt x="26" y="541"/>
                    </a:lnTo>
                    <a:lnTo>
                      <a:pt x="18" y="528"/>
                    </a:lnTo>
                    <a:lnTo>
                      <a:pt x="11" y="514"/>
                    </a:lnTo>
                    <a:lnTo>
                      <a:pt x="6" y="501"/>
                    </a:lnTo>
                    <a:lnTo>
                      <a:pt x="2" y="486"/>
                    </a:lnTo>
                    <a:lnTo>
                      <a:pt x="0" y="471"/>
                    </a:lnTo>
                    <a:lnTo>
                      <a:pt x="0" y="455"/>
                    </a:lnTo>
                    <a:lnTo>
                      <a:pt x="0" y="154"/>
                    </a:lnTo>
                    <a:lnTo>
                      <a:pt x="0" y="138"/>
                    </a:lnTo>
                    <a:lnTo>
                      <a:pt x="2" y="123"/>
                    </a:lnTo>
                    <a:lnTo>
                      <a:pt x="6" y="109"/>
                    </a:lnTo>
                    <a:lnTo>
                      <a:pt x="11" y="95"/>
                    </a:lnTo>
                    <a:lnTo>
                      <a:pt x="18" y="81"/>
                    </a:lnTo>
                    <a:lnTo>
                      <a:pt x="26" y="69"/>
                    </a:lnTo>
                    <a:lnTo>
                      <a:pt x="35" y="57"/>
                    </a:lnTo>
                    <a:lnTo>
                      <a:pt x="44" y="46"/>
                    </a:lnTo>
                    <a:lnTo>
                      <a:pt x="55" y="36"/>
                    </a:lnTo>
                    <a:lnTo>
                      <a:pt x="67" y="28"/>
                    </a:lnTo>
                    <a:lnTo>
                      <a:pt x="79" y="20"/>
                    </a:lnTo>
                    <a:lnTo>
                      <a:pt x="93" y="13"/>
                    </a:lnTo>
                    <a:lnTo>
                      <a:pt x="107" y="8"/>
                    </a:lnTo>
                    <a:lnTo>
                      <a:pt x="122" y="4"/>
                    </a:lnTo>
                    <a:lnTo>
                      <a:pt x="138" y="1"/>
                    </a:lnTo>
                    <a:lnTo>
                      <a:pt x="152" y="0"/>
                    </a:lnTo>
                    <a:close/>
                    <a:moveTo>
                      <a:pt x="454" y="60"/>
                    </a:moveTo>
                    <a:lnTo>
                      <a:pt x="152" y="60"/>
                    </a:lnTo>
                    <a:lnTo>
                      <a:pt x="143" y="61"/>
                    </a:lnTo>
                    <a:lnTo>
                      <a:pt x="134" y="62"/>
                    </a:lnTo>
                    <a:lnTo>
                      <a:pt x="125" y="64"/>
                    </a:lnTo>
                    <a:lnTo>
                      <a:pt x="116" y="68"/>
                    </a:lnTo>
                    <a:lnTo>
                      <a:pt x="108" y="71"/>
                    </a:lnTo>
                    <a:lnTo>
                      <a:pt x="100" y="76"/>
                    </a:lnTo>
                    <a:lnTo>
                      <a:pt x="93" y="81"/>
                    </a:lnTo>
                    <a:lnTo>
                      <a:pt x="86" y="88"/>
                    </a:lnTo>
                    <a:lnTo>
                      <a:pt x="79" y="94"/>
                    </a:lnTo>
                    <a:lnTo>
                      <a:pt x="75" y="102"/>
                    </a:lnTo>
                    <a:lnTo>
                      <a:pt x="69" y="110"/>
                    </a:lnTo>
                    <a:lnTo>
                      <a:pt x="66" y="118"/>
                    </a:lnTo>
                    <a:lnTo>
                      <a:pt x="62" y="127"/>
                    </a:lnTo>
                    <a:lnTo>
                      <a:pt x="60" y="135"/>
                    </a:lnTo>
                    <a:lnTo>
                      <a:pt x="59" y="145"/>
                    </a:lnTo>
                    <a:lnTo>
                      <a:pt x="58" y="154"/>
                    </a:lnTo>
                    <a:lnTo>
                      <a:pt x="58" y="455"/>
                    </a:lnTo>
                    <a:lnTo>
                      <a:pt x="59" y="465"/>
                    </a:lnTo>
                    <a:lnTo>
                      <a:pt x="60" y="475"/>
                    </a:lnTo>
                    <a:lnTo>
                      <a:pt x="62" y="484"/>
                    </a:lnTo>
                    <a:lnTo>
                      <a:pt x="66" y="492"/>
                    </a:lnTo>
                    <a:lnTo>
                      <a:pt x="69" y="501"/>
                    </a:lnTo>
                    <a:lnTo>
                      <a:pt x="75" y="509"/>
                    </a:lnTo>
                    <a:lnTo>
                      <a:pt x="79" y="516"/>
                    </a:lnTo>
                    <a:lnTo>
                      <a:pt x="86" y="522"/>
                    </a:lnTo>
                    <a:lnTo>
                      <a:pt x="93" y="528"/>
                    </a:lnTo>
                    <a:lnTo>
                      <a:pt x="100" y="534"/>
                    </a:lnTo>
                    <a:lnTo>
                      <a:pt x="108" y="538"/>
                    </a:lnTo>
                    <a:lnTo>
                      <a:pt x="116" y="543"/>
                    </a:lnTo>
                    <a:lnTo>
                      <a:pt x="125" y="545"/>
                    </a:lnTo>
                    <a:lnTo>
                      <a:pt x="134" y="547"/>
                    </a:lnTo>
                    <a:lnTo>
                      <a:pt x="143" y="550"/>
                    </a:lnTo>
                    <a:lnTo>
                      <a:pt x="152" y="550"/>
                    </a:lnTo>
                    <a:lnTo>
                      <a:pt x="454" y="550"/>
                    </a:lnTo>
                    <a:lnTo>
                      <a:pt x="464" y="550"/>
                    </a:lnTo>
                    <a:lnTo>
                      <a:pt x="473" y="547"/>
                    </a:lnTo>
                    <a:lnTo>
                      <a:pt x="482" y="545"/>
                    </a:lnTo>
                    <a:lnTo>
                      <a:pt x="491" y="543"/>
                    </a:lnTo>
                    <a:lnTo>
                      <a:pt x="499" y="538"/>
                    </a:lnTo>
                    <a:lnTo>
                      <a:pt x="507" y="534"/>
                    </a:lnTo>
                    <a:lnTo>
                      <a:pt x="514" y="528"/>
                    </a:lnTo>
                    <a:lnTo>
                      <a:pt x="521" y="522"/>
                    </a:lnTo>
                    <a:lnTo>
                      <a:pt x="527" y="516"/>
                    </a:lnTo>
                    <a:lnTo>
                      <a:pt x="532" y="508"/>
                    </a:lnTo>
                    <a:lnTo>
                      <a:pt x="537" y="501"/>
                    </a:lnTo>
                    <a:lnTo>
                      <a:pt x="541" y="492"/>
                    </a:lnTo>
                    <a:lnTo>
                      <a:pt x="545" y="484"/>
                    </a:lnTo>
                    <a:lnTo>
                      <a:pt x="547" y="475"/>
                    </a:lnTo>
                    <a:lnTo>
                      <a:pt x="548" y="465"/>
                    </a:lnTo>
                    <a:lnTo>
                      <a:pt x="548" y="455"/>
                    </a:lnTo>
                    <a:lnTo>
                      <a:pt x="548" y="154"/>
                    </a:lnTo>
                    <a:lnTo>
                      <a:pt x="548" y="145"/>
                    </a:lnTo>
                    <a:lnTo>
                      <a:pt x="547" y="135"/>
                    </a:lnTo>
                    <a:lnTo>
                      <a:pt x="545" y="126"/>
                    </a:lnTo>
                    <a:lnTo>
                      <a:pt x="541" y="118"/>
                    </a:lnTo>
                    <a:lnTo>
                      <a:pt x="537" y="110"/>
                    </a:lnTo>
                    <a:lnTo>
                      <a:pt x="532" y="102"/>
                    </a:lnTo>
                    <a:lnTo>
                      <a:pt x="527" y="94"/>
                    </a:lnTo>
                    <a:lnTo>
                      <a:pt x="521" y="88"/>
                    </a:lnTo>
                    <a:lnTo>
                      <a:pt x="521" y="87"/>
                    </a:lnTo>
                    <a:lnTo>
                      <a:pt x="514" y="81"/>
                    </a:lnTo>
                    <a:lnTo>
                      <a:pt x="507" y="76"/>
                    </a:lnTo>
                    <a:lnTo>
                      <a:pt x="499" y="71"/>
                    </a:lnTo>
                    <a:lnTo>
                      <a:pt x="491" y="68"/>
                    </a:lnTo>
                    <a:lnTo>
                      <a:pt x="482" y="64"/>
                    </a:lnTo>
                    <a:lnTo>
                      <a:pt x="473" y="62"/>
                    </a:lnTo>
                    <a:lnTo>
                      <a:pt x="464" y="61"/>
                    </a:lnTo>
                    <a:lnTo>
                      <a:pt x="454" y="60"/>
                    </a:lnTo>
                    <a:close/>
                  </a:path>
                </a:pathLst>
              </a:custGeom>
              <a:gradFill flip="none" rotWithShape="1">
                <a:gsLst>
                  <a:gs pos="46000">
                    <a:srgbClr val="FFFFFF"/>
                  </a:gs>
                  <a:gs pos="56000">
                    <a:schemeClr val="bg1">
                      <a:alpha val="45000"/>
                    </a:schemeClr>
                  </a:gs>
                  <a:gs pos="100000">
                    <a:srgbClr val="FFFFFF"/>
                  </a:gs>
                  <a:gs pos="0">
                    <a:schemeClr val="bg1">
                      <a:alpha val="97000"/>
                    </a:schemeClr>
                  </a:gs>
                </a:gsLst>
                <a:lin ang="189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5" name="Freeform 42"/>
              <p:cNvSpPr>
                <a:spLocks/>
              </p:cNvSpPr>
              <p:nvPr/>
            </p:nvSpPr>
            <p:spPr bwMode="auto">
              <a:xfrm>
                <a:off x="5940539" y="5287836"/>
                <a:ext cx="371944" cy="178479"/>
              </a:xfrm>
              <a:custGeom>
                <a:avLst/>
                <a:gdLst>
                  <a:gd name="T0" fmla="*/ 1635 w 1638"/>
                  <a:gd name="T1" fmla="*/ 43 h 786"/>
                  <a:gd name="T2" fmla="*/ 1625 w 1638"/>
                  <a:gd name="T3" fmla="*/ 122 h 786"/>
                  <a:gd name="T4" fmla="*/ 1605 w 1638"/>
                  <a:gd name="T5" fmla="*/ 199 h 786"/>
                  <a:gd name="T6" fmla="*/ 1580 w 1638"/>
                  <a:gd name="T7" fmla="*/ 273 h 786"/>
                  <a:gd name="T8" fmla="*/ 1547 w 1638"/>
                  <a:gd name="T9" fmla="*/ 344 h 786"/>
                  <a:gd name="T10" fmla="*/ 1508 w 1638"/>
                  <a:gd name="T11" fmla="*/ 410 h 786"/>
                  <a:gd name="T12" fmla="*/ 1464 w 1638"/>
                  <a:gd name="T13" fmla="*/ 473 h 786"/>
                  <a:gd name="T14" fmla="*/ 1414 w 1638"/>
                  <a:gd name="T15" fmla="*/ 531 h 786"/>
                  <a:gd name="T16" fmla="*/ 1359 w 1638"/>
                  <a:gd name="T17" fmla="*/ 584 h 786"/>
                  <a:gd name="T18" fmla="*/ 1298 w 1638"/>
                  <a:gd name="T19" fmla="*/ 631 h 786"/>
                  <a:gd name="T20" fmla="*/ 1235 w 1638"/>
                  <a:gd name="T21" fmla="*/ 674 h 786"/>
                  <a:gd name="T22" fmla="*/ 1166 w 1638"/>
                  <a:gd name="T23" fmla="*/ 710 h 786"/>
                  <a:gd name="T24" fmla="*/ 1094 w 1638"/>
                  <a:gd name="T25" fmla="*/ 740 h 786"/>
                  <a:gd name="T26" fmla="*/ 1019 w 1638"/>
                  <a:gd name="T27" fmla="*/ 763 h 786"/>
                  <a:gd name="T28" fmla="*/ 940 w 1638"/>
                  <a:gd name="T29" fmla="*/ 777 h 786"/>
                  <a:gd name="T30" fmla="*/ 861 w 1638"/>
                  <a:gd name="T31" fmla="*/ 785 h 786"/>
                  <a:gd name="T32" fmla="*/ 778 w 1638"/>
                  <a:gd name="T33" fmla="*/ 785 h 786"/>
                  <a:gd name="T34" fmla="*/ 697 w 1638"/>
                  <a:gd name="T35" fmla="*/ 777 h 786"/>
                  <a:gd name="T36" fmla="*/ 619 w 1638"/>
                  <a:gd name="T37" fmla="*/ 763 h 786"/>
                  <a:gd name="T38" fmla="*/ 543 w 1638"/>
                  <a:gd name="T39" fmla="*/ 740 h 786"/>
                  <a:gd name="T40" fmla="*/ 472 w 1638"/>
                  <a:gd name="T41" fmla="*/ 710 h 786"/>
                  <a:gd name="T42" fmla="*/ 403 w 1638"/>
                  <a:gd name="T43" fmla="*/ 674 h 786"/>
                  <a:gd name="T44" fmla="*/ 338 w 1638"/>
                  <a:gd name="T45" fmla="*/ 631 h 786"/>
                  <a:gd name="T46" fmla="*/ 279 w 1638"/>
                  <a:gd name="T47" fmla="*/ 584 h 786"/>
                  <a:gd name="T48" fmla="*/ 223 w 1638"/>
                  <a:gd name="T49" fmla="*/ 530 h 786"/>
                  <a:gd name="T50" fmla="*/ 173 w 1638"/>
                  <a:gd name="T51" fmla="*/ 472 h 786"/>
                  <a:gd name="T52" fmla="*/ 128 w 1638"/>
                  <a:gd name="T53" fmla="*/ 409 h 786"/>
                  <a:gd name="T54" fmla="*/ 89 w 1638"/>
                  <a:gd name="T55" fmla="*/ 342 h 786"/>
                  <a:gd name="T56" fmla="*/ 58 w 1638"/>
                  <a:gd name="T57" fmla="*/ 271 h 786"/>
                  <a:gd name="T58" fmla="*/ 32 w 1638"/>
                  <a:gd name="T59" fmla="*/ 197 h 786"/>
                  <a:gd name="T60" fmla="*/ 14 w 1638"/>
                  <a:gd name="T61" fmla="*/ 120 h 786"/>
                  <a:gd name="T62" fmla="*/ 3 w 1638"/>
                  <a:gd name="T63" fmla="*/ 40 h 786"/>
                  <a:gd name="T64" fmla="*/ 48 w 1638"/>
                  <a:gd name="T65" fmla="*/ 6 h 786"/>
                  <a:gd name="T66" fmla="*/ 146 w 1638"/>
                  <a:gd name="T67" fmla="*/ 18 h 786"/>
                  <a:gd name="T68" fmla="*/ 246 w 1638"/>
                  <a:gd name="T69" fmla="*/ 28 h 786"/>
                  <a:gd name="T70" fmla="*/ 348 w 1638"/>
                  <a:gd name="T71" fmla="*/ 37 h 786"/>
                  <a:gd name="T72" fmla="*/ 452 w 1638"/>
                  <a:gd name="T73" fmla="*/ 44 h 786"/>
                  <a:gd name="T74" fmla="*/ 557 w 1638"/>
                  <a:gd name="T75" fmla="*/ 50 h 786"/>
                  <a:gd name="T76" fmla="*/ 664 w 1638"/>
                  <a:gd name="T77" fmla="*/ 53 h 786"/>
                  <a:gd name="T78" fmla="*/ 774 w 1638"/>
                  <a:gd name="T79" fmla="*/ 56 h 786"/>
                  <a:gd name="T80" fmla="*/ 882 w 1638"/>
                  <a:gd name="T81" fmla="*/ 56 h 786"/>
                  <a:gd name="T82" fmla="*/ 988 w 1638"/>
                  <a:gd name="T83" fmla="*/ 53 h 786"/>
                  <a:gd name="T84" fmla="*/ 1093 w 1638"/>
                  <a:gd name="T85" fmla="*/ 50 h 786"/>
                  <a:gd name="T86" fmla="*/ 1196 w 1638"/>
                  <a:gd name="T87" fmla="*/ 45 h 786"/>
                  <a:gd name="T88" fmla="*/ 1297 w 1638"/>
                  <a:gd name="T89" fmla="*/ 39 h 786"/>
                  <a:gd name="T90" fmla="*/ 1398 w 1638"/>
                  <a:gd name="T91" fmla="*/ 30 h 786"/>
                  <a:gd name="T92" fmla="*/ 1495 w 1638"/>
                  <a:gd name="T93" fmla="*/ 20 h 786"/>
                  <a:gd name="T94" fmla="*/ 1590 w 1638"/>
                  <a:gd name="T95" fmla="*/ 9 h 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638" h="786">
                    <a:moveTo>
                      <a:pt x="1638" y="2"/>
                    </a:moveTo>
                    <a:lnTo>
                      <a:pt x="1635" y="43"/>
                    </a:lnTo>
                    <a:lnTo>
                      <a:pt x="1630" y="83"/>
                    </a:lnTo>
                    <a:lnTo>
                      <a:pt x="1625" y="122"/>
                    </a:lnTo>
                    <a:lnTo>
                      <a:pt x="1616" y="161"/>
                    </a:lnTo>
                    <a:lnTo>
                      <a:pt x="1605" y="199"/>
                    </a:lnTo>
                    <a:lnTo>
                      <a:pt x="1594" y="237"/>
                    </a:lnTo>
                    <a:lnTo>
                      <a:pt x="1580" y="273"/>
                    </a:lnTo>
                    <a:lnTo>
                      <a:pt x="1564" y="309"/>
                    </a:lnTo>
                    <a:lnTo>
                      <a:pt x="1547" y="344"/>
                    </a:lnTo>
                    <a:lnTo>
                      <a:pt x="1529" y="377"/>
                    </a:lnTo>
                    <a:lnTo>
                      <a:pt x="1508" y="410"/>
                    </a:lnTo>
                    <a:lnTo>
                      <a:pt x="1488" y="442"/>
                    </a:lnTo>
                    <a:lnTo>
                      <a:pt x="1464" y="473"/>
                    </a:lnTo>
                    <a:lnTo>
                      <a:pt x="1440" y="503"/>
                    </a:lnTo>
                    <a:lnTo>
                      <a:pt x="1414" y="531"/>
                    </a:lnTo>
                    <a:lnTo>
                      <a:pt x="1387" y="558"/>
                    </a:lnTo>
                    <a:lnTo>
                      <a:pt x="1359" y="584"/>
                    </a:lnTo>
                    <a:lnTo>
                      <a:pt x="1329" y="609"/>
                    </a:lnTo>
                    <a:lnTo>
                      <a:pt x="1298" y="631"/>
                    </a:lnTo>
                    <a:lnTo>
                      <a:pt x="1268" y="654"/>
                    </a:lnTo>
                    <a:lnTo>
                      <a:pt x="1235" y="674"/>
                    </a:lnTo>
                    <a:lnTo>
                      <a:pt x="1200" y="693"/>
                    </a:lnTo>
                    <a:lnTo>
                      <a:pt x="1166" y="710"/>
                    </a:lnTo>
                    <a:lnTo>
                      <a:pt x="1131" y="726"/>
                    </a:lnTo>
                    <a:lnTo>
                      <a:pt x="1094" y="740"/>
                    </a:lnTo>
                    <a:lnTo>
                      <a:pt x="1057" y="752"/>
                    </a:lnTo>
                    <a:lnTo>
                      <a:pt x="1019" y="763"/>
                    </a:lnTo>
                    <a:lnTo>
                      <a:pt x="980" y="771"/>
                    </a:lnTo>
                    <a:lnTo>
                      <a:pt x="940" y="777"/>
                    </a:lnTo>
                    <a:lnTo>
                      <a:pt x="900" y="783"/>
                    </a:lnTo>
                    <a:lnTo>
                      <a:pt x="861" y="785"/>
                    </a:lnTo>
                    <a:lnTo>
                      <a:pt x="819" y="786"/>
                    </a:lnTo>
                    <a:lnTo>
                      <a:pt x="778" y="785"/>
                    </a:lnTo>
                    <a:lnTo>
                      <a:pt x="737" y="783"/>
                    </a:lnTo>
                    <a:lnTo>
                      <a:pt x="697" y="777"/>
                    </a:lnTo>
                    <a:lnTo>
                      <a:pt x="657" y="771"/>
                    </a:lnTo>
                    <a:lnTo>
                      <a:pt x="619" y="763"/>
                    </a:lnTo>
                    <a:lnTo>
                      <a:pt x="581" y="752"/>
                    </a:lnTo>
                    <a:lnTo>
                      <a:pt x="543" y="740"/>
                    </a:lnTo>
                    <a:lnTo>
                      <a:pt x="507" y="725"/>
                    </a:lnTo>
                    <a:lnTo>
                      <a:pt x="472" y="710"/>
                    </a:lnTo>
                    <a:lnTo>
                      <a:pt x="436" y="693"/>
                    </a:lnTo>
                    <a:lnTo>
                      <a:pt x="403" y="674"/>
                    </a:lnTo>
                    <a:lnTo>
                      <a:pt x="370" y="653"/>
                    </a:lnTo>
                    <a:lnTo>
                      <a:pt x="338" y="631"/>
                    </a:lnTo>
                    <a:lnTo>
                      <a:pt x="308" y="607"/>
                    </a:lnTo>
                    <a:lnTo>
                      <a:pt x="279" y="584"/>
                    </a:lnTo>
                    <a:lnTo>
                      <a:pt x="250" y="557"/>
                    </a:lnTo>
                    <a:lnTo>
                      <a:pt x="223" y="530"/>
                    </a:lnTo>
                    <a:lnTo>
                      <a:pt x="198" y="501"/>
                    </a:lnTo>
                    <a:lnTo>
                      <a:pt x="173" y="472"/>
                    </a:lnTo>
                    <a:lnTo>
                      <a:pt x="150" y="441"/>
                    </a:lnTo>
                    <a:lnTo>
                      <a:pt x="128" y="409"/>
                    </a:lnTo>
                    <a:lnTo>
                      <a:pt x="109" y="376"/>
                    </a:lnTo>
                    <a:lnTo>
                      <a:pt x="89" y="342"/>
                    </a:lnTo>
                    <a:lnTo>
                      <a:pt x="73" y="308"/>
                    </a:lnTo>
                    <a:lnTo>
                      <a:pt x="58" y="271"/>
                    </a:lnTo>
                    <a:lnTo>
                      <a:pt x="44" y="235"/>
                    </a:lnTo>
                    <a:lnTo>
                      <a:pt x="32" y="197"/>
                    </a:lnTo>
                    <a:lnTo>
                      <a:pt x="22" y="159"/>
                    </a:lnTo>
                    <a:lnTo>
                      <a:pt x="14" y="120"/>
                    </a:lnTo>
                    <a:lnTo>
                      <a:pt x="7" y="81"/>
                    </a:lnTo>
                    <a:lnTo>
                      <a:pt x="3" y="40"/>
                    </a:lnTo>
                    <a:lnTo>
                      <a:pt x="0" y="0"/>
                    </a:lnTo>
                    <a:lnTo>
                      <a:pt x="48" y="6"/>
                    </a:lnTo>
                    <a:lnTo>
                      <a:pt x="96" y="12"/>
                    </a:lnTo>
                    <a:lnTo>
                      <a:pt x="146" y="18"/>
                    </a:lnTo>
                    <a:lnTo>
                      <a:pt x="196" y="24"/>
                    </a:lnTo>
                    <a:lnTo>
                      <a:pt x="246" y="28"/>
                    </a:lnTo>
                    <a:lnTo>
                      <a:pt x="297" y="33"/>
                    </a:lnTo>
                    <a:lnTo>
                      <a:pt x="348" y="37"/>
                    </a:lnTo>
                    <a:lnTo>
                      <a:pt x="400" y="41"/>
                    </a:lnTo>
                    <a:lnTo>
                      <a:pt x="452" y="44"/>
                    </a:lnTo>
                    <a:lnTo>
                      <a:pt x="505" y="48"/>
                    </a:lnTo>
                    <a:lnTo>
                      <a:pt x="557" y="50"/>
                    </a:lnTo>
                    <a:lnTo>
                      <a:pt x="611" y="52"/>
                    </a:lnTo>
                    <a:lnTo>
                      <a:pt x="664" y="53"/>
                    </a:lnTo>
                    <a:lnTo>
                      <a:pt x="719" y="55"/>
                    </a:lnTo>
                    <a:lnTo>
                      <a:pt x="774" y="56"/>
                    </a:lnTo>
                    <a:lnTo>
                      <a:pt x="829" y="56"/>
                    </a:lnTo>
                    <a:lnTo>
                      <a:pt x="882" y="56"/>
                    </a:lnTo>
                    <a:lnTo>
                      <a:pt x="936" y="55"/>
                    </a:lnTo>
                    <a:lnTo>
                      <a:pt x="988" y="53"/>
                    </a:lnTo>
                    <a:lnTo>
                      <a:pt x="1041" y="52"/>
                    </a:lnTo>
                    <a:lnTo>
                      <a:pt x="1093" y="50"/>
                    </a:lnTo>
                    <a:lnTo>
                      <a:pt x="1145" y="48"/>
                    </a:lnTo>
                    <a:lnTo>
                      <a:pt x="1196" y="45"/>
                    </a:lnTo>
                    <a:lnTo>
                      <a:pt x="1247" y="42"/>
                    </a:lnTo>
                    <a:lnTo>
                      <a:pt x="1297" y="39"/>
                    </a:lnTo>
                    <a:lnTo>
                      <a:pt x="1348" y="34"/>
                    </a:lnTo>
                    <a:lnTo>
                      <a:pt x="1398" y="30"/>
                    </a:lnTo>
                    <a:lnTo>
                      <a:pt x="1447" y="25"/>
                    </a:lnTo>
                    <a:lnTo>
                      <a:pt x="1495" y="20"/>
                    </a:lnTo>
                    <a:lnTo>
                      <a:pt x="1544" y="15"/>
                    </a:lnTo>
                    <a:lnTo>
                      <a:pt x="1590" y="9"/>
                    </a:lnTo>
                    <a:lnTo>
                      <a:pt x="1638" y="2"/>
                    </a:ln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alpha val="45000"/>
                    </a:schemeClr>
                  </a:gs>
                  <a:gs pos="0">
                    <a:schemeClr val="bg1">
                      <a:alpha val="20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56" name="Freeform 43"/>
            <p:cNvSpPr>
              <a:spLocks/>
            </p:cNvSpPr>
            <p:nvPr/>
          </p:nvSpPr>
          <p:spPr bwMode="auto">
            <a:xfrm>
              <a:off x="6484378" y="417446"/>
              <a:ext cx="2215278" cy="4990087"/>
            </a:xfrm>
            <a:custGeom>
              <a:avLst/>
              <a:gdLst>
                <a:gd name="T0" fmla="*/ 0 w 6402"/>
                <a:gd name="T1" fmla="*/ 0 h 14419"/>
                <a:gd name="T2" fmla="*/ 5706 w 6402"/>
                <a:gd name="T3" fmla="*/ 0 h 14419"/>
                <a:gd name="T4" fmla="*/ 5742 w 6402"/>
                <a:gd name="T5" fmla="*/ 1 h 14419"/>
                <a:gd name="T6" fmla="*/ 5777 w 6402"/>
                <a:gd name="T7" fmla="*/ 4 h 14419"/>
                <a:gd name="T8" fmla="*/ 5811 w 6402"/>
                <a:gd name="T9" fmla="*/ 9 h 14419"/>
                <a:gd name="T10" fmla="*/ 5846 w 6402"/>
                <a:gd name="T11" fmla="*/ 14 h 14419"/>
                <a:gd name="T12" fmla="*/ 5880 w 6402"/>
                <a:gd name="T13" fmla="*/ 22 h 14419"/>
                <a:gd name="T14" fmla="*/ 5913 w 6402"/>
                <a:gd name="T15" fmla="*/ 32 h 14419"/>
                <a:gd name="T16" fmla="*/ 5945 w 6402"/>
                <a:gd name="T17" fmla="*/ 43 h 14419"/>
                <a:gd name="T18" fmla="*/ 5976 w 6402"/>
                <a:gd name="T19" fmla="*/ 56 h 14419"/>
                <a:gd name="T20" fmla="*/ 6007 w 6402"/>
                <a:gd name="T21" fmla="*/ 69 h 14419"/>
                <a:gd name="T22" fmla="*/ 6037 w 6402"/>
                <a:gd name="T23" fmla="*/ 84 h 14419"/>
                <a:gd name="T24" fmla="*/ 6066 w 6402"/>
                <a:gd name="T25" fmla="*/ 101 h 14419"/>
                <a:gd name="T26" fmla="*/ 6094 w 6402"/>
                <a:gd name="T27" fmla="*/ 119 h 14419"/>
                <a:gd name="T28" fmla="*/ 6122 w 6402"/>
                <a:gd name="T29" fmla="*/ 139 h 14419"/>
                <a:gd name="T30" fmla="*/ 6148 w 6402"/>
                <a:gd name="T31" fmla="*/ 160 h 14419"/>
                <a:gd name="T32" fmla="*/ 6174 w 6402"/>
                <a:gd name="T33" fmla="*/ 182 h 14419"/>
                <a:gd name="T34" fmla="*/ 6197 w 6402"/>
                <a:gd name="T35" fmla="*/ 205 h 14419"/>
                <a:gd name="T36" fmla="*/ 6220 w 6402"/>
                <a:gd name="T37" fmla="*/ 228 h 14419"/>
                <a:gd name="T38" fmla="*/ 6242 w 6402"/>
                <a:gd name="T39" fmla="*/ 254 h 14419"/>
                <a:gd name="T40" fmla="*/ 6263 w 6402"/>
                <a:gd name="T41" fmla="*/ 280 h 14419"/>
                <a:gd name="T42" fmla="*/ 6283 w 6402"/>
                <a:gd name="T43" fmla="*/ 308 h 14419"/>
                <a:gd name="T44" fmla="*/ 6301 w 6402"/>
                <a:gd name="T45" fmla="*/ 336 h 14419"/>
                <a:gd name="T46" fmla="*/ 6318 w 6402"/>
                <a:gd name="T47" fmla="*/ 365 h 14419"/>
                <a:gd name="T48" fmla="*/ 6333 w 6402"/>
                <a:gd name="T49" fmla="*/ 395 h 14419"/>
                <a:gd name="T50" fmla="*/ 6348 w 6402"/>
                <a:gd name="T51" fmla="*/ 426 h 14419"/>
                <a:gd name="T52" fmla="*/ 6359 w 6402"/>
                <a:gd name="T53" fmla="*/ 457 h 14419"/>
                <a:gd name="T54" fmla="*/ 6371 w 6402"/>
                <a:gd name="T55" fmla="*/ 489 h 14419"/>
                <a:gd name="T56" fmla="*/ 6380 w 6402"/>
                <a:gd name="T57" fmla="*/ 523 h 14419"/>
                <a:gd name="T58" fmla="*/ 6388 w 6402"/>
                <a:gd name="T59" fmla="*/ 557 h 14419"/>
                <a:gd name="T60" fmla="*/ 6394 w 6402"/>
                <a:gd name="T61" fmla="*/ 591 h 14419"/>
                <a:gd name="T62" fmla="*/ 6398 w 6402"/>
                <a:gd name="T63" fmla="*/ 626 h 14419"/>
                <a:gd name="T64" fmla="*/ 6401 w 6402"/>
                <a:gd name="T65" fmla="*/ 661 h 14419"/>
                <a:gd name="T66" fmla="*/ 6402 w 6402"/>
                <a:gd name="T67" fmla="*/ 696 h 14419"/>
                <a:gd name="T68" fmla="*/ 6402 w 6402"/>
                <a:gd name="T69" fmla="*/ 14419 h 14419"/>
                <a:gd name="T70" fmla="*/ 0 w 6402"/>
                <a:gd name="T71" fmla="*/ 0 h 14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402" h="14419">
                  <a:moveTo>
                    <a:pt x="0" y="0"/>
                  </a:moveTo>
                  <a:lnTo>
                    <a:pt x="5706" y="0"/>
                  </a:lnTo>
                  <a:lnTo>
                    <a:pt x="5742" y="1"/>
                  </a:lnTo>
                  <a:lnTo>
                    <a:pt x="5777" y="4"/>
                  </a:lnTo>
                  <a:lnTo>
                    <a:pt x="5811" y="9"/>
                  </a:lnTo>
                  <a:lnTo>
                    <a:pt x="5846" y="14"/>
                  </a:lnTo>
                  <a:lnTo>
                    <a:pt x="5880" y="22"/>
                  </a:lnTo>
                  <a:lnTo>
                    <a:pt x="5913" y="32"/>
                  </a:lnTo>
                  <a:lnTo>
                    <a:pt x="5945" y="43"/>
                  </a:lnTo>
                  <a:lnTo>
                    <a:pt x="5976" y="56"/>
                  </a:lnTo>
                  <a:lnTo>
                    <a:pt x="6007" y="69"/>
                  </a:lnTo>
                  <a:lnTo>
                    <a:pt x="6037" y="84"/>
                  </a:lnTo>
                  <a:lnTo>
                    <a:pt x="6066" y="101"/>
                  </a:lnTo>
                  <a:lnTo>
                    <a:pt x="6094" y="119"/>
                  </a:lnTo>
                  <a:lnTo>
                    <a:pt x="6122" y="139"/>
                  </a:lnTo>
                  <a:lnTo>
                    <a:pt x="6148" y="160"/>
                  </a:lnTo>
                  <a:lnTo>
                    <a:pt x="6174" y="182"/>
                  </a:lnTo>
                  <a:lnTo>
                    <a:pt x="6197" y="205"/>
                  </a:lnTo>
                  <a:lnTo>
                    <a:pt x="6220" y="228"/>
                  </a:lnTo>
                  <a:lnTo>
                    <a:pt x="6242" y="254"/>
                  </a:lnTo>
                  <a:lnTo>
                    <a:pt x="6263" y="280"/>
                  </a:lnTo>
                  <a:lnTo>
                    <a:pt x="6283" y="308"/>
                  </a:lnTo>
                  <a:lnTo>
                    <a:pt x="6301" y="336"/>
                  </a:lnTo>
                  <a:lnTo>
                    <a:pt x="6318" y="365"/>
                  </a:lnTo>
                  <a:lnTo>
                    <a:pt x="6333" y="395"/>
                  </a:lnTo>
                  <a:lnTo>
                    <a:pt x="6348" y="426"/>
                  </a:lnTo>
                  <a:lnTo>
                    <a:pt x="6359" y="457"/>
                  </a:lnTo>
                  <a:lnTo>
                    <a:pt x="6371" y="489"/>
                  </a:lnTo>
                  <a:lnTo>
                    <a:pt x="6380" y="523"/>
                  </a:lnTo>
                  <a:lnTo>
                    <a:pt x="6388" y="557"/>
                  </a:lnTo>
                  <a:lnTo>
                    <a:pt x="6394" y="591"/>
                  </a:lnTo>
                  <a:lnTo>
                    <a:pt x="6398" y="626"/>
                  </a:lnTo>
                  <a:lnTo>
                    <a:pt x="6401" y="661"/>
                  </a:lnTo>
                  <a:lnTo>
                    <a:pt x="6402" y="696"/>
                  </a:lnTo>
                  <a:lnTo>
                    <a:pt x="6402" y="14419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65000">
                  <a:schemeClr val="bg1">
                    <a:alpha val="0"/>
                  </a:schemeClr>
                </a:gs>
                <a:gs pos="0">
                  <a:schemeClr val="bg1">
                    <a:alpha val="5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57" name="Group 456"/>
            <p:cNvGrpSpPr/>
            <p:nvPr/>
          </p:nvGrpSpPr>
          <p:grpSpPr>
            <a:xfrm>
              <a:off x="6717883" y="652670"/>
              <a:ext cx="82967" cy="81537"/>
              <a:chOff x="9879841" y="1499440"/>
              <a:chExt cx="79021" cy="77659"/>
            </a:xfrm>
          </p:grpSpPr>
          <p:sp>
            <p:nvSpPr>
              <p:cNvPr id="458" name="Freeform 29"/>
              <p:cNvSpPr>
                <a:spLocks/>
              </p:cNvSpPr>
              <p:nvPr/>
            </p:nvSpPr>
            <p:spPr bwMode="auto">
              <a:xfrm>
                <a:off x="9879841" y="1499440"/>
                <a:ext cx="79021" cy="77659"/>
              </a:xfrm>
              <a:custGeom>
                <a:avLst/>
                <a:gdLst>
                  <a:gd name="T0" fmla="*/ 189 w 345"/>
                  <a:gd name="T1" fmla="*/ 1 h 344"/>
                  <a:gd name="T2" fmla="*/ 224 w 345"/>
                  <a:gd name="T3" fmla="*/ 8 h 344"/>
                  <a:gd name="T4" fmla="*/ 254 w 345"/>
                  <a:gd name="T5" fmla="*/ 21 h 344"/>
                  <a:gd name="T6" fmla="*/ 282 w 345"/>
                  <a:gd name="T7" fmla="*/ 39 h 344"/>
                  <a:gd name="T8" fmla="*/ 305 w 345"/>
                  <a:gd name="T9" fmla="*/ 63 h 344"/>
                  <a:gd name="T10" fmla="*/ 324 w 345"/>
                  <a:gd name="T11" fmla="*/ 90 h 344"/>
                  <a:gd name="T12" fmla="*/ 337 w 345"/>
                  <a:gd name="T13" fmla="*/ 121 h 344"/>
                  <a:gd name="T14" fmla="*/ 343 w 345"/>
                  <a:gd name="T15" fmla="*/ 154 h 344"/>
                  <a:gd name="T16" fmla="*/ 343 w 345"/>
                  <a:gd name="T17" fmla="*/ 189 h 344"/>
                  <a:gd name="T18" fmla="*/ 337 w 345"/>
                  <a:gd name="T19" fmla="*/ 224 h 344"/>
                  <a:gd name="T20" fmla="*/ 324 w 345"/>
                  <a:gd name="T21" fmla="*/ 254 h 344"/>
                  <a:gd name="T22" fmla="*/ 305 w 345"/>
                  <a:gd name="T23" fmla="*/ 282 h 344"/>
                  <a:gd name="T24" fmla="*/ 282 w 345"/>
                  <a:gd name="T25" fmla="*/ 304 h 344"/>
                  <a:gd name="T26" fmla="*/ 254 w 345"/>
                  <a:gd name="T27" fmla="*/ 324 h 344"/>
                  <a:gd name="T28" fmla="*/ 224 w 345"/>
                  <a:gd name="T29" fmla="*/ 336 h 344"/>
                  <a:gd name="T30" fmla="*/ 189 w 345"/>
                  <a:gd name="T31" fmla="*/ 343 h 344"/>
                  <a:gd name="T32" fmla="*/ 155 w 345"/>
                  <a:gd name="T33" fmla="*/ 343 h 344"/>
                  <a:gd name="T34" fmla="*/ 121 w 345"/>
                  <a:gd name="T35" fmla="*/ 336 h 344"/>
                  <a:gd name="T36" fmla="*/ 90 w 345"/>
                  <a:gd name="T37" fmla="*/ 324 h 344"/>
                  <a:gd name="T38" fmla="*/ 63 w 345"/>
                  <a:gd name="T39" fmla="*/ 304 h 344"/>
                  <a:gd name="T40" fmla="*/ 39 w 345"/>
                  <a:gd name="T41" fmla="*/ 282 h 344"/>
                  <a:gd name="T42" fmla="*/ 21 w 345"/>
                  <a:gd name="T43" fmla="*/ 254 h 344"/>
                  <a:gd name="T44" fmla="*/ 8 w 345"/>
                  <a:gd name="T45" fmla="*/ 224 h 344"/>
                  <a:gd name="T46" fmla="*/ 1 w 345"/>
                  <a:gd name="T47" fmla="*/ 189 h 344"/>
                  <a:gd name="T48" fmla="*/ 1 w 345"/>
                  <a:gd name="T49" fmla="*/ 154 h 344"/>
                  <a:gd name="T50" fmla="*/ 8 w 345"/>
                  <a:gd name="T51" fmla="*/ 121 h 344"/>
                  <a:gd name="T52" fmla="*/ 21 w 345"/>
                  <a:gd name="T53" fmla="*/ 90 h 344"/>
                  <a:gd name="T54" fmla="*/ 39 w 345"/>
                  <a:gd name="T55" fmla="*/ 63 h 344"/>
                  <a:gd name="T56" fmla="*/ 63 w 345"/>
                  <a:gd name="T57" fmla="*/ 39 h 344"/>
                  <a:gd name="T58" fmla="*/ 90 w 345"/>
                  <a:gd name="T59" fmla="*/ 21 h 344"/>
                  <a:gd name="T60" fmla="*/ 121 w 345"/>
                  <a:gd name="T61" fmla="*/ 8 h 344"/>
                  <a:gd name="T62" fmla="*/ 155 w 345"/>
                  <a:gd name="T63" fmla="*/ 1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45" h="344">
                    <a:moveTo>
                      <a:pt x="172" y="0"/>
                    </a:moveTo>
                    <a:lnTo>
                      <a:pt x="189" y="1"/>
                    </a:lnTo>
                    <a:lnTo>
                      <a:pt x="207" y="3"/>
                    </a:lnTo>
                    <a:lnTo>
                      <a:pt x="224" y="8"/>
                    </a:lnTo>
                    <a:lnTo>
                      <a:pt x="240" y="14"/>
                    </a:lnTo>
                    <a:lnTo>
                      <a:pt x="254" y="21"/>
                    </a:lnTo>
                    <a:lnTo>
                      <a:pt x="268" y="30"/>
                    </a:lnTo>
                    <a:lnTo>
                      <a:pt x="282" y="39"/>
                    </a:lnTo>
                    <a:lnTo>
                      <a:pt x="294" y="50"/>
                    </a:lnTo>
                    <a:lnTo>
                      <a:pt x="305" y="63"/>
                    </a:lnTo>
                    <a:lnTo>
                      <a:pt x="315" y="75"/>
                    </a:lnTo>
                    <a:lnTo>
                      <a:pt x="324" y="90"/>
                    </a:lnTo>
                    <a:lnTo>
                      <a:pt x="331" y="105"/>
                    </a:lnTo>
                    <a:lnTo>
                      <a:pt x="337" y="121"/>
                    </a:lnTo>
                    <a:lnTo>
                      <a:pt x="341" y="137"/>
                    </a:lnTo>
                    <a:lnTo>
                      <a:pt x="343" y="154"/>
                    </a:lnTo>
                    <a:lnTo>
                      <a:pt x="345" y="172"/>
                    </a:lnTo>
                    <a:lnTo>
                      <a:pt x="343" y="189"/>
                    </a:lnTo>
                    <a:lnTo>
                      <a:pt x="341" y="206"/>
                    </a:lnTo>
                    <a:lnTo>
                      <a:pt x="337" y="224"/>
                    </a:lnTo>
                    <a:lnTo>
                      <a:pt x="331" y="239"/>
                    </a:lnTo>
                    <a:lnTo>
                      <a:pt x="324" y="254"/>
                    </a:lnTo>
                    <a:lnTo>
                      <a:pt x="315" y="268"/>
                    </a:lnTo>
                    <a:lnTo>
                      <a:pt x="305" y="282"/>
                    </a:lnTo>
                    <a:lnTo>
                      <a:pt x="294" y="294"/>
                    </a:lnTo>
                    <a:lnTo>
                      <a:pt x="282" y="304"/>
                    </a:lnTo>
                    <a:lnTo>
                      <a:pt x="268" y="315"/>
                    </a:lnTo>
                    <a:lnTo>
                      <a:pt x="254" y="324"/>
                    </a:lnTo>
                    <a:lnTo>
                      <a:pt x="240" y="331"/>
                    </a:lnTo>
                    <a:lnTo>
                      <a:pt x="224" y="336"/>
                    </a:lnTo>
                    <a:lnTo>
                      <a:pt x="207" y="341"/>
                    </a:lnTo>
                    <a:lnTo>
                      <a:pt x="189" y="343"/>
                    </a:lnTo>
                    <a:lnTo>
                      <a:pt x="172" y="344"/>
                    </a:lnTo>
                    <a:lnTo>
                      <a:pt x="155" y="343"/>
                    </a:lnTo>
                    <a:lnTo>
                      <a:pt x="138" y="341"/>
                    </a:lnTo>
                    <a:lnTo>
                      <a:pt x="121" y="336"/>
                    </a:lnTo>
                    <a:lnTo>
                      <a:pt x="105" y="331"/>
                    </a:lnTo>
                    <a:lnTo>
                      <a:pt x="90" y="324"/>
                    </a:lnTo>
                    <a:lnTo>
                      <a:pt x="76" y="315"/>
                    </a:lnTo>
                    <a:lnTo>
                      <a:pt x="63" y="304"/>
                    </a:lnTo>
                    <a:lnTo>
                      <a:pt x="50" y="294"/>
                    </a:lnTo>
                    <a:lnTo>
                      <a:pt x="39" y="282"/>
                    </a:lnTo>
                    <a:lnTo>
                      <a:pt x="30" y="268"/>
                    </a:lnTo>
                    <a:lnTo>
                      <a:pt x="21" y="254"/>
                    </a:lnTo>
                    <a:lnTo>
                      <a:pt x="14" y="239"/>
                    </a:lnTo>
                    <a:lnTo>
                      <a:pt x="8" y="224"/>
                    </a:lnTo>
                    <a:lnTo>
                      <a:pt x="3" y="206"/>
                    </a:lnTo>
                    <a:lnTo>
                      <a:pt x="1" y="189"/>
                    </a:lnTo>
                    <a:lnTo>
                      <a:pt x="0" y="172"/>
                    </a:lnTo>
                    <a:lnTo>
                      <a:pt x="1" y="154"/>
                    </a:lnTo>
                    <a:lnTo>
                      <a:pt x="3" y="137"/>
                    </a:lnTo>
                    <a:lnTo>
                      <a:pt x="8" y="121"/>
                    </a:lnTo>
                    <a:lnTo>
                      <a:pt x="14" y="105"/>
                    </a:lnTo>
                    <a:lnTo>
                      <a:pt x="21" y="90"/>
                    </a:lnTo>
                    <a:lnTo>
                      <a:pt x="30" y="75"/>
                    </a:lnTo>
                    <a:lnTo>
                      <a:pt x="39" y="63"/>
                    </a:lnTo>
                    <a:lnTo>
                      <a:pt x="50" y="50"/>
                    </a:lnTo>
                    <a:lnTo>
                      <a:pt x="63" y="39"/>
                    </a:lnTo>
                    <a:lnTo>
                      <a:pt x="76" y="30"/>
                    </a:lnTo>
                    <a:lnTo>
                      <a:pt x="90" y="21"/>
                    </a:lnTo>
                    <a:lnTo>
                      <a:pt x="105" y="14"/>
                    </a:lnTo>
                    <a:lnTo>
                      <a:pt x="121" y="8"/>
                    </a:lnTo>
                    <a:lnTo>
                      <a:pt x="138" y="3"/>
                    </a:lnTo>
                    <a:lnTo>
                      <a:pt x="155" y="1"/>
                    </a:lnTo>
                    <a:lnTo>
                      <a:pt x="172" y="0"/>
                    </a:lnTo>
                    <a:close/>
                  </a:path>
                </a:pathLst>
              </a:custGeom>
              <a:gradFill flip="none" rotWithShape="1">
                <a:gsLst>
                  <a:gs pos="65000">
                    <a:schemeClr val="tx1">
                      <a:lumMod val="75000"/>
                      <a:lumOff val="25000"/>
                    </a:schemeClr>
                  </a:gs>
                  <a:gs pos="0">
                    <a:schemeClr val="tx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9" name="Freeform 30"/>
              <p:cNvSpPr>
                <a:spLocks/>
              </p:cNvSpPr>
              <p:nvPr/>
            </p:nvSpPr>
            <p:spPr bwMode="auto">
              <a:xfrm>
                <a:off x="9900297" y="1518512"/>
                <a:ext cx="38148" cy="38148"/>
              </a:xfrm>
              <a:custGeom>
                <a:avLst/>
                <a:gdLst>
                  <a:gd name="T0" fmla="*/ 93 w 169"/>
                  <a:gd name="T1" fmla="*/ 0 h 169"/>
                  <a:gd name="T2" fmla="*/ 109 w 169"/>
                  <a:gd name="T3" fmla="*/ 3 h 169"/>
                  <a:gd name="T4" fmla="*/ 124 w 169"/>
                  <a:gd name="T5" fmla="*/ 10 h 169"/>
                  <a:gd name="T6" fmla="*/ 138 w 169"/>
                  <a:gd name="T7" fmla="*/ 19 h 169"/>
                  <a:gd name="T8" fmla="*/ 149 w 169"/>
                  <a:gd name="T9" fmla="*/ 31 h 169"/>
                  <a:gd name="T10" fmla="*/ 158 w 169"/>
                  <a:gd name="T11" fmla="*/ 43 h 169"/>
                  <a:gd name="T12" fmla="*/ 165 w 169"/>
                  <a:gd name="T13" fmla="*/ 59 h 169"/>
                  <a:gd name="T14" fmla="*/ 169 w 169"/>
                  <a:gd name="T15" fmla="*/ 75 h 169"/>
                  <a:gd name="T16" fmla="*/ 169 w 169"/>
                  <a:gd name="T17" fmla="*/ 92 h 169"/>
                  <a:gd name="T18" fmla="*/ 165 w 169"/>
                  <a:gd name="T19" fmla="*/ 109 h 169"/>
                  <a:gd name="T20" fmla="*/ 158 w 169"/>
                  <a:gd name="T21" fmla="*/ 124 h 169"/>
                  <a:gd name="T22" fmla="*/ 149 w 169"/>
                  <a:gd name="T23" fmla="*/ 138 h 169"/>
                  <a:gd name="T24" fmla="*/ 138 w 169"/>
                  <a:gd name="T25" fmla="*/ 149 h 169"/>
                  <a:gd name="T26" fmla="*/ 124 w 169"/>
                  <a:gd name="T27" fmla="*/ 158 h 169"/>
                  <a:gd name="T28" fmla="*/ 109 w 169"/>
                  <a:gd name="T29" fmla="*/ 165 h 169"/>
                  <a:gd name="T30" fmla="*/ 93 w 169"/>
                  <a:gd name="T31" fmla="*/ 169 h 169"/>
                  <a:gd name="T32" fmla="*/ 75 w 169"/>
                  <a:gd name="T33" fmla="*/ 169 h 169"/>
                  <a:gd name="T34" fmla="*/ 59 w 169"/>
                  <a:gd name="T35" fmla="*/ 165 h 169"/>
                  <a:gd name="T36" fmla="*/ 44 w 169"/>
                  <a:gd name="T37" fmla="*/ 158 h 169"/>
                  <a:gd name="T38" fmla="*/ 31 w 169"/>
                  <a:gd name="T39" fmla="*/ 149 h 169"/>
                  <a:gd name="T40" fmla="*/ 19 w 169"/>
                  <a:gd name="T41" fmla="*/ 138 h 169"/>
                  <a:gd name="T42" fmla="*/ 10 w 169"/>
                  <a:gd name="T43" fmla="*/ 124 h 169"/>
                  <a:gd name="T44" fmla="*/ 3 w 169"/>
                  <a:gd name="T45" fmla="*/ 109 h 169"/>
                  <a:gd name="T46" fmla="*/ 0 w 169"/>
                  <a:gd name="T47" fmla="*/ 92 h 169"/>
                  <a:gd name="T48" fmla="*/ 0 w 169"/>
                  <a:gd name="T49" fmla="*/ 75 h 169"/>
                  <a:gd name="T50" fmla="*/ 3 w 169"/>
                  <a:gd name="T51" fmla="*/ 59 h 169"/>
                  <a:gd name="T52" fmla="*/ 10 w 169"/>
                  <a:gd name="T53" fmla="*/ 43 h 169"/>
                  <a:gd name="T54" fmla="*/ 19 w 169"/>
                  <a:gd name="T55" fmla="*/ 31 h 169"/>
                  <a:gd name="T56" fmla="*/ 31 w 169"/>
                  <a:gd name="T57" fmla="*/ 19 h 169"/>
                  <a:gd name="T58" fmla="*/ 44 w 169"/>
                  <a:gd name="T59" fmla="*/ 10 h 169"/>
                  <a:gd name="T60" fmla="*/ 59 w 169"/>
                  <a:gd name="T61" fmla="*/ 3 h 169"/>
                  <a:gd name="T62" fmla="*/ 75 w 169"/>
                  <a:gd name="T63" fmla="*/ 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9" h="169">
                    <a:moveTo>
                      <a:pt x="84" y="0"/>
                    </a:moveTo>
                    <a:lnTo>
                      <a:pt x="93" y="0"/>
                    </a:lnTo>
                    <a:lnTo>
                      <a:pt x="101" y="1"/>
                    </a:lnTo>
                    <a:lnTo>
                      <a:pt x="109" y="3"/>
                    </a:lnTo>
                    <a:lnTo>
                      <a:pt x="117" y="6"/>
                    </a:lnTo>
                    <a:lnTo>
                      <a:pt x="124" y="10"/>
                    </a:lnTo>
                    <a:lnTo>
                      <a:pt x="132" y="14"/>
                    </a:lnTo>
                    <a:lnTo>
                      <a:pt x="138" y="19"/>
                    </a:lnTo>
                    <a:lnTo>
                      <a:pt x="145" y="24"/>
                    </a:lnTo>
                    <a:lnTo>
                      <a:pt x="149" y="31"/>
                    </a:lnTo>
                    <a:lnTo>
                      <a:pt x="155" y="36"/>
                    </a:lnTo>
                    <a:lnTo>
                      <a:pt x="158" y="43"/>
                    </a:lnTo>
                    <a:lnTo>
                      <a:pt x="162" y="51"/>
                    </a:lnTo>
                    <a:lnTo>
                      <a:pt x="165" y="59"/>
                    </a:lnTo>
                    <a:lnTo>
                      <a:pt x="168" y="67"/>
                    </a:lnTo>
                    <a:lnTo>
                      <a:pt x="169" y="75"/>
                    </a:lnTo>
                    <a:lnTo>
                      <a:pt x="169" y="84"/>
                    </a:lnTo>
                    <a:lnTo>
                      <a:pt x="169" y="92"/>
                    </a:lnTo>
                    <a:lnTo>
                      <a:pt x="168" y="101"/>
                    </a:lnTo>
                    <a:lnTo>
                      <a:pt x="165" y="109"/>
                    </a:lnTo>
                    <a:lnTo>
                      <a:pt x="162" y="117"/>
                    </a:lnTo>
                    <a:lnTo>
                      <a:pt x="158" y="124"/>
                    </a:lnTo>
                    <a:lnTo>
                      <a:pt x="155" y="131"/>
                    </a:lnTo>
                    <a:lnTo>
                      <a:pt x="149" y="138"/>
                    </a:lnTo>
                    <a:lnTo>
                      <a:pt x="145" y="143"/>
                    </a:lnTo>
                    <a:lnTo>
                      <a:pt x="138" y="149"/>
                    </a:lnTo>
                    <a:lnTo>
                      <a:pt x="132" y="155"/>
                    </a:lnTo>
                    <a:lnTo>
                      <a:pt x="124" y="158"/>
                    </a:lnTo>
                    <a:lnTo>
                      <a:pt x="117" y="162"/>
                    </a:lnTo>
                    <a:lnTo>
                      <a:pt x="109" y="165"/>
                    </a:lnTo>
                    <a:lnTo>
                      <a:pt x="101" y="167"/>
                    </a:lnTo>
                    <a:lnTo>
                      <a:pt x="93" y="169"/>
                    </a:lnTo>
                    <a:lnTo>
                      <a:pt x="84" y="169"/>
                    </a:lnTo>
                    <a:lnTo>
                      <a:pt x="75" y="169"/>
                    </a:lnTo>
                    <a:lnTo>
                      <a:pt x="67" y="167"/>
                    </a:lnTo>
                    <a:lnTo>
                      <a:pt x="59" y="165"/>
                    </a:lnTo>
                    <a:lnTo>
                      <a:pt x="51" y="162"/>
                    </a:lnTo>
                    <a:lnTo>
                      <a:pt x="44" y="158"/>
                    </a:lnTo>
                    <a:lnTo>
                      <a:pt x="36" y="155"/>
                    </a:lnTo>
                    <a:lnTo>
                      <a:pt x="31" y="149"/>
                    </a:lnTo>
                    <a:lnTo>
                      <a:pt x="24" y="143"/>
                    </a:lnTo>
                    <a:lnTo>
                      <a:pt x="19" y="138"/>
                    </a:lnTo>
                    <a:lnTo>
                      <a:pt x="14" y="131"/>
                    </a:lnTo>
                    <a:lnTo>
                      <a:pt x="10" y="124"/>
                    </a:lnTo>
                    <a:lnTo>
                      <a:pt x="6" y="117"/>
                    </a:lnTo>
                    <a:lnTo>
                      <a:pt x="3" y="109"/>
                    </a:lnTo>
                    <a:lnTo>
                      <a:pt x="1" y="101"/>
                    </a:lnTo>
                    <a:lnTo>
                      <a:pt x="0" y="92"/>
                    </a:lnTo>
                    <a:lnTo>
                      <a:pt x="0" y="84"/>
                    </a:lnTo>
                    <a:lnTo>
                      <a:pt x="0" y="75"/>
                    </a:lnTo>
                    <a:lnTo>
                      <a:pt x="1" y="67"/>
                    </a:lnTo>
                    <a:lnTo>
                      <a:pt x="3" y="59"/>
                    </a:lnTo>
                    <a:lnTo>
                      <a:pt x="6" y="51"/>
                    </a:lnTo>
                    <a:lnTo>
                      <a:pt x="10" y="43"/>
                    </a:lnTo>
                    <a:lnTo>
                      <a:pt x="14" y="36"/>
                    </a:lnTo>
                    <a:lnTo>
                      <a:pt x="19" y="31"/>
                    </a:lnTo>
                    <a:lnTo>
                      <a:pt x="24" y="24"/>
                    </a:lnTo>
                    <a:lnTo>
                      <a:pt x="31" y="19"/>
                    </a:lnTo>
                    <a:lnTo>
                      <a:pt x="36" y="14"/>
                    </a:lnTo>
                    <a:lnTo>
                      <a:pt x="44" y="10"/>
                    </a:lnTo>
                    <a:lnTo>
                      <a:pt x="51" y="6"/>
                    </a:lnTo>
                    <a:lnTo>
                      <a:pt x="59" y="3"/>
                    </a:lnTo>
                    <a:lnTo>
                      <a:pt x="67" y="1"/>
                    </a:lnTo>
                    <a:lnTo>
                      <a:pt x="75" y="0"/>
                    </a:lnTo>
                    <a:lnTo>
                      <a:pt x="84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B0F0"/>
                  </a:gs>
                  <a:gs pos="74000">
                    <a:srgbClr val="00206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0" name="Freeform 31"/>
              <p:cNvSpPr>
                <a:spLocks/>
              </p:cNvSpPr>
              <p:nvPr/>
            </p:nvSpPr>
            <p:spPr bwMode="auto">
              <a:xfrm>
                <a:off x="9905741" y="1533501"/>
                <a:ext cx="10899" cy="10899"/>
              </a:xfrm>
              <a:custGeom>
                <a:avLst/>
                <a:gdLst>
                  <a:gd name="T0" fmla="*/ 23 w 46"/>
                  <a:gd name="T1" fmla="*/ 0 h 47"/>
                  <a:gd name="T2" fmla="*/ 27 w 46"/>
                  <a:gd name="T3" fmla="*/ 1 h 47"/>
                  <a:gd name="T4" fmla="*/ 32 w 46"/>
                  <a:gd name="T5" fmla="*/ 2 h 47"/>
                  <a:gd name="T6" fmla="*/ 35 w 46"/>
                  <a:gd name="T7" fmla="*/ 5 h 47"/>
                  <a:gd name="T8" fmla="*/ 39 w 46"/>
                  <a:gd name="T9" fmla="*/ 7 h 47"/>
                  <a:gd name="T10" fmla="*/ 42 w 46"/>
                  <a:gd name="T11" fmla="*/ 10 h 47"/>
                  <a:gd name="T12" fmla="*/ 45 w 46"/>
                  <a:gd name="T13" fmla="*/ 15 h 47"/>
                  <a:gd name="T14" fmla="*/ 46 w 46"/>
                  <a:gd name="T15" fmla="*/ 18 h 47"/>
                  <a:gd name="T16" fmla="*/ 46 w 46"/>
                  <a:gd name="T17" fmla="*/ 24 h 47"/>
                  <a:gd name="T18" fmla="*/ 46 w 46"/>
                  <a:gd name="T19" fmla="*/ 28 h 47"/>
                  <a:gd name="T20" fmla="*/ 45 w 46"/>
                  <a:gd name="T21" fmla="*/ 32 h 47"/>
                  <a:gd name="T22" fmla="*/ 42 w 46"/>
                  <a:gd name="T23" fmla="*/ 36 h 47"/>
                  <a:gd name="T24" fmla="*/ 39 w 46"/>
                  <a:gd name="T25" fmla="*/ 40 h 47"/>
                  <a:gd name="T26" fmla="*/ 35 w 46"/>
                  <a:gd name="T27" fmla="*/ 42 h 47"/>
                  <a:gd name="T28" fmla="*/ 32 w 46"/>
                  <a:gd name="T29" fmla="*/ 44 h 47"/>
                  <a:gd name="T30" fmla="*/ 27 w 46"/>
                  <a:gd name="T31" fmla="*/ 46 h 47"/>
                  <a:gd name="T32" fmla="*/ 23 w 46"/>
                  <a:gd name="T33" fmla="*/ 47 h 47"/>
                  <a:gd name="T34" fmla="*/ 18 w 46"/>
                  <a:gd name="T35" fmla="*/ 46 h 47"/>
                  <a:gd name="T36" fmla="*/ 14 w 46"/>
                  <a:gd name="T37" fmla="*/ 44 h 47"/>
                  <a:gd name="T38" fmla="*/ 10 w 46"/>
                  <a:gd name="T39" fmla="*/ 42 h 47"/>
                  <a:gd name="T40" fmla="*/ 7 w 46"/>
                  <a:gd name="T41" fmla="*/ 40 h 47"/>
                  <a:gd name="T42" fmla="*/ 4 w 46"/>
                  <a:gd name="T43" fmla="*/ 36 h 47"/>
                  <a:gd name="T44" fmla="*/ 1 w 46"/>
                  <a:gd name="T45" fmla="*/ 32 h 47"/>
                  <a:gd name="T46" fmla="*/ 0 w 46"/>
                  <a:gd name="T47" fmla="*/ 28 h 47"/>
                  <a:gd name="T48" fmla="*/ 0 w 46"/>
                  <a:gd name="T49" fmla="*/ 24 h 47"/>
                  <a:gd name="T50" fmla="*/ 0 w 46"/>
                  <a:gd name="T51" fmla="*/ 18 h 47"/>
                  <a:gd name="T52" fmla="*/ 1 w 46"/>
                  <a:gd name="T53" fmla="*/ 15 h 47"/>
                  <a:gd name="T54" fmla="*/ 4 w 46"/>
                  <a:gd name="T55" fmla="*/ 10 h 47"/>
                  <a:gd name="T56" fmla="*/ 7 w 46"/>
                  <a:gd name="T57" fmla="*/ 7 h 47"/>
                  <a:gd name="T58" fmla="*/ 10 w 46"/>
                  <a:gd name="T59" fmla="*/ 5 h 47"/>
                  <a:gd name="T60" fmla="*/ 14 w 46"/>
                  <a:gd name="T61" fmla="*/ 2 h 47"/>
                  <a:gd name="T62" fmla="*/ 18 w 46"/>
                  <a:gd name="T63" fmla="*/ 1 h 47"/>
                  <a:gd name="T64" fmla="*/ 23 w 46"/>
                  <a:gd name="T6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47">
                    <a:moveTo>
                      <a:pt x="23" y="0"/>
                    </a:moveTo>
                    <a:lnTo>
                      <a:pt x="27" y="1"/>
                    </a:lnTo>
                    <a:lnTo>
                      <a:pt x="32" y="2"/>
                    </a:lnTo>
                    <a:lnTo>
                      <a:pt x="35" y="5"/>
                    </a:lnTo>
                    <a:lnTo>
                      <a:pt x="39" y="7"/>
                    </a:lnTo>
                    <a:lnTo>
                      <a:pt x="42" y="10"/>
                    </a:lnTo>
                    <a:lnTo>
                      <a:pt x="45" y="15"/>
                    </a:lnTo>
                    <a:lnTo>
                      <a:pt x="46" y="18"/>
                    </a:lnTo>
                    <a:lnTo>
                      <a:pt x="46" y="24"/>
                    </a:lnTo>
                    <a:lnTo>
                      <a:pt x="46" y="28"/>
                    </a:lnTo>
                    <a:lnTo>
                      <a:pt x="45" y="32"/>
                    </a:lnTo>
                    <a:lnTo>
                      <a:pt x="42" y="36"/>
                    </a:lnTo>
                    <a:lnTo>
                      <a:pt x="39" y="40"/>
                    </a:lnTo>
                    <a:lnTo>
                      <a:pt x="35" y="42"/>
                    </a:lnTo>
                    <a:lnTo>
                      <a:pt x="32" y="44"/>
                    </a:lnTo>
                    <a:lnTo>
                      <a:pt x="27" y="46"/>
                    </a:lnTo>
                    <a:lnTo>
                      <a:pt x="23" y="47"/>
                    </a:lnTo>
                    <a:lnTo>
                      <a:pt x="18" y="46"/>
                    </a:lnTo>
                    <a:lnTo>
                      <a:pt x="14" y="44"/>
                    </a:lnTo>
                    <a:lnTo>
                      <a:pt x="10" y="42"/>
                    </a:lnTo>
                    <a:lnTo>
                      <a:pt x="7" y="40"/>
                    </a:lnTo>
                    <a:lnTo>
                      <a:pt x="4" y="36"/>
                    </a:lnTo>
                    <a:lnTo>
                      <a:pt x="1" y="32"/>
                    </a:lnTo>
                    <a:lnTo>
                      <a:pt x="0" y="28"/>
                    </a:lnTo>
                    <a:lnTo>
                      <a:pt x="0" y="24"/>
                    </a:lnTo>
                    <a:lnTo>
                      <a:pt x="0" y="18"/>
                    </a:lnTo>
                    <a:lnTo>
                      <a:pt x="1" y="15"/>
                    </a:lnTo>
                    <a:lnTo>
                      <a:pt x="4" y="10"/>
                    </a:lnTo>
                    <a:lnTo>
                      <a:pt x="7" y="7"/>
                    </a:lnTo>
                    <a:lnTo>
                      <a:pt x="10" y="5"/>
                    </a:lnTo>
                    <a:lnTo>
                      <a:pt x="14" y="2"/>
                    </a:lnTo>
                    <a:lnTo>
                      <a:pt x="18" y="1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E6E7E8">
                  <a:alpha val="5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" name="Freeform 32"/>
              <p:cNvSpPr>
                <a:spLocks/>
              </p:cNvSpPr>
              <p:nvPr/>
            </p:nvSpPr>
            <p:spPr bwMode="auto">
              <a:xfrm>
                <a:off x="9923624" y="1528073"/>
                <a:ext cx="6813" cy="6813"/>
              </a:xfrm>
              <a:custGeom>
                <a:avLst/>
                <a:gdLst>
                  <a:gd name="T0" fmla="*/ 15 w 30"/>
                  <a:gd name="T1" fmla="*/ 0 h 31"/>
                  <a:gd name="T2" fmla="*/ 18 w 30"/>
                  <a:gd name="T3" fmla="*/ 0 h 31"/>
                  <a:gd name="T4" fmla="*/ 20 w 30"/>
                  <a:gd name="T5" fmla="*/ 1 h 31"/>
                  <a:gd name="T6" fmla="*/ 24 w 30"/>
                  <a:gd name="T7" fmla="*/ 2 h 31"/>
                  <a:gd name="T8" fmla="*/ 26 w 30"/>
                  <a:gd name="T9" fmla="*/ 4 h 31"/>
                  <a:gd name="T10" fmla="*/ 27 w 30"/>
                  <a:gd name="T11" fmla="*/ 7 h 31"/>
                  <a:gd name="T12" fmla="*/ 29 w 30"/>
                  <a:gd name="T13" fmla="*/ 9 h 31"/>
                  <a:gd name="T14" fmla="*/ 29 w 30"/>
                  <a:gd name="T15" fmla="*/ 11 h 31"/>
                  <a:gd name="T16" fmla="*/ 30 w 30"/>
                  <a:gd name="T17" fmla="*/ 15 h 31"/>
                  <a:gd name="T18" fmla="*/ 29 w 30"/>
                  <a:gd name="T19" fmla="*/ 18 h 31"/>
                  <a:gd name="T20" fmla="*/ 29 w 30"/>
                  <a:gd name="T21" fmla="*/ 20 h 31"/>
                  <a:gd name="T22" fmla="*/ 27 w 30"/>
                  <a:gd name="T23" fmla="*/ 24 h 31"/>
                  <a:gd name="T24" fmla="*/ 26 w 30"/>
                  <a:gd name="T25" fmla="*/ 26 h 31"/>
                  <a:gd name="T26" fmla="*/ 24 w 30"/>
                  <a:gd name="T27" fmla="*/ 27 h 31"/>
                  <a:gd name="T28" fmla="*/ 20 w 30"/>
                  <a:gd name="T29" fmla="*/ 28 h 31"/>
                  <a:gd name="T30" fmla="*/ 18 w 30"/>
                  <a:gd name="T31" fmla="*/ 30 h 31"/>
                  <a:gd name="T32" fmla="*/ 15 w 30"/>
                  <a:gd name="T33" fmla="*/ 31 h 31"/>
                  <a:gd name="T34" fmla="*/ 11 w 30"/>
                  <a:gd name="T35" fmla="*/ 30 h 31"/>
                  <a:gd name="T36" fmla="*/ 9 w 30"/>
                  <a:gd name="T37" fmla="*/ 28 h 31"/>
                  <a:gd name="T38" fmla="*/ 7 w 30"/>
                  <a:gd name="T39" fmla="*/ 27 h 31"/>
                  <a:gd name="T40" fmla="*/ 4 w 30"/>
                  <a:gd name="T41" fmla="*/ 26 h 31"/>
                  <a:gd name="T42" fmla="*/ 2 w 30"/>
                  <a:gd name="T43" fmla="*/ 24 h 31"/>
                  <a:gd name="T44" fmla="*/ 1 w 30"/>
                  <a:gd name="T45" fmla="*/ 20 h 31"/>
                  <a:gd name="T46" fmla="*/ 0 w 30"/>
                  <a:gd name="T47" fmla="*/ 18 h 31"/>
                  <a:gd name="T48" fmla="*/ 0 w 30"/>
                  <a:gd name="T49" fmla="*/ 15 h 31"/>
                  <a:gd name="T50" fmla="*/ 0 w 30"/>
                  <a:gd name="T51" fmla="*/ 11 h 31"/>
                  <a:gd name="T52" fmla="*/ 1 w 30"/>
                  <a:gd name="T53" fmla="*/ 9 h 31"/>
                  <a:gd name="T54" fmla="*/ 2 w 30"/>
                  <a:gd name="T55" fmla="*/ 7 h 31"/>
                  <a:gd name="T56" fmla="*/ 4 w 30"/>
                  <a:gd name="T57" fmla="*/ 4 h 31"/>
                  <a:gd name="T58" fmla="*/ 7 w 30"/>
                  <a:gd name="T59" fmla="*/ 2 h 31"/>
                  <a:gd name="T60" fmla="*/ 9 w 30"/>
                  <a:gd name="T61" fmla="*/ 1 h 31"/>
                  <a:gd name="T62" fmla="*/ 11 w 30"/>
                  <a:gd name="T63" fmla="*/ 0 h 31"/>
                  <a:gd name="T64" fmla="*/ 15 w 30"/>
                  <a:gd name="T65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1">
                    <a:moveTo>
                      <a:pt x="15" y="0"/>
                    </a:moveTo>
                    <a:lnTo>
                      <a:pt x="18" y="0"/>
                    </a:lnTo>
                    <a:lnTo>
                      <a:pt x="20" y="1"/>
                    </a:lnTo>
                    <a:lnTo>
                      <a:pt x="24" y="2"/>
                    </a:lnTo>
                    <a:lnTo>
                      <a:pt x="26" y="4"/>
                    </a:lnTo>
                    <a:lnTo>
                      <a:pt x="27" y="7"/>
                    </a:lnTo>
                    <a:lnTo>
                      <a:pt x="29" y="9"/>
                    </a:lnTo>
                    <a:lnTo>
                      <a:pt x="29" y="11"/>
                    </a:lnTo>
                    <a:lnTo>
                      <a:pt x="30" y="15"/>
                    </a:lnTo>
                    <a:lnTo>
                      <a:pt x="29" y="18"/>
                    </a:lnTo>
                    <a:lnTo>
                      <a:pt x="29" y="20"/>
                    </a:lnTo>
                    <a:lnTo>
                      <a:pt x="27" y="24"/>
                    </a:lnTo>
                    <a:lnTo>
                      <a:pt x="26" y="26"/>
                    </a:lnTo>
                    <a:lnTo>
                      <a:pt x="24" y="27"/>
                    </a:lnTo>
                    <a:lnTo>
                      <a:pt x="20" y="28"/>
                    </a:lnTo>
                    <a:lnTo>
                      <a:pt x="18" y="30"/>
                    </a:lnTo>
                    <a:lnTo>
                      <a:pt x="15" y="31"/>
                    </a:lnTo>
                    <a:lnTo>
                      <a:pt x="11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6"/>
                    </a:lnTo>
                    <a:lnTo>
                      <a:pt x="2" y="24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4" y="4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E6E7E8">
                  <a:alpha val="5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21" name="Group 1120"/>
          <p:cNvGrpSpPr/>
          <p:nvPr/>
        </p:nvGrpSpPr>
        <p:grpSpPr>
          <a:xfrm>
            <a:off x="5236564" y="2337597"/>
            <a:ext cx="4775361" cy="2638451"/>
            <a:chOff x="4977431" y="388818"/>
            <a:chExt cx="3734769" cy="2063510"/>
          </a:xfrm>
        </p:grpSpPr>
        <p:grpSp>
          <p:nvGrpSpPr>
            <p:cNvPr id="1122" name="Group 1121"/>
            <p:cNvGrpSpPr/>
            <p:nvPr/>
          </p:nvGrpSpPr>
          <p:grpSpPr>
            <a:xfrm>
              <a:off x="4977431" y="388818"/>
              <a:ext cx="3734769" cy="601302"/>
              <a:chOff x="4962684" y="388818"/>
              <a:chExt cx="3734769" cy="601302"/>
            </a:xfrm>
          </p:grpSpPr>
          <p:grpSp>
            <p:nvGrpSpPr>
              <p:cNvPr id="1143" name="Group 1142"/>
              <p:cNvGrpSpPr/>
              <p:nvPr/>
            </p:nvGrpSpPr>
            <p:grpSpPr>
              <a:xfrm>
                <a:off x="5664182" y="451790"/>
                <a:ext cx="3033271" cy="432361"/>
                <a:chOff x="5664182" y="427449"/>
                <a:chExt cx="3033271" cy="432361"/>
              </a:xfrm>
            </p:grpSpPr>
            <p:sp>
              <p:nvSpPr>
                <p:cNvPr id="1149" name="TextBox 1148"/>
                <p:cNvSpPr txBox="1"/>
                <p:nvPr/>
              </p:nvSpPr>
              <p:spPr>
                <a:xfrm>
                  <a:off x="5664182" y="595030"/>
                  <a:ext cx="3033271" cy="26478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dirty="0"/>
                    <a:t>Lorem </a:t>
                  </a:r>
                  <a:r>
                    <a:rPr lang="en-US" sz="1100" dirty="0" err="1"/>
                    <a:t>Ipsum</a:t>
                  </a:r>
                  <a:r>
                    <a:rPr lang="en-US" sz="1100" dirty="0"/>
                    <a:t> is simply dummy text of the printing and typesetting industry. </a:t>
                  </a:r>
                </a:p>
              </p:txBody>
            </p:sp>
            <p:sp>
              <p:nvSpPr>
                <p:cNvPr id="1150" name="TextBox 1149"/>
                <p:cNvSpPr txBox="1"/>
                <p:nvPr/>
              </p:nvSpPr>
              <p:spPr>
                <a:xfrm>
                  <a:off x="5664182" y="427449"/>
                  <a:ext cx="3033271" cy="13239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b="1" dirty="0">
                      <a:solidFill>
                        <a:srgbClr val="C85660"/>
                      </a:solidFill>
                    </a:rPr>
                    <a:t>LOREM IPSUM</a:t>
                  </a:r>
                </a:p>
              </p:txBody>
            </p:sp>
          </p:grpSp>
          <p:grpSp>
            <p:nvGrpSpPr>
              <p:cNvPr id="1144" name="Group 1143"/>
              <p:cNvGrpSpPr/>
              <p:nvPr/>
            </p:nvGrpSpPr>
            <p:grpSpPr>
              <a:xfrm>
                <a:off x="4962684" y="388818"/>
                <a:ext cx="601302" cy="601302"/>
                <a:chOff x="4962684" y="388818"/>
                <a:chExt cx="601302" cy="601302"/>
              </a:xfrm>
            </p:grpSpPr>
            <p:grpSp>
              <p:nvGrpSpPr>
                <p:cNvPr id="1145" name="Group 1144"/>
                <p:cNvGrpSpPr/>
                <p:nvPr/>
              </p:nvGrpSpPr>
              <p:grpSpPr>
                <a:xfrm>
                  <a:off x="4962684" y="388818"/>
                  <a:ext cx="601302" cy="601302"/>
                  <a:chOff x="4925804" y="576032"/>
                  <a:chExt cx="601302" cy="601302"/>
                </a:xfrm>
              </p:grpSpPr>
              <p:sp>
                <p:nvSpPr>
                  <p:cNvPr id="1147" name="Oval 1146"/>
                  <p:cNvSpPr/>
                  <p:nvPr/>
                </p:nvSpPr>
                <p:spPr>
                  <a:xfrm>
                    <a:off x="4925804" y="576032"/>
                    <a:ext cx="601302" cy="60130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148" name="Oval 1147"/>
                  <p:cNvSpPr/>
                  <p:nvPr/>
                </p:nvSpPr>
                <p:spPr>
                  <a:xfrm>
                    <a:off x="4977983" y="628211"/>
                    <a:ext cx="496943" cy="496943"/>
                  </a:xfrm>
                  <a:prstGeom prst="ellipse">
                    <a:avLst/>
                  </a:prstGeom>
                  <a:solidFill>
                    <a:srgbClr val="C85660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</p:grpSp>
            <p:sp>
              <p:nvSpPr>
                <p:cNvPr id="1146" name="TextBox 1145"/>
                <p:cNvSpPr txBox="1"/>
                <p:nvPr/>
              </p:nvSpPr>
              <p:spPr>
                <a:xfrm>
                  <a:off x="5074096" y="566359"/>
                  <a:ext cx="378479" cy="24071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chemeClr val="bg1"/>
                      </a:solidFill>
                    </a:rPr>
                    <a:t>57%</a:t>
                  </a:r>
                </a:p>
              </p:txBody>
            </p:sp>
          </p:grpSp>
        </p:grpSp>
        <p:grpSp>
          <p:nvGrpSpPr>
            <p:cNvPr id="1123" name="Group 1122"/>
            <p:cNvGrpSpPr/>
            <p:nvPr/>
          </p:nvGrpSpPr>
          <p:grpSpPr>
            <a:xfrm>
              <a:off x="4977431" y="1119922"/>
              <a:ext cx="3734769" cy="601302"/>
              <a:chOff x="4962684" y="388818"/>
              <a:chExt cx="3734769" cy="601302"/>
            </a:xfrm>
          </p:grpSpPr>
          <p:grpSp>
            <p:nvGrpSpPr>
              <p:cNvPr id="1135" name="Group 1134"/>
              <p:cNvGrpSpPr/>
              <p:nvPr/>
            </p:nvGrpSpPr>
            <p:grpSpPr>
              <a:xfrm>
                <a:off x="5664182" y="451790"/>
                <a:ext cx="3033271" cy="432361"/>
                <a:chOff x="5664182" y="427449"/>
                <a:chExt cx="3033271" cy="432361"/>
              </a:xfrm>
            </p:grpSpPr>
            <p:sp>
              <p:nvSpPr>
                <p:cNvPr id="1141" name="TextBox 1140"/>
                <p:cNvSpPr txBox="1"/>
                <p:nvPr/>
              </p:nvSpPr>
              <p:spPr>
                <a:xfrm>
                  <a:off x="5664182" y="595030"/>
                  <a:ext cx="3033271" cy="26478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dirty="0"/>
                    <a:t>Lorem </a:t>
                  </a:r>
                  <a:r>
                    <a:rPr lang="en-US" sz="1100" dirty="0" err="1"/>
                    <a:t>Ipsum</a:t>
                  </a:r>
                  <a:r>
                    <a:rPr lang="en-US" sz="1100" dirty="0"/>
                    <a:t> is simply dummy text of the printing and typesetting industry. </a:t>
                  </a:r>
                </a:p>
              </p:txBody>
            </p:sp>
            <p:sp>
              <p:nvSpPr>
                <p:cNvPr id="1142" name="TextBox 1141"/>
                <p:cNvSpPr txBox="1"/>
                <p:nvPr/>
              </p:nvSpPr>
              <p:spPr>
                <a:xfrm>
                  <a:off x="5664182" y="427449"/>
                  <a:ext cx="3033271" cy="13239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b="1" dirty="0">
                      <a:solidFill>
                        <a:srgbClr val="FFAF25"/>
                      </a:solidFill>
                    </a:rPr>
                    <a:t>LOREM IPSUM</a:t>
                  </a:r>
                </a:p>
              </p:txBody>
            </p:sp>
          </p:grpSp>
          <p:grpSp>
            <p:nvGrpSpPr>
              <p:cNvPr id="1136" name="Group 1135"/>
              <p:cNvGrpSpPr/>
              <p:nvPr/>
            </p:nvGrpSpPr>
            <p:grpSpPr>
              <a:xfrm>
                <a:off x="4962684" y="388818"/>
                <a:ext cx="601302" cy="601302"/>
                <a:chOff x="4962684" y="388818"/>
                <a:chExt cx="601302" cy="601302"/>
              </a:xfrm>
            </p:grpSpPr>
            <p:grpSp>
              <p:nvGrpSpPr>
                <p:cNvPr id="1137" name="Group 1136"/>
                <p:cNvGrpSpPr/>
                <p:nvPr/>
              </p:nvGrpSpPr>
              <p:grpSpPr>
                <a:xfrm>
                  <a:off x="4962684" y="388818"/>
                  <a:ext cx="601302" cy="601302"/>
                  <a:chOff x="4925804" y="576032"/>
                  <a:chExt cx="601302" cy="601302"/>
                </a:xfrm>
              </p:grpSpPr>
              <p:sp>
                <p:nvSpPr>
                  <p:cNvPr id="1139" name="Oval 1138"/>
                  <p:cNvSpPr/>
                  <p:nvPr/>
                </p:nvSpPr>
                <p:spPr>
                  <a:xfrm>
                    <a:off x="4925804" y="576032"/>
                    <a:ext cx="601302" cy="60130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140" name="Oval 1139"/>
                  <p:cNvSpPr/>
                  <p:nvPr/>
                </p:nvSpPr>
                <p:spPr>
                  <a:xfrm>
                    <a:off x="4977983" y="628211"/>
                    <a:ext cx="496943" cy="496943"/>
                  </a:xfrm>
                  <a:prstGeom prst="ellipse">
                    <a:avLst/>
                  </a:prstGeom>
                  <a:solidFill>
                    <a:srgbClr val="FFAF25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</p:grpSp>
            <p:sp>
              <p:nvSpPr>
                <p:cNvPr id="1138" name="TextBox 1137"/>
                <p:cNvSpPr txBox="1"/>
                <p:nvPr/>
              </p:nvSpPr>
              <p:spPr>
                <a:xfrm>
                  <a:off x="5074096" y="566359"/>
                  <a:ext cx="378479" cy="24071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chemeClr val="bg1"/>
                      </a:solidFill>
                    </a:rPr>
                    <a:t>25%</a:t>
                  </a:r>
                </a:p>
              </p:txBody>
            </p:sp>
          </p:grpSp>
        </p:grpSp>
        <p:grpSp>
          <p:nvGrpSpPr>
            <p:cNvPr id="1124" name="Group 1123"/>
            <p:cNvGrpSpPr/>
            <p:nvPr/>
          </p:nvGrpSpPr>
          <p:grpSpPr>
            <a:xfrm>
              <a:off x="4977431" y="1851026"/>
              <a:ext cx="3734769" cy="601302"/>
              <a:chOff x="4962684" y="388818"/>
              <a:chExt cx="3734769" cy="601302"/>
            </a:xfrm>
          </p:grpSpPr>
          <p:grpSp>
            <p:nvGrpSpPr>
              <p:cNvPr id="1127" name="Group 1126"/>
              <p:cNvGrpSpPr/>
              <p:nvPr/>
            </p:nvGrpSpPr>
            <p:grpSpPr>
              <a:xfrm>
                <a:off x="5664182" y="451790"/>
                <a:ext cx="3033271" cy="432361"/>
                <a:chOff x="5664182" y="427449"/>
                <a:chExt cx="3033271" cy="432361"/>
              </a:xfrm>
            </p:grpSpPr>
            <p:sp>
              <p:nvSpPr>
                <p:cNvPr id="1133" name="TextBox 1132"/>
                <p:cNvSpPr txBox="1"/>
                <p:nvPr/>
              </p:nvSpPr>
              <p:spPr>
                <a:xfrm>
                  <a:off x="5664182" y="595030"/>
                  <a:ext cx="3033271" cy="26478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dirty="0"/>
                    <a:t>Lorem </a:t>
                  </a:r>
                  <a:r>
                    <a:rPr lang="en-US" sz="1100" dirty="0" err="1"/>
                    <a:t>Ipsum</a:t>
                  </a:r>
                  <a:r>
                    <a:rPr lang="en-US" sz="1100" dirty="0"/>
                    <a:t> is simply dummy text of the printing and typesetting industry. </a:t>
                  </a:r>
                </a:p>
              </p:txBody>
            </p:sp>
            <p:sp>
              <p:nvSpPr>
                <p:cNvPr id="1134" name="TextBox 1133"/>
                <p:cNvSpPr txBox="1"/>
                <p:nvPr/>
              </p:nvSpPr>
              <p:spPr>
                <a:xfrm>
                  <a:off x="5664182" y="427449"/>
                  <a:ext cx="3033271" cy="13239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b="1" dirty="0">
                      <a:solidFill>
                        <a:srgbClr val="635C5F"/>
                      </a:solidFill>
                    </a:rPr>
                    <a:t>LOREM IPSUM</a:t>
                  </a:r>
                </a:p>
              </p:txBody>
            </p:sp>
          </p:grpSp>
          <p:grpSp>
            <p:nvGrpSpPr>
              <p:cNvPr id="1128" name="Group 1127"/>
              <p:cNvGrpSpPr/>
              <p:nvPr/>
            </p:nvGrpSpPr>
            <p:grpSpPr>
              <a:xfrm>
                <a:off x="4962684" y="388818"/>
                <a:ext cx="601302" cy="601302"/>
                <a:chOff x="4962684" y="388818"/>
                <a:chExt cx="601302" cy="601302"/>
              </a:xfrm>
            </p:grpSpPr>
            <p:grpSp>
              <p:nvGrpSpPr>
                <p:cNvPr id="1129" name="Group 1128"/>
                <p:cNvGrpSpPr/>
                <p:nvPr/>
              </p:nvGrpSpPr>
              <p:grpSpPr>
                <a:xfrm>
                  <a:off x="4962684" y="388818"/>
                  <a:ext cx="601302" cy="601302"/>
                  <a:chOff x="4925804" y="576032"/>
                  <a:chExt cx="601302" cy="601302"/>
                </a:xfrm>
              </p:grpSpPr>
              <p:sp>
                <p:nvSpPr>
                  <p:cNvPr id="1131" name="Oval 1130"/>
                  <p:cNvSpPr/>
                  <p:nvPr/>
                </p:nvSpPr>
                <p:spPr>
                  <a:xfrm>
                    <a:off x="4925804" y="576032"/>
                    <a:ext cx="601302" cy="60130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132" name="Oval 1131"/>
                  <p:cNvSpPr/>
                  <p:nvPr/>
                </p:nvSpPr>
                <p:spPr>
                  <a:xfrm>
                    <a:off x="4977983" y="628211"/>
                    <a:ext cx="496943" cy="496943"/>
                  </a:xfrm>
                  <a:prstGeom prst="ellipse">
                    <a:avLst/>
                  </a:prstGeom>
                  <a:solidFill>
                    <a:srgbClr val="635C5F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</p:grpSp>
            <p:sp>
              <p:nvSpPr>
                <p:cNvPr id="1130" name="TextBox 1129"/>
                <p:cNvSpPr txBox="1"/>
                <p:nvPr/>
              </p:nvSpPr>
              <p:spPr>
                <a:xfrm>
                  <a:off x="5074096" y="566359"/>
                  <a:ext cx="378479" cy="24071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chemeClr val="bg1"/>
                      </a:solidFill>
                    </a:rPr>
                    <a:t>14%</a:t>
                  </a:r>
                </a:p>
              </p:txBody>
            </p:sp>
          </p:grpSp>
        </p:grpSp>
        <p:cxnSp>
          <p:nvCxnSpPr>
            <p:cNvPr id="1125" name="Straight Connector 1124"/>
            <p:cNvCxnSpPr/>
            <p:nvPr/>
          </p:nvCxnSpPr>
          <p:spPr>
            <a:xfrm flipH="1">
              <a:off x="5014863" y="1055021"/>
              <a:ext cx="3697337" cy="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6" name="Straight Connector 1125"/>
            <p:cNvCxnSpPr/>
            <p:nvPr/>
          </p:nvCxnSpPr>
          <p:spPr>
            <a:xfrm flipH="1">
              <a:off x="5014863" y="1786125"/>
              <a:ext cx="3697337" cy="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52" name="TextBox 1151"/>
          <p:cNvSpPr txBox="1"/>
          <p:nvPr/>
        </p:nvSpPr>
        <p:spPr>
          <a:xfrm>
            <a:off x="5260495" y="5168403"/>
            <a:ext cx="4727499" cy="461665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 err="1"/>
              <a:t>Lorem</a:t>
            </a:r>
            <a:r>
              <a:rPr lang="en-US" sz="1000" dirty="0"/>
              <a:t> </a:t>
            </a:r>
            <a:r>
              <a:rPr lang="en-US" sz="1000" dirty="0" err="1"/>
              <a:t>Ipsum</a:t>
            </a:r>
            <a:r>
              <a:rPr lang="en-US" sz="1000" dirty="0"/>
              <a:t> is simply dummy text of the printing and typesetting industry. </a:t>
            </a:r>
            <a:r>
              <a:rPr lang="en-US" sz="1000" dirty="0" err="1"/>
              <a:t>Lorem</a:t>
            </a:r>
            <a:r>
              <a:rPr lang="en-US" sz="1000" dirty="0"/>
              <a:t> </a:t>
            </a:r>
            <a:r>
              <a:rPr lang="en-US" sz="1000" dirty="0" err="1"/>
              <a:t>Ipsum</a:t>
            </a:r>
            <a:r>
              <a:rPr lang="en-US" sz="1000" dirty="0"/>
              <a:t> has been the industry's standard dummy text ever since the 1500s, when an unknown printer took a galley of type and scrambled it to make a type specimen book.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E66BB16-8EE1-CC36-5E63-B1865BEA8CB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44" t="12897" r="21015" b="3385"/>
          <a:stretch/>
        </p:blipFill>
        <p:spPr>
          <a:xfrm>
            <a:off x="2742899" y="1706462"/>
            <a:ext cx="7535911" cy="445880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C01A417-303E-520E-F855-7DF43A2B03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89" y="243867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15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1000">
        <p:comb/>
      </p:transition>
    </mc:Choice>
    <mc:Fallback>
      <p:transition spd="slow" advClick="0" advTm="1000">
        <p:comb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" name="Rectangle 1119"/>
          <p:cNvSpPr/>
          <p:nvPr/>
        </p:nvSpPr>
        <p:spPr>
          <a:xfrm>
            <a:off x="0" y="1547729"/>
            <a:ext cx="12192000" cy="4360333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C1C6-BBC3-402C-9E94-AB07C99168D4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1597627" y="739312"/>
            <a:ext cx="8128000" cy="341632"/>
          </a:xfrm>
        </p:spPr>
        <p:txBody>
          <a:bodyPr/>
          <a:lstStyle/>
          <a:p>
            <a:r>
              <a:rPr lang="id-ID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Buka link berikut : https://bit.ly/ebookTFisiyk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27" name="Rectangle 1026"/>
          <p:cNvSpPr/>
          <p:nvPr/>
        </p:nvSpPr>
        <p:spPr>
          <a:xfrm>
            <a:off x="4254500" y="-863600"/>
            <a:ext cx="596900" cy="596900"/>
          </a:xfrm>
          <a:prstGeom prst="rect">
            <a:avLst/>
          </a:prstGeom>
          <a:solidFill>
            <a:srgbClr val="C856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5026025" y="-863600"/>
            <a:ext cx="596900" cy="596900"/>
          </a:xfrm>
          <a:prstGeom prst="rect">
            <a:avLst/>
          </a:prstGeom>
          <a:solidFill>
            <a:srgbClr val="FFAF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5797550" y="-863600"/>
            <a:ext cx="596900" cy="596900"/>
          </a:xfrm>
          <a:prstGeom prst="rect">
            <a:avLst/>
          </a:prstGeom>
          <a:solidFill>
            <a:srgbClr val="635C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6" name="Group 445"/>
          <p:cNvGrpSpPr/>
          <p:nvPr/>
        </p:nvGrpSpPr>
        <p:grpSpPr>
          <a:xfrm rot="16200000">
            <a:off x="4216206" y="-763927"/>
            <a:ext cx="4899072" cy="9376115"/>
            <a:chOff x="4800600" y="381113"/>
            <a:chExt cx="3936427" cy="5854813"/>
          </a:xfrm>
          <a:effectLst>
            <a:reflection blurRad="6350" stA="20000" endPos="35000" dir="5400000" sy="-100000" algn="bl" rotWithShape="0"/>
          </a:effectLst>
        </p:grpSpPr>
        <p:sp>
          <p:nvSpPr>
            <p:cNvPr id="447" name="Freeform 37"/>
            <p:cNvSpPr>
              <a:spLocks/>
            </p:cNvSpPr>
            <p:nvPr/>
          </p:nvSpPr>
          <p:spPr bwMode="auto">
            <a:xfrm>
              <a:off x="4800600" y="381113"/>
              <a:ext cx="3936427" cy="5854813"/>
            </a:xfrm>
            <a:custGeom>
              <a:avLst/>
              <a:gdLst>
                <a:gd name="T0" fmla="*/ 10613 w 11375"/>
                <a:gd name="T1" fmla="*/ 2 h 16921"/>
                <a:gd name="T2" fmla="*/ 10732 w 11375"/>
                <a:gd name="T3" fmla="*/ 17 h 16921"/>
                <a:gd name="T4" fmla="*/ 10846 w 11375"/>
                <a:gd name="T5" fmla="*/ 50 h 16921"/>
                <a:gd name="T6" fmla="*/ 10953 w 11375"/>
                <a:gd name="T7" fmla="*/ 98 h 16921"/>
                <a:gd name="T8" fmla="*/ 11052 w 11375"/>
                <a:gd name="T9" fmla="*/ 160 h 16921"/>
                <a:gd name="T10" fmla="*/ 11139 w 11375"/>
                <a:gd name="T11" fmla="*/ 237 h 16921"/>
                <a:gd name="T12" fmla="*/ 11215 w 11375"/>
                <a:gd name="T13" fmla="*/ 324 h 16921"/>
                <a:gd name="T14" fmla="*/ 11278 w 11375"/>
                <a:gd name="T15" fmla="*/ 422 h 16921"/>
                <a:gd name="T16" fmla="*/ 11326 w 11375"/>
                <a:gd name="T17" fmla="*/ 529 h 16921"/>
                <a:gd name="T18" fmla="*/ 11358 w 11375"/>
                <a:gd name="T19" fmla="*/ 643 h 16921"/>
                <a:gd name="T20" fmla="*/ 11374 w 11375"/>
                <a:gd name="T21" fmla="*/ 763 h 16921"/>
                <a:gd name="T22" fmla="*/ 11374 w 11375"/>
                <a:gd name="T23" fmla="*/ 16158 h 16921"/>
                <a:gd name="T24" fmla="*/ 11358 w 11375"/>
                <a:gd name="T25" fmla="*/ 16278 h 16921"/>
                <a:gd name="T26" fmla="*/ 11326 w 11375"/>
                <a:gd name="T27" fmla="*/ 16392 h 16921"/>
                <a:gd name="T28" fmla="*/ 11278 w 11375"/>
                <a:gd name="T29" fmla="*/ 16499 h 16921"/>
                <a:gd name="T30" fmla="*/ 11215 w 11375"/>
                <a:gd name="T31" fmla="*/ 16598 h 16921"/>
                <a:gd name="T32" fmla="*/ 11139 w 11375"/>
                <a:gd name="T33" fmla="*/ 16685 h 16921"/>
                <a:gd name="T34" fmla="*/ 11052 w 11375"/>
                <a:gd name="T35" fmla="*/ 16761 h 16921"/>
                <a:gd name="T36" fmla="*/ 10953 w 11375"/>
                <a:gd name="T37" fmla="*/ 16824 h 16921"/>
                <a:gd name="T38" fmla="*/ 10846 w 11375"/>
                <a:gd name="T39" fmla="*/ 16872 h 16921"/>
                <a:gd name="T40" fmla="*/ 10732 w 11375"/>
                <a:gd name="T41" fmla="*/ 16904 h 16921"/>
                <a:gd name="T42" fmla="*/ 10613 w 11375"/>
                <a:gd name="T43" fmla="*/ 16920 h 16921"/>
                <a:gd name="T44" fmla="*/ 762 w 11375"/>
                <a:gd name="T45" fmla="*/ 16920 h 16921"/>
                <a:gd name="T46" fmla="*/ 643 w 11375"/>
                <a:gd name="T47" fmla="*/ 16904 h 16921"/>
                <a:gd name="T48" fmla="*/ 528 w 11375"/>
                <a:gd name="T49" fmla="*/ 16872 h 16921"/>
                <a:gd name="T50" fmla="*/ 422 w 11375"/>
                <a:gd name="T51" fmla="*/ 16824 h 16921"/>
                <a:gd name="T52" fmla="*/ 323 w 11375"/>
                <a:gd name="T53" fmla="*/ 16761 h 16921"/>
                <a:gd name="T54" fmla="*/ 236 w 11375"/>
                <a:gd name="T55" fmla="*/ 16685 h 16921"/>
                <a:gd name="T56" fmla="*/ 161 w 11375"/>
                <a:gd name="T57" fmla="*/ 16598 h 16921"/>
                <a:gd name="T58" fmla="*/ 97 w 11375"/>
                <a:gd name="T59" fmla="*/ 16499 h 16921"/>
                <a:gd name="T60" fmla="*/ 49 w 11375"/>
                <a:gd name="T61" fmla="*/ 16392 h 16921"/>
                <a:gd name="T62" fmla="*/ 17 w 11375"/>
                <a:gd name="T63" fmla="*/ 16278 h 16921"/>
                <a:gd name="T64" fmla="*/ 1 w 11375"/>
                <a:gd name="T65" fmla="*/ 16158 h 16921"/>
                <a:gd name="T66" fmla="*/ 1 w 11375"/>
                <a:gd name="T67" fmla="*/ 763 h 16921"/>
                <a:gd name="T68" fmla="*/ 17 w 11375"/>
                <a:gd name="T69" fmla="*/ 643 h 16921"/>
                <a:gd name="T70" fmla="*/ 49 w 11375"/>
                <a:gd name="T71" fmla="*/ 529 h 16921"/>
                <a:gd name="T72" fmla="*/ 97 w 11375"/>
                <a:gd name="T73" fmla="*/ 422 h 16921"/>
                <a:gd name="T74" fmla="*/ 161 w 11375"/>
                <a:gd name="T75" fmla="*/ 324 h 16921"/>
                <a:gd name="T76" fmla="*/ 236 w 11375"/>
                <a:gd name="T77" fmla="*/ 237 h 16921"/>
                <a:gd name="T78" fmla="*/ 323 w 11375"/>
                <a:gd name="T79" fmla="*/ 160 h 16921"/>
                <a:gd name="T80" fmla="*/ 422 w 11375"/>
                <a:gd name="T81" fmla="*/ 98 h 16921"/>
                <a:gd name="T82" fmla="*/ 528 w 11375"/>
                <a:gd name="T83" fmla="*/ 50 h 16921"/>
                <a:gd name="T84" fmla="*/ 643 w 11375"/>
                <a:gd name="T85" fmla="*/ 17 h 16921"/>
                <a:gd name="T86" fmla="*/ 762 w 11375"/>
                <a:gd name="T87" fmla="*/ 2 h 16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375" h="16921">
                  <a:moveTo>
                    <a:pt x="804" y="0"/>
                  </a:moveTo>
                  <a:lnTo>
                    <a:pt x="10571" y="0"/>
                  </a:lnTo>
                  <a:lnTo>
                    <a:pt x="10613" y="2"/>
                  </a:lnTo>
                  <a:lnTo>
                    <a:pt x="10653" y="4"/>
                  </a:lnTo>
                  <a:lnTo>
                    <a:pt x="10693" y="9"/>
                  </a:lnTo>
                  <a:lnTo>
                    <a:pt x="10732" y="17"/>
                  </a:lnTo>
                  <a:lnTo>
                    <a:pt x="10771" y="26"/>
                  </a:lnTo>
                  <a:lnTo>
                    <a:pt x="10810" y="37"/>
                  </a:lnTo>
                  <a:lnTo>
                    <a:pt x="10846" y="50"/>
                  </a:lnTo>
                  <a:lnTo>
                    <a:pt x="10883" y="64"/>
                  </a:lnTo>
                  <a:lnTo>
                    <a:pt x="10919" y="79"/>
                  </a:lnTo>
                  <a:lnTo>
                    <a:pt x="10953" y="98"/>
                  </a:lnTo>
                  <a:lnTo>
                    <a:pt x="10987" y="117"/>
                  </a:lnTo>
                  <a:lnTo>
                    <a:pt x="11019" y="138"/>
                  </a:lnTo>
                  <a:lnTo>
                    <a:pt x="11052" y="160"/>
                  </a:lnTo>
                  <a:lnTo>
                    <a:pt x="11081" y="185"/>
                  </a:lnTo>
                  <a:lnTo>
                    <a:pt x="11111" y="209"/>
                  </a:lnTo>
                  <a:lnTo>
                    <a:pt x="11139" y="237"/>
                  </a:lnTo>
                  <a:lnTo>
                    <a:pt x="11166" y="264"/>
                  </a:lnTo>
                  <a:lnTo>
                    <a:pt x="11191" y="294"/>
                  </a:lnTo>
                  <a:lnTo>
                    <a:pt x="11215" y="324"/>
                  </a:lnTo>
                  <a:lnTo>
                    <a:pt x="11237" y="356"/>
                  </a:lnTo>
                  <a:lnTo>
                    <a:pt x="11258" y="389"/>
                  </a:lnTo>
                  <a:lnTo>
                    <a:pt x="11278" y="422"/>
                  </a:lnTo>
                  <a:lnTo>
                    <a:pt x="11296" y="456"/>
                  </a:lnTo>
                  <a:lnTo>
                    <a:pt x="11311" y="493"/>
                  </a:lnTo>
                  <a:lnTo>
                    <a:pt x="11326" y="529"/>
                  </a:lnTo>
                  <a:lnTo>
                    <a:pt x="11339" y="565"/>
                  </a:lnTo>
                  <a:lnTo>
                    <a:pt x="11349" y="604"/>
                  </a:lnTo>
                  <a:lnTo>
                    <a:pt x="11358" y="643"/>
                  </a:lnTo>
                  <a:lnTo>
                    <a:pt x="11366" y="682"/>
                  </a:lnTo>
                  <a:lnTo>
                    <a:pt x="11371" y="722"/>
                  </a:lnTo>
                  <a:lnTo>
                    <a:pt x="11374" y="763"/>
                  </a:lnTo>
                  <a:lnTo>
                    <a:pt x="11375" y="804"/>
                  </a:lnTo>
                  <a:lnTo>
                    <a:pt x="11375" y="16117"/>
                  </a:lnTo>
                  <a:lnTo>
                    <a:pt x="11374" y="16158"/>
                  </a:lnTo>
                  <a:lnTo>
                    <a:pt x="11371" y="16199"/>
                  </a:lnTo>
                  <a:lnTo>
                    <a:pt x="11366" y="16239"/>
                  </a:lnTo>
                  <a:lnTo>
                    <a:pt x="11358" y="16278"/>
                  </a:lnTo>
                  <a:lnTo>
                    <a:pt x="11349" y="16317"/>
                  </a:lnTo>
                  <a:lnTo>
                    <a:pt x="11339" y="16356"/>
                  </a:lnTo>
                  <a:lnTo>
                    <a:pt x="11326" y="16392"/>
                  </a:lnTo>
                  <a:lnTo>
                    <a:pt x="11311" y="16429"/>
                  </a:lnTo>
                  <a:lnTo>
                    <a:pt x="11296" y="16465"/>
                  </a:lnTo>
                  <a:lnTo>
                    <a:pt x="11278" y="16499"/>
                  </a:lnTo>
                  <a:lnTo>
                    <a:pt x="11258" y="16533"/>
                  </a:lnTo>
                  <a:lnTo>
                    <a:pt x="11237" y="16565"/>
                  </a:lnTo>
                  <a:lnTo>
                    <a:pt x="11215" y="16598"/>
                  </a:lnTo>
                  <a:lnTo>
                    <a:pt x="11191" y="16627"/>
                  </a:lnTo>
                  <a:lnTo>
                    <a:pt x="11166" y="16657"/>
                  </a:lnTo>
                  <a:lnTo>
                    <a:pt x="11139" y="16685"/>
                  </a:lnTo>
                  <a:lnTo>
                    <a:pt x="11111" y="16712"/>
                  </a:lnTo>
                  <a:lnTo>
                    <a:pt x="11081" y="16737"/>
                  </a:lnTo>
                  <a:lnTo>
                    <a:pt x="11052" y="16761"/>
                  </a:lnTo>
                  <a:lnTo>
                    <a:pt x="11019" y="16783"/>
                  </a:lnTo>
                  <a:lnTo>
                    <a:pt x="10987" y="16804"/>
                  </a:lnTo>
                  <a:lnTo>
                    <a:pt x="10953" y="16824"/>
                  </a:lnTo>
                  <a:lnTo>
                    <a:pt x="10919" y="16842"/>
                  </a:lnTo>
                  <a:lnTo>
                    <a:pt x="10883" y="16857"/>
                  </a:lnTo>
                  <a:lnTo>
                    <a:pt x="10846" y="16872"/>
                  </a:lnTo>
                  <a:lnTo>
                    <a:pt x="10810" y="16885"/>
                  </a:lnTo>
                  <a:lnTo>
                    <a:pt x="10771" y="16895"/>
                  </a:lnTo>
                  <a:lnTo>
                    <a:pt x="10732" y="16904"/>
                  </a:lnTo>
                  <a:lnTo>
                    <a:pt x="10693" y="16912"/>
                  </a:lnTo>
                  <a:lnTo>
                    <a:pt x="10653" y="16917"/>
                  </a:lnTo>
                  <a:lnTo>
                    <a:pt x="10613" y="16920"/>
                  </a:lnTo>
                  <a:lnTo>
                    <a:pt x="10571" y="16921"/>
                  </a:lnTo>
                  <a:lnTo>
                    <a:pt x="804" y="16921"/>
                  </a:lnTo>
                  <a:lnTo>
                    <a:pt x="762" y="16920"/>
                  </a:lnTo>
                  <a:lnTo>
                    <a:pt x="722" y="16917"/>
                  </a:lnTo>
                  <a:lnTo>
                    <a:pt x="682" y="16912"/>
                  </a:lnTo>
                  <a:lnTo>
                    <a:pt x="643" y="16904"/>
                  </a:lnTo>
                  <a:lnTo>
                    <a:pt x="604" y="16895"/>
                  </a:lnTo>
                  <a:lnTo>
                    <a:pt x="566" y="16885"/>
                  </a:lnTo>
                  <a:lnTo>
                    <a:pt x="528" y="16872"/>
                  </a:lnTo>
                  <a:lnTo>
                    <a:pt x="492" y="16857"/>
                  </a:lnTo>
                  <a:lnTo>
                    <a:pt x="456" y="16842"/>
                  </a:lnTo>
                  <a:lnTo>
                    <a:pt x="422" y="16824"/>
                  </a:lnTo>
                  <a:lnTo>
                    <a:pt x="388" y="16804"/>
                  </a:lnTo>
                  <a:lnTo>
                    <a:pt x="356" y="16783"/>
                  </a:lnTo>
                  <a:lnTo>
                    <a:pt x="323" y="16761"/>
                  </a:lnTo>
                  <a:lnTo>
                    <a:pt x="293" y="16737"/>
                  </a:lnTo>
                  <a:lnTo>
                    <a:pt x="265" y="16712"/>
                  </a:lnTo>
                  <a:lnTo>
                    <a:pt x="236" y="16685"/>
                  </a:lnTo>
                  <a:lnTo>
                    <a:pt x="209" y="16657"/>
                  </a:lnTo>
                  <a:lnTo>
                    <a:pt x="184" y="16627"/>
                  </a:lnTo>
                  <a:lnTo>
                    <a:pt x="161" y="16598"/>
                  </a:lnTo>
                  <a:lnTo>
                    <a:pt x="137" y="16565"/>
                  </a:lnTo>
                  <a:lnTo>
                    <a:pt x="117" y="16533"/>
                  </a:lnTo>
                  <a:lnTo>
                    <a:pt x="97" y="16499"/>
                  </a:lnTo>
                  <a:lnTo>
                    <a:pt x="79" y="16465"/>
                  </a:lnTo>
                  <a:lnTo>
                    <a:pt x="63" y="16429"/>
                  </a:lnTo>
                  <a:lnTo>
                    <a:pt x="49" y="16392"/>
                  </a:lnTo>
                  <a:lnTo>
                    <a:pt x="36" y="16356"/>
                  </a:lnTo>
                  <a:lnTo>
                    <a:pt x="26" y="16317"/>
                  </a:lnTo>
                  <a:lnTo>
                    <a:pt x="17" y="16278"/>
                  </a:lnTo>
                  <a:lnTo>
                    <a:pt x="9" y="16239"/>
                  </a:lnTo>
                  <a:lnTo>
                    <a:pt x="4" y="16199"/>
                  </a:lnTo>
                  <a:lnTo>
                    <a:pt x="1" y="16158"/>
                  </a:lnTo>
                  <a:lnTo>
                    <a:pt x="0" y="16117"/>
                  </a:lnTo>
                  <a:lnTo>
                    <a:pt x="0" y="804"/>
                  </a:lnTo>
                  <a:lnTo>
                    <a:pt x="1" y="763"/>
                  </a:lnTo>
                  <a:lnTo>
                    <a:pt x="4" y="722"/>
                  </a:lnTo>
                  <a:lnTo>
                    <a:pt x="9" y="682"/>
                  </a:lnTo>
                  <a:lnTo>
                    <a:pt x="17" y="643"/>
                  </a:lnTo>
                  <a:lnTo>
                    <a:pt x="26" y="604"/>
                  </a:lnTo>
                  <a:lnTo>
                    <a:pt x="36" y="565"/>
                  </a:lnTo>
                  <a:lnTo>
                    <a:pt x="49" y="529"/>
                  </a:lnTo>
                  <a:lnTo>
                    <a:pt x="63" y="493"/>
                  </a:lnTo>
                  <a:lnTo>
                    <a:pt x="79" y="456"/>
                  </a:lnTo>
                  <a:lnTo>
                    <a:pt x="97" y="422"/>
                  </a:lnTo>
                  <a:lnTo>
                    <a:pt x="117" y="389"/>
                  </a:lnTo>
                  <a:lnTo>
                    <a:pt x="137" y="356"/>
                  </a:lnTo>
                  <a:lnTo>
                    <a:pt x="161" y="324"/>
                  </a:lnTo>
                  <a:lnTo>
                    <a:pt x="184" y="294"/>
                  </a:lnTo>
                  <a:lnTo>
                    <a:pt x="209" y="264"/>
                  </a:lnTo>
                  <a:lnTo>
                    <a:pt x="236" y="237"/>
                  </a:lnTo>
                  <a:lnTo>
                    <a:pt x="265" y="209"/>
                  </a:lnTo>
                  <a:lnTo>
                    <a:pt x="293" y="185"/>
                  </a:lnTo>
                  <a:lnTo>
                    <a:pt x="323" y="160"/>
                  </a:lnTo>
                  <a:lnTo>
                    <a:pt x="356" y="138"/>
                  </a:lnTo>
                  <a:lnTo>
                    <a:pt x="388" y="117"/>
                  </a:lnTo>
                  <a:lnTo>
                    <a:pt x="422" y="98"/>
                  </a:lnTo>
                  <a:lnTo>
                    <a:pt x="456" y="79"/>
                  </a:lnTo>
                  <a:lnTo>
                    <a:pt x="492" y="64"/>
                  </a:lnTo>
                  <a:lnTo>
                    <a:pt x="528" y="50"/>
                  </a:lnTo>
                  <a:lnTo>
                    <a:pt x="566" y="37"/>
                  </a:lnTo>
                  <a:lnTo>
                    <a:pt x="604" y="26"/>
                  </a:lnTo>
                  <a:lnTo>
                    <a:pt x="643" y="17"/>
                  </a:lnTo>
                  <a:lnTo>
                    <a:pt x="682" y="9"/>
                  </a:lnTo>
                  <a:lnTo>
                    <a:pt x="722" y="4"/>
                  </a:lnTo>
                  <a:lnTo>
                    <a:pt x="762" y="2"/>
                  </a:lnTo>
                  <a:lnTo>
                    <a:pt x="804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8" name="Freeform 38"/>
            <p:cNvSpPr>
              <a:spLocks/>
            </p:cNvSpPr>
            <p:nvPr/>
          </p:nvSpPr>
          <p:spPr bwMode="auto">
            <a:xfrm>
              <a:off x="8501381" y="5052506"/>
              <a:ext cx="235646" cy="1088954"/>
            </a:xfrm>
            <a:custGeom>
              <a:avLst/>
              <a:gdLst>
                <a:gd name="T0" fmla="*/ 681 w 681"/>
                <a:gd name="T1" fmla="*/ 552 h 3146"/>
                <a:gd name="T2" fmla="*/ 681 w 681"/>
                <a:gd name="T3" fmla="*/ 2616 h 3146"/>
                <a:gd name="T4" fmla="*/ 680 w 681"/>
                <a:gd name="T5" fmla="*/ 2654 h 3146"/>
                <a:gd name="T6" fmla="*/ 677 w 681"/>
                <a:gd name="T7" fmla="*/ 2691 h 3146"/>
                <a:gd name="T8" fmla="*/ 673 w 681"/>
                <a:gd name="T9" fmla="*/ 2728 h 3146"/>
                <a:gd name="T10" fmla="*/ 667 w 681"/>
                <a:gd name="T11" fmla="*/ 2764 h 3146"/>
                <a:gd name="T12" fmla="*/ 659 w 681"/>
                <a:gd name="T13" fmla="*/ 2800 h 3146"/>
                <a:gd name="T14" fmla="*/ 650 w 681"/>
                <a:gd name="T15" fmla="*/ 2835 h 3146"/>
                <a:gd name="T16" fmla="*/ 639 w 681"/>
                <a:gd name="T17" fmla="*/ 2871 h 3146"/>
                <a:gd name="T18" fmla="*/ 628 w 681"/>
                <a:gd name="T19" fmla="*/ 2904 h 3146"/>
                <a:gd name="T20" fmla="*/ 613 w 681"/>
                <a:gd name="T21" fmla="*/ 2937 h 3146"/>
                <a:gd name="T22" fmla="*/ 598 w 681"/>
                <a:gd name="T23" fmla="*/ 2969 h 3146"/>
                <a:gd name="T24" fmla="*/ 582 w 681"/>
                <a:gd name="T25" fmla="*/ 3002 h 3146"/>
                <a:gd name="T26" fmla="*/ 564 w 681"/>
                <a:gd name="T27" fmla="*/ 3033 h 3146"/>
                <a:gd name="T28" fmla="*/ 545 w 681"/>
                <a:gd name="T29" fmla="*/ 3063 h 3146"/>
                <a:gd name="T30" fmla="*/ 524 w 681"/>
                <a:gd name="T31" fmla="*/ 3091 h 3146"/>
                <a:gd name="T32" fmla="*/ 503 w 681"/>
                <a:gd name="T33" fmla="*/ 3120 h 3146"/>
                <a:gd name="T34" fmla="*/ 480 w 681"/>
                <a:gd name="T35" fmla="*/ 3146 h 3146"/>
                <a:gd name="T36" fmla="*/ 60 w 681"/>
                <a:gd name="T37" fmla="*/ 2735 h 3146"/>
                <a:gd name="T38" fmla="*/ 0 w 681"/>
                <a:gd name="T39" fmla="*/ 0 h 3146"/>
                <a:gd name="T40" fmla="*/ 681 w 681"/>
                <a:gd name="T41" fmla="*/ 552 h 3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81" h="3146">
                  <a:moveTo>
                    <a:pt x="681" y="552"/>
                  </a:moveTo>
                  <a:lnTo>
                    <a:pt x="681" y="2616"/>
                  </a:lnTo>
                  <a:lnTo>
                    <a:pt x="680" y="2654"/>
                  </a:lnTo>
                  <a:lnTo>
                    <a:pt x="677" y="2691"/>
                  </a:lnTo>
                  <a:lnTo>
                    <a:pt x="673" y="2728"/>
                  </a:lnTo>
                  <a:lnTo>
                    <a:pt x="667" y="2764"/>
                  </a:lnTo>
                  <a:lnTo>
                    <a:pt x="659" y="2800"/>
                  </a:lnTo>
                  <a:lnTo>
                    <a:pt x="650" y="2835"/>
                  </a:lnTo>
                  <a:lnTo>
                    <a:pt x="639" y="2871"/>
                  </a:lnTo>
                  <a:lnTo>
                    <a:pt x="628" y="2904"/>
                  </a:lnTo>
                  <a:lnTo>
                    <a:pt x="613" y="2937"/>
                  </a:lnTo>
                  <a:lnTo>
                    <a:pt x="598" y="2969"/>
                  </a:lnTo>
                  <a:lnTo>
                    <a:pt x="582" y="3002"/>
                  </a:lnTo>
                  <a:lnTo>
                    <a:pt x="564" y="3033"/>
                  </a:lnTo>
                  <a:lnTo>
                    <a:pt x="545" y="3063"/>
                  </a:lnTo>
                  <a:lnTo>
                    <a:pt x="524" y="3091"/>
                  </a:lnTo>
                  <a:lnTo>
                    <a:pt x="503" y="3120"/>
                  </a:lnTo>
                  <a:lnTo>
                    <a:pt x="480" y="3146"/>
                  </a:lnTo>
                  <a:lnTo>
                    <a:pt x="60" y="2735"/>
                  </a:lnTo>
                  <a:lnTo>
                    <a:pt x="0" y="0"/>
                  </a:lnTo>
                  <a:lnTo>
                    <a:pt x="681" y="552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83000">
                  <a:schemeClr val="bg1">
                    <a:alpha val="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9" name="Freeform 39"/>
            <p:cNvSpPr>
              <a:spLocks/>
            </p:cNvSpPr>
            <p:nvPr/>
          </p:nvSpPr>
          <p:spPr bwMode="auto">
            <a:xfrm>
              <a:off x="4800600" y="5052506"/>
              <a:ext cx="250179" cy="1096220"/>
            </a:xfrm>
            <a:custGeom>
              <a:avLst/>
              <a:gdLst>
                <a:gd name="T0" fmla="*/ 221 w 723"/>
                <a:gd name="T1" fmla="*/ 3168 h 3168"/>
                <a:gd name="T2" fmla="*/ 196 w 723"/>
                <a:gd name="T3" fmla="*/ 3141 h 3168"/>
                <a:gd name="T4" fmla="*/ 172 w 723"/>
                <a:gd name="T5" fmla="*/ 3112 h 3168"/>
                <a:gd name="T6" fmla="*/ 150 w 723"/>
                <a:gd name="T7" fmla="*/ 3082 h 3168"/>
                <a:gd name="T8" fmla="*/ 128 w 723"/>
                <a:gd name="T9" fmla="*/ 3051 h 3168"/>
                <a:gd name="T10" fmla="*/ 109 w 723"/>
                <a:gd name="T11" fmla="*/ 3019 h 3168"/>
                <a:gd name="T12" fmla="*/ 91 w 723"/>
                <a:gd name="T13" fmla="*/ 2986 h 3168"/>
                <a:gd name="T14" fmla="*/ 74 w 723"/>
                <a:gd name="T15" fmla="*/ 2952 h 3168"/>
                <a:gd name="T16" fmla="*/ 59 w 723"/>
                <a:gd name="T17" fmla="*/ 2919 h 3168"/>
                <a:gd name="T18" fmla="*/ 45 w 723"/>
                <a:gd name="T19" fmla="*/ 2882 h 3168"/>
                <a:gd name="T20" fmla="*/ 33 w 723"/>
                <a:gd name="T21" fmla="*/ 2846 h 3168"/>
                <a:gd name="T22" fmla="*/ 23 w 723"/>
                <a:gd name="T23" fmla="*/ 2809 h 3168"/>
                <a:gd name="T24" fmla="*/ 15 w 723"/>
                <a:gd name="T25" fmla="*/ 2772 h 3168"/>
                <a:gd name="T26" fmla="*/ 9 w 723"/>
                <a:gd name="T27" fmla="*/ 2734 h 3168"/>
                <a:gd name="T28" fmla="*/ 4 w 723"/>
                <a:gd name="T29" fmla="*/ 2695 h 3168"/>
                <a:gd name="T30" fmla="*/ 1 w 723"/>
                <a:gd name="T31" fmla="*/ 2656 h 3168"/>
                <a:gd name="T32" fmla="*/ 0 w 723"/>
                <a:gd name="T33" fmla="*/ 2616 h 3168"/>
                <a:gd name="T34" fmla="*/ 0 w 723"/>
                <a:gd name="T35" fmla="*/ 587 h 3168"/>
                <a:gd name="T36" fmla="*/ 723 w 723"/>
                <a:gd name="T37" fmla="*/ 0 h 3168"/>
                <a:gd name="T38" fmla="*/ 663 w 723"/>
                <a:gd name="T39" fmla="*/ 2735 h 3168"/>
                <a:gd name="T40" fmla="*/ 221 w 723"/>
                <a:gd name="T41" fmla="*/ 3168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23" h="3168">
                  <a:moveTo>
                    <a:pt x="221" y="3168"/>
                  </a:moveTo>
                  <a:lnTo>
                    <a:pt x="196" y="3141"/>
                  </a:lnTo>
                  <a:lnTo>
                    <a:pt x="172" y="3112"/>
                  </a:lnTo>
                  <a:lnTo>
                    <a:pt x="150" y="3082"/>
                  </a:lnTo>
                  <a:lnTo>
                    <a:pt x="128" y="3051"/>
                  </a:lnTo>
                  <a:lnTo>
                    <a:pt x="109" y="3019"/>
                  </a:lnTo>
                  <a:lnTo>
                    <a:pt x="91" y="2986"/>
                  </a:lnTo>
                  <a:lnTo>
                    <a:pt x="74" y="2952"/>
                  </a:lnTo>
                  <a:lnTo>
                    <a:pt x="59" y="2919"/>
                  </a:lnTo>
                  <a:lnTo>
                    <a:pt x="45" y="2882"/>
                  </a:lnTo>
                  <a:lnTo>
                    <a:pt x="33" y="2846"/>
                  </a:lnTo>
                  <a:lnTo>
                    <a:pt x="23" y="2809"/>
                  </a:lnTo>
                  <a:lnTo>
                    <a:pt x="15" y="2772"/>
                  </a:lnTo>
                  <a:lnTo>
                    <a:pt x="9" y="2734"/>
                  </a:lnTo>
                  <a:lnTo>
                    <a:pt x="4" y="2695"/>
                  </a:lnTo>
                  <a:lnTo>
                    <a:pt x="1" y="2656"/>
                  </a:lnTo>
                  <a:lnTo>
                    <a:pt x="0" y="2616"/>
                  </a:lnTo>
                  <a:lnTo>
                    <a:pt x="0" y="587"/>
                  </a:lnTo>
                  <a:lnTo>
                    <a:pt x="723" y="0"/>
                  </a:lnTo>
                  <a:lnTo>
                    <a:pt x="663" y="2735"/>
                  </a:lnTo>
                  <a:lnTo>
                    <a:pt x="221" y="316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83000">
                  <a:schemeClr val="bg1">
                    <a:alpha val="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" name="Freeform 40"/>
            <p:cNvSpPr>
              <a:spLocks/>
            </p:cNvSpPr>
            <p:nvPr/>
          </p:nvSpPr>
          <p:spPr bwMode="auto">
            <a:xfrm>
              <a:off x="7442532" y="381113"/>
              <a:ext cx="1263353" cy="224227"/>
            </a:xfrm>
            <a:custGeom>
              <a:avLst/>
              <a:gdLst>
                <a:gd name="T0" fmla="*/ 1004 w 3650"/>
                <a:gd name="T1" fmla="*/ 0 h 648"/>
                <a:gd name="T2" fmla="*/ 2937 w 3650"/>
                <a:gd name="T3" fmla="*/ 0 h 648"/>
                <a:gd name="T4" fmla="*/ 2966 w 3650"/>
                <a:gd name="T5" fmla="*/ 0 h 648"/>
                <a:gd name="T6" fmla="*/ 2994 w 3650"/>
                <a:gd name="T7" fmla="*/ 3 h 648"/>
                <a:gd name="T8" fmla="*/ 3023 w 3650"/>
                <a:gd name="T9" fmla="*/ 5 h 648"/>
                <a:gd name="T10" fmla="*/ 3051 w 3650"/>
                <a:gd name="T11" fmla="*/ 8 h 648"/>
                <a:gd name="T12" fmla="*/ 3079 w 3650"/>
                <a:gd name="T13" fmla="*/ 13 h 648"/>
                <a:gd name="T14" fmla="*/ 3106 w 3650"/>
                <a:gd name="T15" fmla="*/ 18 h 648"/>
                <a:gd name="T16" fmla="*/ 3133 w 3650"/>
                <a:gd name="T17" fmla="*/ 25 h 648"/>
                <a:gd name="T18" fmla="*/ 3160 w 3650"/>
                <a:gd name="T19" fmla="*/ 31 h 648"/>
                <a:gd name="T20" fmla="*/ 3186 w 3650"/>
                <a:gd name="T21" fmla="*/ 40 h 648"/>
                <a:gd name="T22" fmla="*/ 3212 w 3650"/>
                <a:gd name="T23" fmla="*/ 50 h 648"/>
                <a:gd name="T24" fmla="*/ 3238 w 3650"/>
                <a:gd name="T25" fmla="*/ 59 h 648"/>
                <a:gd name="T26" fmla="*/ 3263 w 3650"/>
                <a:gd name="T27" fmla="*/ 69 h 648"/>
                <a:gd name="T28" fmla="*/ 3288 w 3650"/>
                <a:gd name="T29" fmla="*/ 81 h 648"/>
                <a:gd name="T30" fmla="*/ 3312 w 3650"/>
                <a:gd name="T31" fmla="*/ 94 h 648"/>
                <a:gd name="T32" fmla="*/ 3336 w 3650"/>
                <a:gd name="T33" fmla="*/ 107 h 648"/>
                <a:gd name="T34" fmla="*/ 3359 w 3650"/>
                <a:gd name="T35" fmla="*/ 121 h 648"/>
                <a:gd name="T36" fmla="*/ 3381 w 3650"/>
                <a:gd name="T37" fmla="*/ 135 h 648"/>
                <a:gd name="T38" fmla="*/ 3405 w 3650"/>
                <a:gd name="T39" fmla="*/ 151 h 648"/>
                <a:gd name="T40" fmla="*/ 3425 w 3650"/>
                <a:gd name="T41" fmla="*/ 166 h 648"/>
                <a:gd name="T42" fmla="*/ 3447 w 3650"/>
                <a:gd name="T43" fmla="*/ 183 h 648"/>
                <a:gd name="T44" fmla="*/ 3467 w 3650"/>
                <a:gd name="T45" fmla="*/ 202 h 648"/>
                <a:gd name="T46" fmla="*/ 3488 w 3650"/>
                <a:gd name="T47" fmla="*/ 220 h 648"/>
                <a:gd name="T48" fmla="*/ 3507 w 3650"/>
                <a:gd name="T49" fmla="*/ 238 h 648"/>
                <a:gd name="T50" fmla="*/ 3525 w 3650"/>
                <a:gd name="T51" fmla="*/ 257 h 648"/>
                <a:gd name="T52" fmla="*/ 3544 w 3650"/>
                <a:gd name="T53" fmla="*/ 278 h 648"/>
                <a:gd name="T54" fmla="*/ 3560 w 3650"/>
                <a:gd name="T55" fmla="*/ 299 h 648"/>
                <a:gd name="T56" fmla="*/ 3577 w 3650"/>
                <a:gd name="T57" fmla="*/ 320 h 648"/>
                <a:gd name="T58" fmla="*/ 3593 w 3650"/>
                <a:gd name="T59" fmla="*/ 342 h 648"/>
                <a:gd name="T60" fmla="*/ 3609 w 3650"/>
                <a:gd name="T61" fmla="*/ 364 h 648"/>
                <a:gd name="T62" fmla="*/ 3623 w 3650"/>
                <a:gd name="T63" fmla="*/ 387 h 648"/>
                <a:gd name="T64" fmla="*/ 3637 w 3650"/>
                <a:gd name="T65" fmla="*/ 411 h 648"/>
                <a:gd name="T66" fmla="*/ 3650 w 3650"/>
                <a:gd name="T67" fmla="*/ 434 h 648"/>
                <a:gd name="T68" fmla="*/ 3468 w 3650"/>
                <a:gd name="T69" fmla="*/ 612 h 648"/>
                <a:gd name="T70" fmla="*/ 0 w 3650"/>
                <a:gd name="T71" fmla="*/ 648 h 648"/>
                <a:gd name="T72" fmla="*/ 1004 w 3650"/>
                <a:gd name="T73" fmla="*/ 0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50" h="648">
                  <a:moveTo>
                    <a:pt x="1004" y="0"/>
                  </a:moveTo>
                  <a:lnTo>
                    <a:pt x="2937" y="0"/>
                  </a:lnTo>
                  <a:lnTo>
                    <a:pt x="2966" y="0"/>
                  </a:lnTo>
                  <a:lnTo>
                    <a:pt x="2994" y="3"/>
                  </a:lnTo>
                  <a:lnTo>
                    <a:pt x="3023" y="5"/>
                  </a:lnTo>
                  <a:lnTo>
                    <a:pt x="3051" y="8"/>
                  </a:lnTo>
                  <a:lnTo>
                    <a:pt x="3079" y="13"/>
                  </a:lnTo>
                  <a:lnTo>
                    <a:pt x="3106" y="18"/>
                  </a:lnTo>
                  <a:lnTo>
                    <a:pt x="3133" y="25"/>
                  </a:lnTo>
                  <a:lnTo>
                    <a:pt x="3160" y="31"/>
                  </a:lnTo>
                  <a:lnTo>
                    <a:pt x="3186" y="40"/>
                  </a:lnTo>
                  <a:lnTo>
                    <a:pt x="3212" y="50"/>
                  </a:lnTo>
                  <a:lnTo>
                    <a:pt x="3238" y="59"/>
                  </a:lnTo>
                  <a:lnTo>
                    <a:pt x="3263" y="69"/>
                  </a:lnTo>
                  <a:lnTo>
                    <a:pt x="3288" y="81"/>
                  </a:lnTo>
                  <a:lnTo>
                    <a:pt x="3312" y="94"/>
                  </a:lnTo>
                  <a:lnTo>
                    <a:pt x="3336" y="107"/>
                  </a:lnTo>
                  <a:lnTo>
                    <a:pt x="3359" y="121"/>
                  </a:lnTo>
                  <a:lnTo>
                    <a:pt x="3381" y="135"/>
                  </a:lnTo>
                  <a:lnTo>
                    <a:pt x="3405" y="151"/>
                  </a:lnTo>
                  <a:lnTo>
                    <a:pt x="3425" y="166"/>
                  </a:lnTo>
                  <a:lnTo>
                    <a:pt x="3447" y="183"/>
                  </a:lnTo>
                  <a:lnTo>
                    <a:pt x="3467" y="202"/>
                  </a:lnTo>
                  <a:lnTo>
                    <a:pt x="3488" y="220"/>
                  </a:lnTo>
                  <a:lnTo>
                    <a:pt x="3507" y="238"/>
                  </a:lnTo>
                  <a:lnTo>
                    <a:pt x="3525" y="257"/>
                  </a:lnTo>
                  <a:lnTo>
                    <a:pt x="3544" y="278"/>
                  </a:lnTo>
                  <a:lnTo>
                    <a:pt x="3560" y="299"/>
                  </a:lnTo>
                  <a:lnTo>
                    <a:pt x="3577" y="320"/>
                  </a:lnTo>
                  <a:lnTo>
                    <a:pt x="3593" y="342"/>
                  </a:lnTo>
                  <a:lnTo>
                    <a:pt x="3609" y="364"/>
                  </a:lnTo>
                  <a:lnTo>
                    <a:pt x="3623" y="387"/>
                  </a:lnTo>
                  <a:lnTo>
                    <a:pt x="3637" y="411"/>
                  </a:lnTo>
                  <a:lnTo>
                    <a:pt x="3650" y="434"/>
                  </a:lnTo>
                  <a:lnTo>
                    <a:pt x="3468" y="612"/>
                  </a:lnTo>
                  <a:lnTo>
                    <a:pt x="0" y="648"/>
                  </a:lnTo>
                  <a:lnTo>
                    <a:pt x="100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83000">
                  <a:schemeClr val="bg1">
                    <a:alpha val="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1" name="Freeform 41"/>
            <p:cNvSpPr>
              <a:spLocks/>
            </p:cNvSpPr>
            <p:nvPr/>
          </p:nvSpPr>
          <p:spPr bwMode="auto">
            <a:xfrm>
              <a:off x="4800600" y="463122"/>
              <a:ext cx="237722" cy="1271657"/>
            </a:xfrm>
            <a:custGeom>
              <a:avLst/>
              <a:gdLst>
                <a:gd name="T0" fmla="*/ 0 w 687"/>
                <a:gd name="T1" fmla="*/ 2550 h 3674"/>
                <a:gd name="T2" fmla="*/ 0 w 687"/>
                <a:gd name="T3" fmla="*/ 565 h 3674"/>
                <a:gd name="T4" fmla="*/ 1 w 687"/>
                <a:gd name="T5" fmla="*/ 524 h 3674"/>
                <a:gd name="T6" fmla="*/ 4 w 687"/>
                <a:gd name="T7" fmla="*/ 483 h 3674"/>
                <a:gd name="T8" fmla="*/ 9 w 687"/>
                <a:gd name="T9" fmla="*/ 445 h 3674"/>
                <a:gd name="T10" fmla="*/ 17 w 687"/>
                <a:gd name="T11" fmla="*/ 404 h 3674"/>
                <a:gd name="T12" fmla="*/ 26 w 687"/>
                <a:gd name="T13" fmla="*/ 367 h 3674"/>
                <a:gd name="T14" fmla="*/ 36 w 687"/>
                <a:gd name="T15" fmla="*/ 329 h 3674"/>
                <a:gd name="T16" fmla="*/ 48 w 687"/>
                <a:gd name="T17" fmla="*/ 291 h 3674"/>
                <a:gd name="T18" fmla="*/ 62 w 687"/>
                <a:gd name="T19" fmla="*/ 255 h 3674"/>
                <a:gd name="T20" fmla="*/ 79 w 687"/>
                <a:gd name="T21" fmla="*/ 220 h 3674"/>
                <a:gd name="T22" fmla="*/ 96 w 687"/>
                <a:gd name="T23" fmla="*/ 185 h 3674"/>
                <a:gd name="T24" fmla="*/ 115 w 687"/>
                <a:gd name="T25" fmla="*/ 151 h 3674"/>
                <a:gd name="T26" fmla="*/ 136 w 687"/>
                <a:gd name="T27" fmla="*/ 118 h 3674"/>
                <a:gd name="T28" fmla="*/ 158 w 687"/>
                <a:gd name="T29" fmla="*/ 87 h 3674"/>
                <a:gd name="T30" fmla="*/ 182 w 687"/>
                <a:gd name="T31" fmla="*/ 57 h 3674"/>
                <a:gd name="T32" fmla="*/ 208 w 687"/>
                <a:gd name="T33" fmla="*/ 28 h 3674"/>
                <a:gd name="T34" fmla="*/ 234 w 687"/>
                <a:gd name="T35" fmla="*/ 0 h 3674"/>
                <a:gd name="T36" fmla="*/ 615 w 687"/>
                <a:gd name="T37" fmla="*/ 373 h 3674"/>
                <a:gd name="T38" fmla="*/ 687 w 687"/>
                <a:gd name="T39" fmla="*/ 3674 h 3674"/>
                <a:gd name="T40" fmla="*/ 0 w 687"/>
                <a:gd name="T41" fmla="*/ 2550 h 3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87" h="3674">
                  <a:moveTo>
                    <a:pt x="0" y="2550"/>
                  </a:moveTo>
                  <a:lnTo>
                    <a:pt x="0" y="565"/>
                  </a:lnTo>
                  <a:lnTo>
                    <a:pt x="1" y="524"/>
                  </a:lnTo>
                  <a:lnTo>
                    <a:pt x="4" y="483"/>
                  </a:lnTo>
                  <a:lnTo>
                    <a:pt x="9" y="445"/>
                  </a:lnTo>
                  <a:lnTo>
                    <a:pt x="17" y="404"/>
                  </a:lnTo>
                  <a:lnTo>
                    <a:pt x="26" y="367"/>
                  </a:lnTo>
                  <a:lnTo>
                    <a:pt x="36" y="329"/>
                  </a:lnTo>
                  <a:lnTo>
                    <a:pt x="48" y="291"/>
                  </a:lnTo>
                  <a:lnTo>
                    <a:pt x="62" y="255"/>
                  </a:lnTo>
                  <a:lnTo>
                    <a:pt x="79" y="220"/>
                  </a:lnTo>
                  <a:lnTo>
                    <a:pt x="96" y="185"/>
                  </a:lnTo>
                  <a:lnTo>
                    <a:pt x="115" y="151"/>
                  </a:lnTo>
                  <a:lnTo>
                    <a:pt x="136" y="118"/>
                  </a:lnTo>
                  <a:lnTo>
                    <a:pt x="158" y="87"/>
                  </a:lnTo>
                  <a:lnTo>
                    <a:pt x="182" y="57"/>
                  </a:lnTo>
                  <a:lnTo>
                    <a:pt x="208" y="28"/>
                  </a:lnTo>
                  <a:lnTo>
                    <a:pt x="234" y="0"/>
                  </a:lnTo>
                  <a:lnTo>
                    <a:pt x="615" y="373"/>
                  </a:lnTo>
                  <a:lnTo>
                    <a:pt x="687" y="3674"/>
                  </a:lnTo>
                  <a:lnTo>
                    <a:pt x="0" y="25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83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2" name="Freeform 42"/>
            <p:cNvSpPr>
              <a:spLocks/>
            </p:cNvSpPr>
            <p:nvPr/>
          </p:nvSpPr>
          <p:spPr bwMode="auto">
            <a:xfrm>
              <a:off x="4837971" y="417446"/>
              <a:ext cx="3861685" cy="5781109"/>
            </a:xfrm>
            <a:custGeom>
              <a:avLst/>
              <a:gdLst>
                <a:gd name="T0" fmla="*/ 10499 w 11159"/>
                <a:gd name="T1" fmla="*/ 1 h 16707"/>
                <a:gd name="T2" fmla="*/ 10603 w 11159"/>
                <a:gd name="T3" fmla="*/ 14 h 16707"/>
                <a:gd name="T4" fmla="*/ 10702 w 11159"/>
                <a:gd name="T5" fmla="*/ 43 h 16707"/>
                <a:gd name="T6" fmla="*/ 10794 w 11159"/>
                <a:gd name="T7" fmla="*/ 84 h 16707"/>
                <a:gd name="T8" fmla="*/ 10879 w 11159"/>
                <a:gd name="T9" fmla="*/ 139 h 16707"/>
                <a:gd name="T10" fmla="*/ 10954 w 11159"/>
                <a:gd name="T11" fmla="*/ 205 h 16707"/>
                <a:gd name="T12" fmla="*/ 11020 w 11159"/>
                <a:gd name="T13" fmla="*/ 280 h 16707"/>
                <a:gd name="T14" fmla="*/ 11075 w 11159"/>
                <a:gd name="T15" fmla="*/ 365 h 16707"/>
                <a:gd name="T16" fmla="*/ 11116 w 11159"/>
                <a:gd name="T17" fmla="*/ 457 h 16707"/>
                <a:gd name="T18" fmla="*/ 11145 w 11159"/>
                <a:gd name="T19" fmla="*/ 557 h 16707"/>
                <a:gd name="T20" fmla="*/ 11158 w 11159"/>
                <a:gd name="T21" fmla="*/ 661 h 16707"/>
                <a:gd name="T22" fmla="*/ 11158 w 11159"/>
                <a:gd name="T23" fmla="*/ 16046 h 16707"/>
                <a:gd name="T24" fmla="*/ 11145 w 11159"/>
                <a:gd name="T25" fmla="*/ 16150 h 16707"/>
                <a:gd name="T26" fmla="*/ 11116 w 11159"/>
                <a:gd name="T27" fmla="*/ 16249 h 16707"/>
                <a:gd name="T28" fmla="*/ 11075 w 11159"/>
                <a:gd name="T29" fmla="*/ 16342 h 16707"/>
                <a:gd name="T30" fmla="*/ 11020 w 11159"/>
                <a:gd name="T31" fmla="*/ 16427 h 16707"/>
                <a:gd name="T32" fmla="*/ 10954 w 11159"/>
                <a:gd name="T33" fmla="*/ 16502 h 16707"/>
                <a:gd name="T34" fmla="*/ 10879 w 11159"/>
                <a:gd name="T35" fmla="*/ 16568 h 16707"/>
                <a:gd name="T36" fmla="*/ 10794 w 11159"/>
                <a:gd name="T37" fmla="*/ 16623 h 16707"/>
                <a:gd name="T38" fmla="*/ 10702 w 11159"/>
                <a:gd name="T39" fmla="*/ 16665 h 16707"/>
                <a:gd name="T40" fmla="*/ 10603 w 11159"/>
                <a:gd name="T41" fmla="*/ 16693 h 16707"/>
                <a:gd name="T42" fmla="*/ 10499 w 11159"/>
                <a:gd name="T43" fmla="*/ 16706 h 16707"/>
                <a:gd name="T44" fmla="*/ 661 w 11159"/>
                <a:gd name="T45" fmla="*/ 16706 h 16707"/>
                <a:gd name="T46" fmla="*/ 557 w 11159"/>
                <a:gd name="T47" fmla="*/ 16693 h 16707"/>
                <a:gd name="T48" fmla="*/ 457 w 11159"/>
                <a:gd name="T49" fmla="*/ 16665 h 16707"/>
                <a:gd name="T50" fmla="*/ 364 w 11159"/>
                <a:gd name="T51" fmla="*/ 16623 h 16707"/>
                <a:gd name="T52" fmla="*/ 280 w 11159"/>
                <a:gd name="T53" fmla="*/ 16568 h 16707"/>
                <a:gd name="T54" fmla="*/ 205 w 11159"/>
                <a:gd name="T55" fmla="*/ 16502 h 16707"/>
                <a:gd name="T56" fmla="*/ 138 w 11159"/>
                <a:gd name="T57" fmla="*/ 16427 h 16707"/>
                <a:gd name="T58" fmla="*/ 84 w 11159"/>
                <a:gd name="T59" fmla="*/ 16342 h 16707"/>
                <a:gd name="T60" fmla="*/ 42 w 11159"/>
                <a:gd name="T61" fmla="*/ 16249 h 16707"/>
                <a:gd name="T62" fmla="*/ 14 w 11159"/>
                <a:gd name="T63" fmla="*/ 16150 h 16707"/>
                <a:gd name="T64" fmla="*/ 1 w 11159"/>
                <a:gd name="T65" fmla="*/ 16046 h 16707"/>
                <a:gd name="T66" fmla="*/ 1 w 11159"/>
                <a:gd name="T67" fmla="*/ 661 h 16707"/>
                <a:gd name="T68" fmla="*/ 14 w 11159"/>
                <a:gd name="T69" fmla="*/ 557 h 16707"/>
                <a:gd name="T70" fmla="*/ 42 w 11159"/>
                <a:gd name="T71" fmla="*/ 457 h 16707"/>
                <a:gd name="T72" fmla="*/ 84 w 11159"/>
                <a:gd name="T73" fmla="*/ 365 h 16707"/>
                <a:gd name="T74" fmla="*/ 138 w 11159"/>
                <a:gd name="T75" fmla="*/ 280 h 16707"/>
                <a:gd name="T76" fmla="*/ 205 w 11159"/>
                <a:gd name="T77" fmla="*/ 205 h 16707"/>
                <a:gd name="T78" fmla="*/ 280 w 11159"/>
                <a:gd name="T79" fmla="*/ 139 h 16707"/>
                <a:gd name="T80" fmla="*/ 364 w 11159"/>
                <a:gd name="T81" fmla="*/ 84 h 16707"/>
                <a:gd name="T82" fmla="*/ 457 w 11159"/>
                <a:gd name="T83" fmla="*/ 43 h 16707"/>
                <a:gd name="T84" fmla="*/ 557 w 11159"/>
                <a:gd name="T85" fmla="*/ 14 h 16707"/>
                <a:gd name="T86" fmla="*/ 661 w 11159"/>
                <a:gd name="T87" fmla="*/ 1 h 167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159" h="16707">
                  <a:moveTo>
                    <a:pt x="696" y="0"/>
                  </a:moveTo>
                  <a:lnTo>
                    <a:pt x="10463" y="0"/>
                  </a:lnTo>
                  <a:lnTo>
                    <a:pt x="10499" y="1"/>
                  </a:lnTo>
                  <a:lnTo>
                    <a:pt x="10534" y="4"/>
                  </a:lnTo>
                  <a:lnTo>
                    <a:pt x="10568" y="9"/>
                  </a:lnTo>
                  <a:lnTo>
                    <a:pt x="10603" y="14"/>
                  </a:lnTo>
                  <a:lnTo>
                    <a:pt x="10637" y="22"/>
                  </a:lnTo>
                  <a:lnTo>
                    <a:pt x="10670" y="32"/>
                  </a:lnTo>
                  <a:lnTo>
                    <a:pt x="10702" y="43"/>
                  </a:lnTo>
                  <a:lnTo>
                    <a:pt x="10733" y="56"/>
                  </a:lnTo>
                  <a:lnTo>
                    <a:pt x="10764" y="69"/>
                  </a:lnTo>
                  <a:lnTo>
                    <a:pt x="10794" y="84"/>
                  </a:lnTo>
                  <a:lnTo>
                    <a:pt x="10823" y="101"/>
                  </a:lnTo>
                  <a:lnTo>
                    <a:pt x="10851" y="119"/>
                  </a:lnTo>
                  <a:lnTo>
                    <a:pt x="10879" y="139"/>
                  </a:lnTo>
                  <a:lnTo>
                    <a:pt x="10905" y="160"/>
                  </a:lnTo>
                  <a:lnTo>
                    <a:pt x="10931" y="182"/>
                  </a:lnTo>
                  <a:lnTo>
                    <a:pt x="10954" y="205"/>
                  </a:lnTo>
                  <a:lnTo>
                    <a:pt x="10977" y="228"/>
                  </a:lnTo>
                  <a:lnTo>
                    <a:pt x="10999" y="254"/>
                  </a:lnTo>
                  <a:lnTo>
                    <a:pt x="11020" y="280"/>
                  </a:lnTo>
                  <a:lnTo>
                    <a:pt x="11040" y="308"/>
                  </a:lnTo>
                  <a:lnTo>
                    <a:pt x="11058" y="336"/>
                  </a:lnTo>
                  <a:lnTo>
                    <a:pt x="11075" y="365"/>
                  </a:lnTo>
                  <a:lnTo>
                    <a:pt x="11090" y="395"/>
                  </a:lnTo>
                  <a:lnTo>
                    <a:pt x="11105" y="426"/>
                  </a:lnTo>
                  <a:lnTo>
                    <a:pt x="11116" y="457"/>
                  </a:lnTo>
                  <a:lnTo>
                    <a:pt x="11128" y="489"/>
                  </a:lnTo>
                  <a:lnTo>
                    <a:pt x="11137" y="523"/>
                  </a:lnTo>
                  <a:lnTo>
                    <a:pt x="11145" y="557"/>
                  </a:lnTo>
                  <a:lnTo>
                    <a:pt x="11151" y="591"/>
                  </a:lnTo>
                  <a:lnTo>
                    <a:pt x="11155" y="626"/>
                  </a:lnTo>
                  <a:lnTo>
                    <a:pt x="11158" y="661"/>
                  </a:lnTo>
                  <a:lnTo>
                    <a:pt x="11159" y="696"/>
                  </a:lnTo>
                  <a:lnTo>
                    <a:pt x="11159" y="16011"/>
                  </a:lnTo>
                  <a:lnTo>
                    <a:pt x="11158" y="16046"/>
                  </a:lnTo>
                  <a:lnTo>
                    <a:pt x="11155" y="16081"/>
                  </a:lnTo>
                  <a:lnTo>
                    <a:pt x="11151" y="16116"/>
                  </a:lnTo>
                  <a:lnTo>
                    <a:pt x="11145" y="16150"/>
                  </a:lnTo>
                  <a:lnTo>
                    <a:pt x="11137" y="16184"/>
                  </a:lnTo>
                  <a:lnTo>
                    <a:pt x="11128" y="16218"/>
                  </a:lnTo>
                  <a:lnTo>
                    <a:pt x="11116" y="16249"/>
                  </a:lnTo>
                  <a:lnTo>
                    <a:pt x="11105" y="16281"/>
                  </a:lnTo>
                  <a:lnTo>
                    <a:pt x="11090" y="16313"/>
                  </a:lnTo>
                  <a:lnTo>
                    <a:pt x="11075" y="16342"/>
                  </a:lnTo>
                  <a:lnTo>
                    <a:pt x="11058" y="16371"/>
                  </a:lnTo>
                  <a:lnTo>
                    <a:pt x="11040" y="16400"/>
                  </a:lnTo>
                  <a:lnTo>
                    <a:pt x="11020" y="16427"/>
                  </a:lnTo>
                  <a:lnTo>
                    <a:pt x="10999" y="16453"/>
                  </a:lnTo>
                  <a:lnTo>
                    <a:pt x="10977" y="16479"/>
                  </a:lnTo>
                  <a:lnTo>
                    <a:pt x="10954" y="16502"/>
                  </a:lnTo>
                  <a:lnTo>
                    <a:pt x="10931" y="16526"/>
                  </a:lnTo>
                  <a:lnTo>
                    <a:pt x="10905" y="16548"/>
                  </a:lnTo>
                  <a:lnTo>
                    <a:pt x="10879" y="16568"/>
                  </a:lnTo>
                  <a:lnTo>
                    <a:pt x="10851" y="16588"/>
                  </a:lnTo>
                  <a:lnTo>
                    <a:pt x="10823" y="16606"/>
                  </a:lnTo>
                  <a:lnTo>
                    <a:pt x="10794" y="16623"/>
                  </a:lnTo>
                  <a:lnTo>
                    <a:pt x="10764" y="16639"/>
                  </a:lnTo>
                  <a:lnTo>
                    <a:pt x="10733" y="16652"/>
                  </a:lnTo>
                  <a:lnTo>
                    <a:pt x="10702" y="16665"/>
                  </a:lnTo>
                  <a:lnTo>
                    <a:pt x="10670" y="16675"/>
                  </a:lnTo>
                  <a:lnTo>
                    <a:pt x="10637" y="16685"/>
                  </a:lnTo>
                  <a:lnTo>
                    <a:pt x="10603" y="16693"/>
                  </a:lnTo>
                  <a:lnTo>
                    <a:pt x="10568" y="16698"/>
                  </a:lnTo>
                  <a:lnTo>
                    <a:pt x="10534" y="16704"/>
                  </a:lnTo>
                  <a:lnTo>
                    <a:pt x="10499" y="16706"/>
                  </a:lnTo>
                  <a:lnTo>
                    <a:pt x="10463" y="16707"/>
                  </a:lnTo>
                  <a:lnTo>
                    <a:pt x="696" y="16707"/>
                  </a:lnTo>
                  <a:lnTo>
                    <a:pt x="661" y="16706"/>
                  </a:lnTo>
                  <a:lnTo>
                    <a:pt x="626" y="16704"/>
                  </a:lnTo>
                  <a:lnTo>
                    <a:pt x="590" y="16698"/>
                  </a:lnTo>
                  <a:lnTo>
                    <a:pt x="557" y="16693"/>
                  </a:lnTo>
                  <a:lnTo>
                    <a:pt x="523" y="16685"/>
                  </a:lnTo>
                  <a:lnTo>
                    <a:pt x="489" y="16675"/>
                  </a:lnTo>
                  <a:lnTo>
                    <a:pt x="457" y="16665"/>
                  </a:lnTo>
                  <a:lnTo>
                    <a:pt x="426" y="16652"/>
                  </a:lnTo>
                  <a:lnTo>
                    <a:pt x="394" y="16639"/>
                  </a:lnTo>
                  <a:lnTo>
                    <a:pt x="364" y="16623"/>
                  </a:lnTo>
                  <a:lnTo>
                    <a:pt x="336" y="16606"/>
                  </a:lnTo>
                  <a:lnTo>
                    <a:pt x="307" y="16588"/>
                  </a:lnTo>
                  <a:lnTo>
                    <a:pt x="280" y="16568"/>
                  </a:lnTo>
                  <a:lnTo>
                    <a:pt x="254" y="16548"/>
                  </a:lnTo>
                  <a:lnTo>
                    <a:pt x="228" y="16526"/>
                  </a:lnTo>
                  <a:lnTo>
                    <a:pt x="205" y="16502"/>
                  </a:lnTo>
                  <a:lnTo>
                    <a:pt x="181" y="16479"/>
                  </a:lnTo>
                  <a:lnTo>
                    <a:pt x="159" y="16453"/>
                  </a:lnTo>
                  <a:lnTo>
                    <a:pt x="138" y="16427"/>
                  </a:lnTo>
                  <a:lnTo>
                    <a:pt x="119" y="16400"/>
                  </a:lnTo>
                  <a:lnTo>
                    <a:pt x="101" y="16371"/>
                  </a:lnTo>
                  <a:lnTo>
                    <a:pt x="84" y="16342"/>
                  </a:lnTo>
                  <a:lnTo>
                    <a:pt x="68" y="16313"/>
                  </a:lnTo>
                  <a:lnTo>
                    <a:pt x="55" y="16281"/>
                  </a:lnTo>
                  <a:lnTo>
                    <a:pt x="42" y="16249"/>
                  </a:lnTo>
                  <a:lnTo>
                    <a:pt x="32" y="16218"/>
                  </a:lnTo>
                  <a:lnTo>
                    <a:pt x="22" y="16184"/>
                  </a:lnTo>
                  <a:lnTo>
                    <a:pt x="14" y="16150"/>
                  </a:lnTo>
                  <a:lnTo>
                    <a:pt x="9" y="16116"/>
                  </a:lnTo>
                  <a:lnTo>
                    <a:pt x="3" y="16081"/>
                  </a:lnTo>
                  <a:lnTo>
                    <a:pt x="1" y="16046"/>
                  </a:lnTo>
                  <a:lnTo>
                    <a:pt x="0" y="16011"/>
                  </a:lnTo>
                  <a:lnTo>
                    <a:pt x="0" y="696"/>
                  </a:lnTo>
                  <a:lnTo>
                    <a:pt x="1" y="661"/>
                  </a:lnTo>
                  <a:lnTo>
                    <a:pt x="3" y="626"/>
                  </a:lnTo>
                  <a:lnTo>
                    <a:pt x="9" y="591"/>
                  </a:lnTo>
                  <a:lnTo>
                    <a:pt x="14" y="557"/>
                  </a:lnTo>
                  <a:lnTo>
                    <a:pt x="22" y="523"/>
                  </a:lnTo>
                  <a:lnTo>
                    <a:pt x="32" y="489"/>
                  </a:lnTo>
                  <a:lnTo>
                    <a:pt x="42" y="457"/>
                  </a:lnTo>
                  <a:lnTo>
                    <a:pt x="55" y="426"/>
                  </a:lnTo>
                  <a:lnTo>
                    <a:pt x="68" y="395"/>
                  </a:lnTo>
                  <a:lnTo>
                    <a:pt x="84" y="365"/>
                  </a:lnTo>
                  <a:lnTo>
                    <a:pt x="101" y="336"/>
                  </a:lnTo>
                  <a:lnTo>
                    <a:pt x="119" y="308"/>
                  </a:lnTo>
                  <a:lnTo>
                    <a:pt x="138" y="280"/>
                  </a:lnTo>
                  <a:lnTo>
                    <a:pt x="159" y="254"/>
                  </a:lnTo>
                  <a:lnTo>
                    <a:pt x="181" y="228"/>
                  </a:lnTo>
                  <a:lnTo>
                    <a:pt x="205" y="205"/>
                  </a:lnTo>
                  <a:lnTo>
                    <a:pt x="228" y="182"/>
                  </a:lnTo>
                  <a:lnTo>
                    <a:pt x="254" y="160"/>
                  </a:lnTo>
                  <a:lnTo>
                    <a:pt x="280" y="139"/>
                  </a:lnTo>
                  <a:lnTo>
                    <a:pt x="307" y="119"/>
                  </a:lnTo>
                  <a:lnTo>
                    <a:pt x="336" y="101"/>
                  </a:lnTo>
                  <a:lnTo>
                    <a:pt x="364" y="84"/>
                  </a:lnTo>
                  <a:lnTo>
                    <a:pt x="394" y="69"/>
                  </a:lnTo>
                  <a:lnTo>
                    <a:pt x="426" y="56"/>
                  </a:lnTo>
                  <a:lnTo>
                    <a:pt x="457" y="43"/>
                  </a:lnTo>
                  <a:lnTo>
                    <a:pt x="489" y="32"/>
                  </a:lnTo>
                  <a:lnTo>
                    <a:pt x="523" y="22"/>
                  </a:lnTo>
                  <a:lnTo>
                    <a:pt x="557" y="14"/>
                  </a:lnTo>
                  <a:lnTo>
                    <a:pt x="590" y="9"/>
                  </a:lnTo>
                  <a:lnTo>
                    <a:pt x="626" y="4"/>
                  </a:lnTo>
                  <a:lnTo>
                    <a:pt x="661" y="1"/>
                  </a:lnTo>
                  <a:lnTo>
                    <a:pt x="696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3" name="Rectangle 44"/>
            <p:cNvSpPr>
              <a:spLocks noChangeArrowheads="1"/>
            </p:cNvSpPr>
            <p:nvPr/>
          </p:nvSpPr>
          <p:spPr bwMode="auto">
            <a:xfrm>
              <a:off x="5005103" y="958290"/>
              <a:ext cx="3554411" cy="47087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4" name="Rectangle 50"/>
            <p:cNvSpPr>
              <a:spLocks noChangeArrowheads="1"/>
            </p:cNvSpPr>
            <p:nvPr/>
          </p:nvSpPr>
          <p:spPr bwMode="auto">
            <a:xfrm>
              <a:off x="5003027" y="958290"/>
              <a:ext cx="3556487" cy="112113"/>
            </a:xfrm>
            <a:prstGeom prst="rect">
              <a:avLst/>
            </a:prstGeom>
            <a:gradFill>
              <a:gsLst>
                <a:gs pos="100000">
                  <a:schemeClr val="tx1">
                    <a:lumMod val="65000"/>
                    <a:lumOff val="3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55" name="Group 454"/>
            <p:cNvGrpSpPr/>
            <p:nvPr/>
          </p:nvGrpSpPr>
          <p:grpSpPr>
            <a:xfrm>
              <a:off x="6612810" y="5807196"/>
              <a:ext cx="302084" cy="302084"/>
              <a:chOff x="5940539" y="5094371"/>
              <a:chExt cx="371944" cy="371944"/>
            </a:xfrm>
          </p:grpSpPr>
          <p:sp>
            <p:nvSpPr>
              <p:cNvPr id="462" name="Freeform 33"/>
              <p:cNvSpPr>
                <a:spLocks/>
              </p:cNvSpPr>
              <p:nvPr/>
            </p:nvSpPr>
            <p:spPr bwMode="auto">
              <a:xfrm>
                <a:off x="5940539" y="5094371"/>
                <a:ext cx="371944" cy="371944"/>
              </a:xfrm>
              <a:custGeom>
                <a:avLst/>
                <a:gdLst>
                  <a:gd name="T0" fmla="*/ 904 w 1639"/>
                  <a:gd name="T1" fmla="*/ 5 h 1638"/>
                  <a:gd name="T2" fmla="*/ 1025 w 1639"/>
                  <a:gd name="T3" fmla="*/ 27 h 1638"/>
                  <a:gd name="T4" fmla="*/ 1139 w 1639"/>
                  <a:gd name="T5" fmla="*/ 64 h 1638"/>
                  <a:gd name="T6" fmla="*/ 1245 w 1639"/>
                  <a:gd name="T7" fmla="*/ 119 h 1638"/>
                  <a:gd name="T8" fmla="*/ 1342 w 1639"/>
                  <a:gd name="T9" fmla="*/ 187 h 1638"/>
                  <a:gd name="T10" fmla="*/ 1427 w 1639"/>
                  <a:gd name="T11" fmla="*/ 268 h 1638"/>
                  <a:gd name="T12" fmla="*/ 1500 w 1639"/>
                  <a:gd name="T13" fmla="*/ 362 h 1638"/>
                  <a:gd name="T14" fmla="*/ 1560 w 1639"/>
                  <a:gd name="T15" fmla="*/ 464 h 1638"/>
                  <a:gd name="T16" fmla="*/ 1603 w 1639"/>
                  <a:gd name="T17" fmla="*/ 576 h 1638"/>
                  <a:gd name="T18" fmla="*/ 1630 w 1639"/>
                  <a:gd name="T19" fmla="*/ 695 h 1638"/>
                  <a:gd name="T20" fmla="*/ 1639 w 1639"/>
                  <a:gd name="T21" fmla="*/ 820 h 1638"/>
                  <a:gd name="T22" fmla="*/ 1630 w 1639"/>
                  <a:gd name="T23" fmla="*/ 944 h 1638"/>
                  <a:gd name="T24" fmla="*/ 1603 w 1639"/>
                  <a:gd name="T25" fmla="*/ 1063 h 1638"/>
                  <a:gd name="T26" fmla="*/ 1560 w 1639"/>
                  <a:gd name="T27" fmla="*/ 1174 h 1638"/>
                  <a:gd name="T28" fmla="*/ 1500 w 1639"/>
                  <a:gd name="T29" fmla="*/ 1278 h 1638"/>
                  <a:gd name="T30" fmla="*/ 1427 w 1639"/>
                  <a:gd name="T31" fmla="*/ 1371 h 1638"/>
                  <a:gd name="T32" fmla="*/ 1342 w 1639"/>
                  <a:gd name="T33" fmla="*/ 1452 h 1638"/>
                  <a:gd name="T34" fmla="*/ 1245 w 1639"/>
                  <a:gd name="T35" fmla="*/ 1520 h 1638"/>
                  <a:gd name="T36" fmla="*/ 1139 w 1639"/>
                  <a:gd name="T37" fmla="*/ 1575 h 1638"/>
                  <a:gd name="T38" fmla="*/ 1025 w 1639"/>
                  <a:gd name="T39" fmla="*/ 1613 h 1638"/>
                  <a:gd name="T40" fmla="*/ 904 w 1639"/>
                  <a:gd name="T41" fmla="*/ 1635 h 1638"/>
                  <a:gd name="T42" fmla="*/ 778 w 1639"/>
                  <a:gd name="T43" fmla="*/ 1637 h 1638"/>
                  <a:gd name="T44" fmla="*/ 655 w 1639"/>
                  <a:gd name="T45" fmla="*/ 1623 h 1638"/>
                  <a:gd name="T46" fmla="*/ 539 w 1639"/>
                  <a:gd name="T47" fmla="*/ 1589 h 1638"/>
                  <a:gd name="T48" fmla="*/ 429 w 1639"/>
                  <a:gd name="T49" fmla="*/ 1540 h 1638"/>
                  <a:gd name="T50" fmla="*/ 330 w 1639"/>
                  <a:gd name="T51" fmla="*/ 1477 h 1638"/>
                  <a:gd name="T52" fmla="*/ 241 w 1639"/>
                  <a:gd name="T53" fmla="*/ 1399 h 1638"/>
                  <a:gd name="T54" fmla="*/ 163 w 1639"/>
                  <a:gd name="T55" fmla="*/ 1310 h 1638"/>
                  <a:gd name="T56" fmla="*/ 100 w 1639"/>
                  <a:gd name="T57" fmla="*/ 1210 h 1638"/>
                  <a:gd name="T58" fmla="*/ 51 w 1639"/>
                  <a:gd name="T59" fmla="*/ 1102 h 1638"/>
                  <a:gd name="T60" fmla="*/ 17 w 1639"/>
                  <a:gd name="T61" fmla="*/ 985 h 1638"/>
                  <a:gd name="T62" fmla="*/ 1 w 1639"/>
                  <a:gd name="T63" fmla="*/ 862 h 1638"/>
                  <a:gd name="T64" fmla="*/ 5 w 1639"/>
                  <a:gd name="T65" fmla="*/ 736 h 1638"/>
                  <a:gd name="T66" fmla="*/ 27 w 1639"/>
                  <a:gd name="T67" fmla="*/ 615 h 1638"/>
                  <a:gd name="T68" fmla="*/ 65 w 1639"/>
                  <a:gd name="T69" fmla="*/ 501 h 1638"/>
                  <a:gd name="T70" fmla="*/ 119 w 1639"/>
                  <a:gd name="T71" fmla="*/ 395 h 1638"/>
                  <a:gd name="T72" fmla="*/ 187 w 1639"/>
                  <a:gd name="T73" fmla="*/ 299 h 1638"/>
                  <a:gd name="T74" fmla="*/ 270 w 1639"/>
                  <a:gd name="T75" fmla="*/ 213 h 1638"/>
                  <a:gd name="T76" fmla="*/ 362 w 1639"/>
                  <a:gd name="T77" fmla="*/ 141 h 1638"/>
                  <a:gd name="T78" fmla="*/ 465 w 1639"/>
                  <a:gd name="T79" fmla="*/ 81 h 1638"/>
                  <a:gd name="T80" fmla="*/ 576 w 1639"/>
                  <a:gd name="T81" fmla="*/ 37 h 1638"/>
                  <a:gd name="T82" fmla="*/ 695 w 1639"/>
                  <a:gd name="T83" fmla="*/ 9 h 1638"/>
                  <a:gd name="T84" fmla="*/ 820 w 1639"/>
                  <a:gd name="T85" fmla="*/ 0 h 16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639" h="1638">
                    <a:moveTo>
                      <a:pt x="820" y="0"/>
                    </a:moveTo>
                    <a:lnTo>
                      <a:pt x="863" y="1"/>
                    </a:lnTo>
                    <a:lnTo>
                      <a:pt x="904" y="5"/>
                    </a:lnTo>
                    <a:lnTo>
                      <a:pt x="945" y="9"/>
                    </a:lnTo>
                    <a:lnTo>
                      <a:pt x="986" y="17"/>
                    </a:lnTo>
                    <a:lnTo>
                      <a:pt x="1025" y="27"/>
                    </a:lnTo>
                    <a:lnTo>
                      <a:pt x="1063" y="37"/>
                    </a:lnTo>
                    <a:lnTo>
                      <a:pt x="1102" y="50"/>
                    </a:lnTo>
                    <a:lnTo>
                      <a:pt x="1139" y="64"/>
                    </a:lnTo>
                    <a:lnTo>
                      <a:pt x="1175" y="81"/>
                    </a:lnTo>
                    <a:lnTo>
                      <a:pt x="1211" y="99"/>
                    </a:lnTo>
                    <a:lnTo>
                      <a:pt x="1245" y="119"/>
                    </a:lnTo>
                    <a:lnTo>
                      <a:pt x="1279" y="141"/>
                    </a:lnTo>
                    <a:lnTo>
                      <a:pt x="1311" y="163"/>
                    </a:lnTo>
                    <a:lnTo>
                      <a:pt x="1342" y="187"/>
                    </a:lnTo>
                    <a:lnTo>
                      <a:pt x="1371" y="213"/>
                    </a:lnTo>
                    <a:lnTo>
                      <a:pt x="1400" y="240"/>
                    </a:lnTo>
                    <a:lnTo>
                      <a:pt x="1427" y="268"/>
                    </a:lnTo>
                    <a:lnTo>
                      <a:pt x="1452" y="299"/>
                    </a:lnTo>
                    <a:lnTo>
                      <a:pt x="1477" y="330"/>
                    </a:lnTo>
                    <a:lnTo>
                      <a:pt x="1500" y="362"/>
                    </a:lnTo>
                    <a:lnTo>
                      <a:pt x="1521" y="395"/>
                    </a:lnTo>
                    <a:lnTo>
                      <a:pt x="1541" y="429"/>
                    </a:lnTo>
                    <a:lnTo>
                      <a:pt x="1560" y="464"/>
                    </a:lnTo>
                    <a:lnTo>
                      <a:pt x="1576" y="501"/>
                    </a:lnTo>
                    <a:lnTo>
                      <a:pt x="1590" y="538"/>
                    </a:lnTo>
                    <a:lnTo>
                      <a:pt x="1603" y="576"/>
                    </a:lnTo>
                    <a:lnTo>
                      <a:pt x="1614" y="615"/>
                    </a:lnTo>
                    <a:lnTo>
                      <a:pt x="1623" y="655"/>
                    </a:lnTo>
                    <a:lnTo>
                      <a:pt x="1630" y="695"/>
                    </a:lnTo>
                    <a:lnTo>
                      <a:pt x="1636" y="736"/>
                    </a:lnTo>
                    <a:lnTo>
                      <a:pt x="1638" y="778"/>
                    </a:lnTo>
                    <a:lnTo>
                      <a:pt x="1639" y="820"/>
                    </a:lnTo>
                    <a:lnTo>
                      <a:pt x="1638" y="862"/>
                    </a:lnTo>
                    <a:lnTo>
                      <a:pt x="1636" y="903"/>
                    </a:lnTo>
                    <a:lnTo>
                      <a:pt x="1630" y="944"/>
                    </a:lnTo>
                    <a:lnTo>
                      <a:pt x="1623" y="985"/>
                    </a:lnTo>
                    <a:lnTo>
                      <a:pt x="1614" y="1024"/>
                    </a:lnTo>
                    <a:lnTo>
                      <a:pt x="1603" y="1063"/>
                    </a:lnTo>
                    <a:lnTo>
                      <a:pt x="1590" y="1102"/>
                    </a:lnTo>
                    <a:lnTo>
                      <a:pt x="1576" y="1138"/>
                    </a:lnTo>
                    <a:lnTo>
                      <a:pt x="1560" y="1174"/>
                    </a:lnTo>
                    <a:lnTo>
                      <a:pt x="1541" y="1210"/>
                    </a:lnTo>
                    <a:lnTo>
                      <a:pt x="1521" y="1244"/>
                    </a:lnTo>
                    <a:lnTo>
                      <a:pt x="1500" y="1278"/>
                    </a:lnTo>
                    <a:lnTo>
                      <a:pt x="1477" y="1310"/>
                    </a:lnTo>
                    <a:lnTo>
                      <a:pt x="1452" y="1341"/>
                    </a:lnTo>
                    <a:lnTo>
                      <a:pt x="1427" y="1371"/>
                    </a:lnTo>
                    <a:lnTo>
                      <a:pt x="1400" y="1399"/>
                    </a:lnTo>
                    <a:lnTo>
                      <a:pt x="1371" y="1426"/>
                    </a:lnTo>
                    <a:lnTo>
                      <a:pt x="1342" y="1452"/>
                    </a:lnTo>
                    <a:lnTo>
                      <a:pt x="1311" y="1477"/>
                    </a:lnTo>
                    <a:lnTo>
                      <a:pt x="1279" y="1499"/>
                    </a:lnTo>
                    <a:lnTo>
                      <a:pt x="1245" y="1520"/>
                    </a:lnTo>
                    <a:lnTo>
                      <a:pt x="1211" y="1540"/>
                    </a:lnTo>
                    <a:lnTo>
                      <a:pt x="1175" y="1558"/>
                    </a:lnTo>
                    <a:lnTo>
                      <a:pt x="1139" y="1575"/>
                    </a:lnTo>
                    <a:lnTo>
                      <a:pt x="1102" y="1589"/>
                    </a:lnTo>
                    <a:lnTo>
                      <a:pt x="1063" y="1602"/>
                    </a:lnTo>
                    <a:lnTo>
                      <a:pt x="1025" y="1613"/>
                    </a:lnTo>
                    <a:lnTo>
                      <a:pt x="986" y="1623"/>
                    </a:lnTo>
                    <a:lnTo>
                      <a:pt x="945" y="1629"/>
                    </a:lnTo>
                    <a:lnTo>
                      <a:pt x="904" y="1635"/>
                    </a:lnTo>
                    <a:lnTo>
                      <a:pt x="863" y="1637"/>
                    </a:lnTo>
                    <a:lnTo>
                      <a:pt x="820" y="1638"/>
                    </a:lnTo>
                    <a:lnTo>
                      <a:pt x="778" y="1637"/>
                    </a:lnTo>
                    <a:lnTo>
                      <a:pt x="736" y="1635"/>
                    </a:lnTo>
                    <a:lnTo>
                      <a:pt x="695" y="1629"/>
                    </a:lnTo>
                    <a:lnTo>
                      <a:pt x="655" y="1623"/>
                    </a:lnTo>
                    <a:lnTo>
                      <a:pt x="615" y="1613"/>
                    </a:lnTo>
                    <a:lnTo>
                      <a:pt x="576" y="1602"/>
                    </a:lnTo>
                    <a:lnTo>
                      <a:pt x="539" y="1589"/>
                    </a:lnTo>
                    <a:lnTo>
                      <a:pt x="501" y="1575"/>
                    </a:lnTo>
                    <a:lnTo>
                      <a:pt x="465" y="1558"/>
                    </a:lnTo>
                    <a:lnTo>
                      <a:pt x="429" y="1540"/>
                    </a:lnTo>
                    <a:lnTo>
                      <a:pt x="395" y="1520"/>
                    </a:lnTo>
                    <a:lnTo>
                      <a:pt x="362" y="1499"/>
                    </a:lnTo>
                    <a:lnTo>
                      <a:pt x="330" y="1477"/>
                    </a:lnTo>
                    <a:lnTo>
                      <a:pt x="299" y="1452"/>
                    </a:lnTo>
                    <a:lnTo>
                      <a:pt x="270" y="1426"/>
                    </a:lnTo>
                    <a:lnTo>
                      <a:pt x="241" y="1399"/>
                    </a:lnTo>
                    <a:lnTo>
                      <a:pt x="214" y="1371"/>
                    </a:lnTo>
                    <a:lnTo>
                      <a:pt x="187" y="1341"/>
                    </a:lnTo>
                    <a:lnTo>
                      <a:pt x="163" y="1310"/>
                    </a:lnTo>
                    <a:lnTo>
                      <a:pt x="141" y="1278"/>
                    </a:lnTo>
                    <a:lnTo>
                      <a:pt x="119" y="1244"/>
                    </a:lnTo>
                    <a:lnTo>
                      <a:pt x="100" y="1210"/>
                    </a:lnTo>
                    <a:lnTo>
                      <a:pt x="81" y="1174"/>
                    </a:lnTo>
                    <a:lnTo>
                      <a:pt x="65" y="1138"/>
                    </a:lnTo>
                    <a:lnTo>
                      <a:pt x="51" y="1102"/>
                    </a:lnTo>
                    <a:lnTo>
                      <a:pt x="37" y="1063"/>
                    </a:lnTo>
                    <a:lnTo>
                      <a:pt x="27" y="1024"/>
                    </a:lnTo>
                    <a:lnTo>
                      <a:pt x="17" y="985"/>
                    </a:lnTo>
                    <a:lnTo>
                      <a:pt x="9" y="944"/>
                    </a:lnTo>
                    <a:lnTo>
                      <a:pt x="5" y="903"/>
                    </a:lnTo>
                    <a:lnTo>
                      <a:pt x="1" y="862"/>
                    </a:lnTo>
                    <a:lnTo>
                      <a:pt x="0" y="820"/>
                    </a:lnTo>
                    <a:lnTo>
                      <a:pt x="1" y="778"/>
                    </a:lnTo>
                    <a:lnTo>
                      <a:pt x="5" y="736"/>
                    </a:lnTo>
                    <a:lnTo>
                      <a:pt x="9" y="695"/>
                    </a:lnTo>
                    <a:lnTo>
                      <a:pt x="17" y="655"/>
                    </a:lnTo>
                    <a:lnTo>
                      <a:pt x="27" y="615"/>
                    </a:lnTo>
                    <a:lnTo>
                      <a:pt x="37" y="576"/>
                    </a:lnTo>
                    <a:lnTo>
                      <a:pt x="51" y="538"/>
                    </a:lnTo>
                    <a:lnTo>
                      <a:pt x="65" y="501"/>
                    </a:lnTo>
                    <a:lnTo>
                      <a:pt x="81" y="464"/>
                    </a:lnTo>
                    <a:lnTo>
                      <a:pt x="100" y="429"/>
                    </a:lnTo>
                    <a:lnTo>
                      <a:pt x="119" y="395"/>
                    </a:lnTo>
                    <a:lnTo>
                      <a:pt x="141" y="362"/>
                    </a:lnTo>
                    <a:lnTo>
                      <a:pt x="163" y="330"/>
                    </a:lnTo>
                    <a:lnTo>
                      <a:pt x="187" y="299"/>
                    </a:lnTo>
                    <a:lnTo>
                      <a:pt x="214" y="268"/>
                    </a:lnTo>
                    <a:lnTo>
                      <a:pt x="241" y="240"/>
                    </a:lnTo>
                    <a:lnTo>
                      <a:pt x="270" y="213"/>
                    </a:lnTo>
                    <a:lnTo>
                      <a:pt x="299" y="187"/>
                    </a:lnTo>
                    <a:lnTo>
                      <a:pt x="330" y="163"/>
                    </a:lnTo>
                    <a:lnTo>
                      <a:pt x="362" y="141"/>
                    </a:lnTo>
                    <a:lnTo>
                      <a:pt x="395" y="119"/>
                    </a:lnTo>
                    <a:lnTo>
                      <a:pt x="429" y="99"/>
                    </a:lnTo>
                    <a:lnTo>
                      <a:pt x="465" y="81"/>
                    </a:lnTo>
                    <a:lnTo>
                      <a:pt x="501" y="64"/>
                    </a:lnTo>
                    <a:lnTo>
                      <a:pt x="539" y="50"/>
                    </a:lnTo>
                    <a:lnTo>
                      <a:pt x="576" y="37"/>
                    </a:lnTo>
                    <a:lnTo>
                      <a:pt x="615" y="27"/>
                    </a:lnTo>
                    <a:lnTo>
                      <a:pt x="655" y="17"/>
                    </a:lnTo>
                    <a:lnTo>
                      <a:pt x="695" y="9"/>
                    </a:lnTo>
                    <a:lnTo>
                      <a:pt x="736" y="5"/>
                    </a:lnTo>
                    <a:lnTo>
                      <a:pt x="778" y="1"/>
                    </a:lnTo>
                    <a:lnTo>
                      <a:pt x="820" y="0"/>
                    </a:lnTo>
                    <a:close/>
                  </a:path>
                </a:pathLst>
              </a:custGeom>
              <a:gradFill flip="none" rotWithShape="1">
                <a:gsLst>
                  <a:gs pos="100000">
                    <a:schemeClr val="bg1">
                      <a:alpha val="0"/>
                    </a:schemeClr>
                  </a:gs>
                  <a:gs pos="0">
                    <a:schemeClr val="bg1">
                      <a:alpha val="46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3" name="Freeform 34"/>
              <p:cNvSpPr>
                <a:spLocks/>
              </p:cNvSpPr>
              <p:nvPr/>
            </p:nvSpPr>
            <p:spPr bwMode="auto">
              <a:xfrm>
                <a:off x="5951439" y="5105271"/>
                <a:ext cx="351507" cy="351507"/>
              </a:xfrm>
              <a:custGeom>
                <a:avLst/>
                <a:gdLst>
                  <a:gd name="T0" fmla="*/ 853 w 1548"/>
                  <a:gd name="T1" fmla="*/ 4 h 1547"/>
                  <a:gd name="T2" fmla="*/ 967 w 1548"/>
                  <a:gd name="T3" fmla="*/ 25 h 1547"/>
                  <a:gd name="T4" fmla="*/ 1076 w 1548"/>
                  <a:gd name="T5" fmla="*/ 61 h 1547"/>
                  <a:gd name="T6" fmla="*/ 1176 w 1548"/>
                  <a:gd name="T7" fmla="*/ 112 h 1547"/>
                  <a:gd name="T8" fmla="*/ 1266 w 1548"/>
                  <a:gd name="T9" fmla="*/ 177 h 1547"/>
                  <a:gd name="T10" fmla="*/ 1347 w 1548"/>
                  <a:gd name="T11" fmla="*/ 254 h 1547"/>
                  <a:gd name="T12" fmla="*/ 1415 w 1548"/>
                  <a:gd name="T13" fmla="*/ 341 h 1547"/>
                  <a:gd name="T14" fmla="*/ 1471 w 1548"/>
                  <a:gd name="T15" fmla="*/ 439 h 1547"/>
                  <a:gd name="T16" fmla="*/ 1514 w 1548"/>
                  <a:gd name="T17" fmla="*/ 544 h 1547"/>
                  <a:gd name="T18" fmla="*/ 1539 w 1548"/>
                  <a:gd name="T19" fmla="*/ 655 h 1547"/>
                  <a:gd name="T20" fmla="*/ 1548 w 1548"/>
                  <a:gd name="T21" fmla="*/ 774 h 1547"/>
                  <a:gd name="T22" fmla="*/ 1539 w 1548"/>
                  <a:gd name="T23" fmla="*/ 891 h 1547"/>
                  <a:gd name="T24" fmla="*/ 1514 w 1548"/>
                  <a:gd name="T25" fmla="*/ 1003 h 1547"/>
                  <a:gd name="T26" fmla="*/ 1471 w 1548"/>
                  <a:gd name="T27" fmla="*/ 1109 h 1547"/>
                  <a:gd name="T28" fmla="*/ 1415 w 1548"/>
                  <a:gd name="T29" fmla="*/ 1206 h 1547"/>
                  <a:gd name="T30" fmla="*/ 1347 w 1548"/>
                  <a:gd name="T31" fmla="*/ 1294 h 1547"/>
                  <a:gd name="T32" fmla="*/ 1266 w 1548"/>
                  <a:gd name="T33" fmla="*/ 1370 h 1547"/>
                  <a:gd name="T34" fmla="*/ 1176 w 1548"/>
                  <a:gd name="T35" fmla="*/ 1435 h 1547"/>
                  <a:gd name="T36" fmla="*/ 1076 w 1548"/>
                  <a:gd name="T37" fmla="*/ 1486 h 1547"/>
                  <a:gd name="T38" fmla="*/ 967 w 1548"/>
                  <a:gd name="T39" fmla="*/ 1523 h 1547"/>
                  <a:gd name="T40" fmla="*/ 853 w 1548"/>
                  <a:gd name="T41" fmla="*/ 1543 h 1547"/>
                  <a:gd name="T42" fmla="*/ 735 w 1548"/>
                  <a:gd name="T43" fmla="*/ 1546 h 1547"/>
                  <a:gd name="T44" fmla="*/ 618 w 1548"/>
                  <a:gd name="T45" fmla="*/ 1531 h 1547"/>
                  <a:gd name="T46" fmla="*/ 509 w 1548"/>
                  <a:gd name="T47" fmla="*/ 1500 h 1547"/>
                  <a:gd name="T48" fmla="*/ 405 w 1548"/>
                  <a:gd name="T49" fmla="*/ 1453 h 1547"/>
                  <a:gd name="T50" fmla="*/ 311 w 1548"/>
                  <a:gd name="T51" fmla="*/ 1393 h 1547"/>
                  <a:gd name="T52" fmla="*/ 227 w 1548"/>
                  <a:gd name="T53" fmla="*/ 1320 h 1547"/>
                  <a:gd name="T54" fmla="*/ 154 w 1548"/>
                  <a:gd name="T55" fmla="*/ 1237 h 1547"/>
                  <a:gd name="T56" fmla="*/ 94 w 1548"/>
                  <a:gd name="T57" fmla="*/ 1142 h 1547"/>
                  <a:gd name="T58" fmla="*/ 48 w 1548"/>
                  <a:gd name="T59" fmla="*/ 1040 h 1547"/>
                  <a:gd name="T60" fmla="*/ 16 w 1548"/>
                  <a:gd name="T61" fmla="*/ 929 h 1547"/>
                  <a:gd name="T62" fmla="*/ 1 w 1548"/>
                  <a:gd name="T63" fmla="*/ 814 h 1547"/>
                  <a:gd name="T64" fmla="*/ 5 w 1548"/>
                  <a:gd name="T65" fmla="*/ 694 h 1547"/>
                  <a:gd name="T66" fmla="*/ 25 w 1548"/>
                  <a:gd name="T67" fmla="*/ 580 h 1547"/>
                  <a:gd name="T68" fmla="*/ 62 w 1548"/>
                  <a:gd name="T69" fmla="*/ 473 h 1547"/>
                  <a:gd name="T70" fmla="*/ 113 w 1548"/>
                  <a:gd name="T71" fmla="*/ 373 h 1547"/>
                  <a:gd name="T72" fmla="*/ 177 w 1548"/>
                  <a:gd name="T73" fmla="*/ 281 h 1547"/>
                  <a:gd name="T74" fmla="*/ 254 w 1548"/>
                  <a:gd name="T75" fmla="*/ 202 h 1547"/>
                  <a:gd name="T76" fmla="*/ 341 w 1548"/>
                  <a:gd name="T77" fmla="*/ 132 h 1547"/>
                  <a:gd name="T78" fmla="*/ 439 w 1548"/>
                  <a:gd name="T79" fmla="*/ 76 h 1547"/>
                  <a:gd name="T80" fmla="*/ 544 w 1548"/>
                  <a:gd name="T81" fmla="*/ 35 h 1547"/>
                  <a:gd name="T82" fmla="*/ 656 w 1548"/>
                  <a:gd name="T83" fmla="*/ 9 h 1547"/>
                  <a:gd name="T84" fmla="*/ 774 w 1548"/>
                  <a:gd name="T85" fmla="*/ 0 h 15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48" h="1547">
                    <a:moveTo>
                      <a:pt x="774" y="0"/>
                    </a:moveTo>
                    <a:lnTo>
                      <a:pt x="814" y="1"/>
                    </a:lnTo>
                    <a:lnTo>
                      <a:pt x="853" y="4"/>
                    </a:lnTo>
                    <a:lnTo>
                      <a:pt x="892" y="9"/>
                    </a:lnTo>
                    <a:lnTo>
                      <a:pt x="930" y="16"/>
                    </a:lnTo>
                    <a:lnTo>
                      <a:pt x="967" y="25"/>
                    </a:lnTo>
                    <a:lnTo>
                      <a:pt x="1004" y="35"/>
                    </a:lnTo>
                    <a:lnTo>
                      <a:pt x="1040" y="47"/>
                    </a:lnTo>
                    <a:lnTo>
                      <a:pt x="1076" y="61"/>
                    </a:lnTo>
                    <a:lnTo>
                      <a:pt x="1110" y="76"/>
                    </a:lnTo>
                    <a:lnTo>
                      <a:pt x="1143" y="93"/>
                    </a:lnTo>
                    <a:lnTo>
                      <a:pt x="1176" y="112"/>
                    </a:lnTo>
                    <a:lnTo>
                      <a:pt x="1207" y="132"/>
                    </a:lnTo>
                    <a:lnTo>
                      <a:pt x="1238" y="154"/>
                    </a:lnTo>
                    <a:lnTo>
                      <a:pt x="1266" y="177"/>
                    </a:lnTo>
                    <a:lnTo>
                      <a:pt x="1295" y="202"/>
                    </a:lnTo>
                    <a:lnTo>
                      <a:pt x="1321" y="227"/>
                    </a:lnTo>
                    <a:lnTo>
                      <a:pt x="1347" y="254"/>
                    </a:lnTo>
                    <a:lnTo>
                      <a:pt x="1371" y="281"/>
                    </a:lnTo>
                    <a:lnTo>
                      <a:pt x="1394" y="311"/>
                    </a:lnTo>
                    <a:lnTo>
                      <a:pt x="1415" y="341"/>
                    </a:lnTo>
                    <a:lnTo>
                      <a:pt x="1436" y="373"/>
                    </a:lnTo>
                    <a:lnTo>
                      <a:pt x="1454" y="405"/>
                    </a:lnTo>
                    <a:lnTo>
                      <a:pt x="1471" y="439"/>
                    </a:lnTo>
                    <a:lnTo>
                      <a:pt x="1487" y="473"/>
                    </a:lnTo>
                    <a:lnTo>
                      <a:pt x="1501" y="507"/>
                    </a:lnTo>
                    <a:lnTo>
                      <a:pt x="1514" y="544"/>
                    </a:lnTo>
                    <a:lnTo>
                      <a:pt x="1524" y="580"/>
                    </a:lnTo>
                    <a:lnTo>
                      <a:pt x="1532" y="618"/>
                    </a:lnTo>
                    <a:lnTo>
                      <a:pt x="1539" y="655"/>
                    </a:lnTo>
                    <a:lnTo>
                      <a:pt x="1544" y="694"/>
                    </a:lnTo>
                    <a:lnTo>
                      <a:pt x="1547" y="734"/>
                    </a:lnTo>
                    <a:lnTo>
                      <a:pt x="1548" y="774"/>
                    </a:lnTo>
                    <a:lnTo>
                      <a:pt x="1547" y="814"/>
                    </a:lnTo>
                    <a:lnTo>
                      <a:pt x="1544" y="853"/>
                    </a:lnTo>
                    <a:lnTo>
                      <a:pt x="1539" y="891"/>
                    </a:lnTo>
                    <a:lnTo>
                      <a:pt x="1532" y="929"/>
                    </a:lnTo>
                    <a:lnTo>
                      <a:pt x="1524" y="967"/>
                    </a:lnTo>
                    <a:lnTo>
                      <a:pt x="1514" y="1003"/>
                    </a:lnTo>
                    <a:lnTo>
                      <a:pt x="1501" y="1040"/>
                    </a:lnTo>
                    <a:lnTo>
                      <a:pt x="1487" y="1075"/>
                    </a:lnTo>
                    <a:lnTo>
                      <a:pt x="1471" y="1109"/>
                    </a:lnTo>
                    <a:lnTo>
                      <a:pt x="1454" y="1142"/>
                    </a:lnTo>
                    <a:lnTo>
                      <a:pt x="1436" y="1174"/>
                    </a:lnTo>
                    <a:lnTo>
                      <a:pt x="1415" y="1206"/>
                    </a:lnTo>
                    <a:lnTo>
                      <a:pt x="1394" y="1237"/>
                    </a:lnTo>
                    <a:lnTo>
                      <a:pt x="1371" y="1265"/>
                    </a:lnTo>
                    <a:lnTo>
                      <a:pt x="1347" y="1294"/>
                    </a:lnTo>
                    <a:lnTo>
                      <a:pt x="1321" y="1320"/>
                    </a:lnTo>
                    <a:lnTo>
                      <a:pt x="1295" y="1346"/>
                    </a:lnTo>
                    <a:lnTo>
                      <a:pt x="1266" y="1370"/>
                    </a:lnTo>
                    <a:lnTo>
                      <a:pt x="1238" y="1393"/>
                    </a:lnTo>
                    <a:lnTo>
                      <a:pt x="1207" y="1415"/>
                    </a:lnTo>
                    <a:lnTo>
                      <a:pt x="1176" y="1435"/>
                    </a:lnTo>
                    <a:lnTo>
                      <a:pt x="1143" y="1453"/>
                    </a:lnTo>
                    <a:lnTo>
                      <a:pt x="1110" y="1470"/>
                    </a:lnTo>
                    <a:lnTo>
                      <a:pt x="1076" y="1486"/>
                    </a:lnTo>
                    <a:lnTo>
                      <a:pt x="1040" y="1500"/>
                    </a:lnTo>
                    <a:lnTo>
                      <a:pt x="1004" y="1513"/>
                    </a:lnTo>
                    <a:lnTo>
                      <a:pt x="967" y="1523"/>
                    </a:lnTo>
                    <a:lnTo>
                      <a:pt x="930" y="1531"/>
                    </a:lnTo>
                    <a:lnTo>
                      <a:pt x="892" y="1538"/>
                    </a:lnTo>
                    <a:lnTo>
                      <a:pt x="853" y="1543"/>
                    </a:lnTo>
                    <a:lnTo>
                      <a:pt x="814" y="1546"/>
                    </a:lnTo>
                    <a:lnTo>
                      <a:pt x="774" y="1547"/>
                    </a:lnTo>
                    <a:lnTo>
                      <a:pt x="735" y="1546"/>
                    </a:lnTo>
                    <a:lnTo>
                      <a:pt x="695" y="1543"/>
                    </a:lnTo>
                    <a:lnTo>
                      <a:pt x="656" y="1538"/>
                    </a:lnTo>
                    <a:lnTo>
                      <a:pt x="618" y="1531"/>
                    </a:lnTo>
                    <a:lnTo>
                      <a:pt x="581" y="1523"/>
                    </a:lnTo>
                    <a:lnTo>
                      <a:pt x="544" y="1513"/>
                    </a:lnTo>
                    <a:lnTo>
                      <a:pt x="509" y="1500"/>
                    </a:lnTo>
                    <a:lnTo>
                      <a:pt x="473" y="1486"/>
                    </a:lnTo>
                    <a:lnTo>
                      <a:pt x="439" y="1470"/>
                    </a:lnTo>
                    <a:lnTo>
                      <a:pt x="405" y="1453"/>
                    </a:lnTo>
                    <a:lnTo>
                      <a:pt x="373" y="1435"/>
                    </a:lnTo>
                    <a:lnTo>
                      <a:pt x="341" y="1415"/>
                    </a:lnTo>
                    <a:lnTo>
                      <a:pt x="311" y="1393"/>
                    </a:lnTo>
                    <a:lnTo>
                      <a:pt x="282" y="1370"/>
                    </a:lnTo>
                    <a:lnTo>
                      <a:pt x="254" y="1346"/>
                    </a:lnTo>
                    <a:lnTo>
                      <a:pt x="227" y="1320"/>
                    </a:lnTo>
                    <a:lnTo>
                      <a:pt x="202" y="1294"/>
                    </a:lnTo>
                    <a:lnTo>
                      <a:pt x="177" y="1265"/>
                    </a:lnTo>
                    <a:lnTo>
                      <a:pt x="154" y="1237"/>
                    </a:lnTo>
                    <a:lnTo>
                      <a:pt x="132" y="1206"/>
                    </a:lnTo>
                    <a:lnTo>
                      <a:pt x="113" y="1174"/>
                    </a:lnTo>
                    <a:lnTo>
                      <a:pt x="94" y="1142"/>
                    </a:lnTo>
                    <a:lnTo>
                      <a:pt x="76" y="1109"/>
                    </a:lnTo>
                    <a:lnTo>
                      <a:pt x="62" y="1075"/>
                    </a:lnTo>
                    <a:lnTo>
                      <a:pt x="48" y="1040"/>
                    </a:lnTo>
                    <a:lnTo>
                      <a:pt x="35" y="1003"/>
                    </a:lnTo>
                    <a:lnTo>
                      <a:pt x="25" y="967"/>
                    </a:lnTo>
                    <a:lnTo>
                      <a:pt x="16" y="929"/>
                    </a:lnTo>
                    <a:lnTo>
                      <a:pt x="9" y="891"/>
                    </a:lnTo>
                    <a:lnTo>
                      <a:pt x="5" y="853"/>
                    </a:lnTo>
                    <a:lnTo>
                      <a:pt x="1" y="814"/>
                    </a:lnTo>
                    <a:lnTo>
                      <a:pt x="0" y="774"/>
                    </a:lnTo>
                    <a:lnTo>
                      <a:pt x="1" y="734"/>
                    </a:lnTo>
                    <a:lnTo>
                      <a:pt x="5" y="694"/>
                    </a:lnTo>
                    <a:lnTo>
                      <a:pt x="9" y="655"/>
                    </a:lnTo>
                    <a:lnTo>
                      <a:pt x="16" y="618"/>
                    </a:lnTo>
                    <a:lnTo>
                      <a:pt x="25" y="580"/>
                    </a:lnTo>
                    <a:lnTo>
                      <a:pt x="35" y="544"/>
                    </a:lnTo>
                    <a:lnTo>
                      <a:pt x="48" y="507"/>
                    </a:lnTo>
                    <a:lnTo>
                      <a:pt x="62" y="473"/>
                    </a:lnTo>
                    <a:lnTo>
                      <a:pt x="76" y="439"/>
                    </a:lnTo>
                    <a:lnTo>
                      <a:pt x="94" y="405"/>
                    </a:lnTo>
                    <a:lnTo>
                      <a:pt x="113" y="373"/>
                    </a:lnTo>
                    <a:lnTo>
                      <a:pt x="132" y="341"/>
                    </a:lnTo>
                    <a:lnTo>
                      <a:pt x="154" y="311"/>
                    </a:lnTo>
                    <a:lnTo>
                      <a:pt x="177" y="281"/>
                    </a:lnTo>
                    <a:lnTo>
                      <a:pt x="202" y="254"/>
                    </a:lnTo>
                    <a:lnTo>
                      <a:pt x="227" y="227"/>
                    </a:lnTo>
                    <a:lnTo>
                      <a:pt x="254" y="202"/>
                    </a:lnTo>
                    <a:lnTo>
                      <a:pt x="282" y="177"/>
                    </a:lnTo>
                    <a:lnTo>
                      <a:pt x="311" y="154"/>
                    </a:lnTo>
                    <a:lnTo>
                      <a:pt x="341" y="132"/>
                    </a:lnTo>
                    <a:lnTo>
                      <a:pt x="373" y="112"/>
                    </a:lnTo>
                    <a:lnTo>
                      <a:pt x="405" y="93"/>
                    </a:lnTo>
                    <a:lnTo>
                      <a:pt x="439" y="76"/>
                    </a:lnTo>
                    <a:lnTo>
                      <a:pt x="473" y="61"/>
                    </a:lnTo>
                    <a:lnTo>
                      <a:pt x="509" y="47"/>
                    </a:lnTo>
                    <a:lnTo>
                      <a:pt x="544" y="35"/>
                    </a:lnTo>
                    <a:lnTo>
                      <a:pt x="581" y="25"/>
                    </a:lnTo>
                    <a:lnTo>
                      <a:pt x="618" y="16"/>
                    </a:lnTo>
                    <a:lnTo>
                      <a:pt x="656" y="9"/>
                    </a:lnTo>
                    <a:lnTo>
                      <a:pt x="695" y="4"/>
                    </a:lnTo>
                    <a:lnTo>
                      <a:pt x="735" y="1"/>
                    </a:lnTo>
                    <a:lnTo>
                      <a:pt x="774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4" name="Freeform 35"/>
              <p:cNvSpPr>
                <a:spLocks noEditPoints="1"/>
              </p:cNvSpPr>
              <p:nvPr/>
            </p:nvSpPr>
            <p:spPr bwMode="auto">
              <a:xfrm>
                <a:off x="6059071" y="5211540"/>
                <a:ext cx="137606" cy="137606"/>
              </a:xfrm>
              <a:custGeom>
                <a:avLst/>
                <a:gdLst>
                  <a:gd name="T0" fmla="*/ 470 w 608"/>
                  <a:gd name="T1" fmla="*/ 1 h 609"/>
                  <a:gd name="T2" fmla="*/ 514 w 608"/>
                  <a:gd name="T3" fmla="*/ 13 h 609"/>
                  <a:gd name="T4" fmla="*/ 552 w 608"/>
                  <a:gd name="T5" fmla="*/ 36 h 609"/>
                  <a:gd name="T6" fmla="*/ 563 w 608"/>
                  <a:gd name="T7" fmla="*/ 46 h 609"/>
                  <a:gd name="T8" fmla="*/ 589 w 608"/>
                  <a:gd name="T9" fmla="*/ 81 h 609"/>
                  <a:gd name="T10" fmla="*/ 604 w 608"/>
                  <a:gd name="T11" fmla="*/ 123 h 609"/>
                  <a:gd name="T12" fmla="*/ 608 w 608"/>
                  <a:gd name="T13" fmla="*/ 455 h 609"/>
                  <a:gd name="T14" fmla="*/ 601 w 608"/>
                  <a:gd name="T15" fmla="*/ 501 h 609"/>
                  <a:gd name="T16" fmla="*/ 581 w 608"/>
                  <a:gd name="T17" fmla="*/ 541 h 609"/>
                  <a:gd name="T18" fmla="*/ 552 w 608"/>
                  <a:gd name="T19" fmla="*/ 574 h 609"/>
                  <a:gd name="T20" fmla="*/ 514 w 608"/>
                  <a:gd name="T21" fmla="*/ 597 h 609"/>
                  <a:gd name="T22" fmla="*/ 470 w 608"/>
                  <a:gd name="T23" fmla="*/ 608 h 609"/>
                  <a:gd name="T24" fmla="*/ 138 w 608"/>
                  <a:gd name="T25" fmla="*/ 608 h 609"/>
                  <a:gd name="T26" fmla="*/ 93 w 608"/>
                  <a:gd name="T27" fmla="*/ 597 h 609"/>
                  <a:gd name="T28" fmla="*/ 55 w 608"/>
                  <a:gd name="T29" fmla="*/ 574 h 609"/>
                  <a:gd name="T30" fmla="*/ 35 w 608"/>
                  <a:gd name="T31" fmla="*/ 553 h 609"/>
                  <a:gd name="T32" fmla="*/ 11 w 608"/>
                  <a:gd name="T33" fmla="*/ 514 h 609"/>
                  <a:gd name="T34" fmla="*/ 0 w 608"/>
                  <a:gd name="T35" fmla="*/ 471 h 609"/>
                  <a:gd name="T36" fmla="*/ 0 w 608"/>
                  <a:gd name="T37" fmla="*/ 138 h 609"/>
                  <a:gd name="T38" fmla="*/ 11 w 608"/>
                  <a:gd name="T39" fmla="*/ 95 h 609"/>
                  <a:gd name="T40" fmla="*/ 35 w 608"/>
                  <a:gd name="T41" fmla="*/ 57 h 609"/>
                  <a:gd name="T42" fmla="*/ 67 w 608"/>
                  <a:gd name="T43" fmla="*/ 28 h 609"/>
                  <a:gd name="T44" fmla="*/ 107 w 608"/>
                  <a:gd name="T45" fmla="*/ 8 h 609"/>
                  <a:gd name="T46" fmla="*/ 152 w 608"/>
                  <a:gd name="T47" fmla="*/ 0 h 609"/>
                  <a:gd name="T48" fmla="*/ 143 w 608"/>
                  <a:gd name="T49" fmla="*/ 61 h 609"/>
                  <a:gd name="T50" fmla="*/ 116 w 608"/>
                  <a:gd name="T51" fmla="*/ 68 h 609"/>
                  <a:gd name="T52" fmla="*/ 93 w 608"/>
                  <a:gd name="T53" fmla="*/ 81 h 609"/>
                  <a:gd name="T54" fmla="*/ 75 w 608"/>
                  <a:gd name="T55" fmla="*/ 102 h 609"/>
                  <a:gd name="T56" fmla="*/ 62 w 608"/>
                  <a:gd name="T57" fmla="*/ 127 h 609"/>
                  <a:gd name="T58" fmla="*/ 58 w 608"/>
                  <a:gd name="T59" fmla="*/ 154 h 609"/>
                  <a:gd name="T60" fmla="*/ 60 w 608"/>
                  <a:gd name="T61" fmla="*/ 475 h 609"/>
                  <a:gd name="T62" fmla="*/ 69 w 608"/>
                  <a:gd name="T63" fmla="*/ 501 h 609"/>
                  <a:gd name="T64" fmla="*/ 86 w 608"/>
                  <a:gd name="T65" fmla="*/ 522 h 609"/>
                  <a:gd name="T66" fmla="*/ 108 w 608"/>
                  <a:gd name="T67" fmla="*/ 538 h 609"/>
                  <a:gd name="T68" fmla="*/ 134 w 608"/>
                  <a:gd name="T69" fmla="*/ 547 h 609"/>
                  <a:gd name="T70" fmla="*/ 454 w 608"/>
                  <a:gd name="T71" fmla="*/ 550 h 609"/>
                  <a:gd name="T72" fmla="*/ 482 w 608"/>
                  <a:gd name="T73" fmla="*/ 545 h 609"/>
                  <a:gd name="T74" fmla="*/ 507 w 608"/>
                  <a:gd name="T75" fmla="*/ 534 h 609"/>
                  <a:gd name="T76" fmla="*/ 527 w 608"/>
                  <a:gd name="T77" fmla="*/ 516 h 609"/>
                  <a:gd name="T78" fmla="*/ 541 w 608"/>
                  <a:gd name="T79" fmla="*/ 492 h 609"/>
                  <a:gd name="T80" fmla="*/ 548 w 608"/>
                  <a:gd name="T81" fmla="*/ 465 h 609"/>
                  <a:gd name="T82" fmla="*/ 548 w 608"/>
                  <a:gd name="T83" fmla="*/ 145 h 609"/>
                  <a:gd name="T84" fmla="*/ 541 w 608"/>
                  <a:gd name="T85" fmla="*/ 118 h 609"/>
                  <a:gd name="T86" fmla="*/ 527 w 608"/>
                  <a:gd name="T87" fmla="*/ 94 h 609"/>
                  <a:gd name="T88" fmla="*/ 514 w 608"/>
                  <a:gd name="T89" fmla="*/ 81 h 609"/>
                  <a:gd name="T90" fmla="*/ 491 w 608"/>
                  <a:gd name="T91" fmla="*/ 68 h 609"/>
                  <a:gd name="T92" fmla="*/ 464 w 608"/>
                  <a:gd name="T93" fmla="*/ 61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08" h="609">
                    <a:moveTo>
                      <a:pt x="152" y="0"/>
                    </a:moveTo>
                    <a:lnTo>
                      <a:pt x="454" y="0"/>
                    </a:lnTo>
                    <a:lnTo>
                      <a:pt x="470" y="1"/>
                    </a:lnTo>
                    <a:lnTo>
                      <a:pt x="484" y="4"/>
                    </a:lnTo>
                    <a:lnTo>
                      <a:pt x="499" y="8"/>
                    </a:lnTo>
                    <a:lnTo>
                      <a:pt x="514" y="13"/>
                    </a:lnTo>
                    <a:lnTo>
                      <a:pt x="527" y="20"/>
                    </a:lnTo>
                    <a:lnTo>
                      <a:pt x="539" y="28"/>
                    </a:lnTo>
                    <a:lnTo>
                      <a:pt x="552" y="36"/>
                    </a:lnTo>
                    <a:lnTo>
                      <a:pt x="562" y="46"/>
                    </a:lnTo>
                    <a:lnTo>
                      <a:pt x="562" y="46"/>
                    </a:lnTo>
                    <a:lnTo>
                      <a:pt x="563" y="46"/>
                    </a:lnTo>
                    <a:lnTo>
                      <a:pt x="572" y="57"/>
                    </a:lnTo>
                    <a:lnTo>
                      <a:pt x="581" y="69"/>
                    </a:lnTo>
                    <a:lnTo>
                      <a:pt x="589" y="81"/>
                    </a:lnTo>
                    <a:lnTo>
                      <a:pt x="595" y="95"/>
                    </a:lnTo>
                    <a:lnTo>
                      <a:pt x="601" y="109"/>
                    </a:lnTo>
                    <a:lnTo>
                      <a:pt x="604" y="123"/>
                    </a:lnTo>
                    <a:lnTo>
                      <a:pt x="606" y="138"/>
                    </a:lnTo>
                    <a:lnTo>
                      <a:pt x="608" y="154"/>
                    </a:lnTo>
                    <a:lnTo>
                      <a:pt x="608" y="455"/>
                    </a:lnTo>
                    <a:lnTo>
                      <a:pt x="606" y="471"/>
                    </a:lnTo>
                    <a:lnTo>
                      <a:pt x="604" y="486"/>
                    </a:lnTo>
                    <a:lnTo>
                      <a:pt x="601" y="501"/>
                    </a:lnTo>
                    <a:lnTo>
                      <a:pt x="595" y="514"/>
                    </a:lnTo>
                    <a:lnTo>
                      <a:pt x="589" y="528"/>
                    </a:lnTo>
                    <a:lnTo>
                      <a:pt x="581" y="541"/>
                    </a:lnTo>
                    <a:lnTo>
                      <a:pt x="572" y="553"/>
                    </a:lnTo>
                    <a:lnTo>
                      <a:pt x="563" y="563"/>
                    </a:lnTo>
                    <a:lnTo>
                      <a:pt x="552" y="574"/>
                    </a:lnTo>
                    <a:lnTo>
                      <a:pt x="540" y="583"/>
                    </a:lnTo>
                    <a:lnTo>
                      <a:pt x="527" y="590"/>
                    </a:lnTo>
                    <a:lnTo>
                      <a:pt x="514" y="597"/>
                    </a:lnTo>
                    <a:lnTo>
                      <a:pt x="499" y="602"/>
                    </a:lnTo>
                    <a:lnTo>
                      <a:pt x="484" y="606"/>
                    </a:lnTo>
                    <a:lnTo>
                      <a:pt x="470" y="608"/>
                    </a:lnTo>
                    <a:lnTo>
                      <a:pt x="454" y="609"/>
                    </a:lnTo>
                    <a:lnTo>
                      <a:pt x="152" y="609"/>
                    </a:lnTo>
                    <a:lnTo>
                      <a:pt x="138" y="608"/>
                    </a:lnTo>
                    <a:lnTo>
                      <a:pt x="122" y="606"/>
                    </a:lnTo>
                    <a:lnTo>
                      <a:pt x="108" y="602"/>
                    </a:lnTo>
                    <a:lnTo>
                      <a:pt x="93" y="597"/>
                    </a:lnTo>
                    <a:lnTo>
                      <a:pt x="79" y="590"/>
                    </a:lnTo>
                    <a:lnTo>
                      <a:pt x="67" y="583"/>
                    </a:lnTo>
                    <a:lnTo>
                      <a:pt x="55" y="574"/>
                    </a:lnTo>
                    <a:lnTo>
                      <a:pt x="44" y="563"/>
                    </a:lnTo>
                    <a:lnTo>
                      <a:pt x="44" y="563"/>
                    </a:lnTo>
                    <a:lnTo>
                      <a:pt x="35" y="553"/>
                    </a:lnTo>
                    <a:lnTo>
                      <a:pt x="26" y="541"/>
                    </a:lnTo>
                    <a:lnTo>
                      <a:pt x="18" y="528"/>
                    </a:lnTo>
                    <a:lnTo>
                      <a:pt x="11" y="514"/>
                    </a:lnTo>
                    <a:lnTo>
                      <a:pt x="6" y="501"/>
                    </a:lnTo>
                    <a:lnTo>
                      <a:pt x="2" y="486"/>
                    </a:lnTo>
                    <a:lnTo>
                      <a:pt x="0" y="471"/>
                    </a:lnTo>
                    <a:lnTo>
                      <a:pt x="0" y="455"/>
                    </a:lnTo>
                    <a:lnTo>
                      <a:pt x="0" y="154"/>
                    </a:lnTo>
                    <a:lnTo>
                      <a:pt x="0" y="138"/>
                    </a:lnTo>
                    <a:lnTo>
                      <a:pt x="2" y="123"/>
                    </a:lnTo>
                    <a:lnTo>
                      <a:pt x="6" y="109"/>
                    </a:lnTo>
                    <a:lnTo>
                      <a:pt x="11" y="95"/>
                    </a:lnTo>
                    <a:lnTo>
                      <a:pt x="18" y="81"/>
                    </a:lnTo>
                    <a:lnTo>
                      <a:pt x="26" y="69"/>
                    </a:lnTo>
                    <a:lnTo>
                      <a:pt x="35" y="57"/>
                    </a:lnTo>
                    <a:lnTo>
                      <a:pt x="44" y="46"/>
                    </a:lnTo>
                    <a:lnTo>
                      <a:pt x="55" y="36"/>
                    </a:lnTo>
                    <a:lnTo>
                      <a:pt x="67" y="28"/>
                    </a:lnTo>
                    <a:lnTo>
                      <a:pt x="79" y="20"/>
                    </a:lnTo>
                    <a:lnTo>
                      <a:pt x="93" y="13"/>
                    </a:lnTo>
                    <a:lnTo>
                      <a:pt x="107" y="8"/>
                    </a:lnTo>
                    <a:lnTo>
                      <a:pt x="122" y="4"/>
                    </a:lnTo>
                    <a:lnTo>
                      <a:pt x="138" y="1"/>
                    </a:lnTo>
                    <a:lnTo>
                      <a:pt x="152" y="0"/>
                    </a:lnTo>
                    <a:close/>
                    <a:moveTo>
                      <a:pt x="454" y="60"/>
                    </a:moveTo>
                    <a:lnTo>
                      <a:pt x="152" y="60"/>
                    </a:lnTo>
                    <a:lnTo>
                      <a:pt x="143" y="61"/>
                    </a:lnTo>
                    <a:lnTo>
                      <a:pt x="134" y="62"/>
                    </a:lnTo>
                    <a:lnTo>
                      <a:pt x="125" y="64"/>
                    </a:lnTo>
                    <a:lnTo>
                      <a:pt x="116" y="68"/>
                    </a:lnTo>
                    <a:lnTo>
                      <a:pt x="108" y="71"/>
                    </a:lnTo>
                    <a:lnTo>
                      <a:pt x="100" y="76"/>
                    </a:lnTo>
                    <a:lnTo>
                      <a:pt x="93" y="81"/>
                    </a:lnTo>
                    <a:lnTo>
                      <a:pt x="86" y="88"/>
                    </a:lnTo>
                    <a:lnTo>
                      <a:pt x="79" y="94"/>
                    </a:lnTo>
                    <a:lnTo>
                      <a:pt x="75" y="102"/>
                    </a:lnTo>
                    <a:lnTo>
                      <a:pt x="69" y="110"/>
                    </a:lnTo>
                    <a:lnTo>
                      <a:pt x="66" y="118"/>
                    </a:lnTo>
                    <a:lnTo>
                      <a:pt x="62" y="127"/>
                    </a:lnTo>
                    <a:lnTo>
                      <a:pt x="60" y="135"/>
                    </a:lnTo>
                    <a:lnTo>
                      <a:pt x="59" y="145"/>
                    </a:lnTo>
                    <a:lnTo>
                      <a:pt x="58" y="154"/>
                    </a:lnTo>
                    <a:lnTo>
                      <a:pt x="58" y="455"/>
                    </a:lnTo>
                    <a:lnTo>
                      <a:pt x="59" y="465"/>
                    </a:lnTo>
                    <a:lnTo>
                      <a:pt x="60" y="475"/>
                    </a:lnTo>
                    <a:lnTo>
                      <a:pt x="62" y="484"/>
                    </a:lnTo>
                    <a:lnTo>
                      <a:pt x="66" y="492"/>
                    </a:lnTo>
                    <a:lnTo>
                      <a:pt x="69" y="501"/>
                    </a:lnTo>
                    <a:lnTo>
                      <a:pt x="75" y="509"/>
                    </a:lnTo>
                    <a:lnTo>
                      <a:pt x="79" y="516"/>
                    </a:lnTo>
                    <a:lnTo>
                      <a:pt x="86" y="522"/>
                    </a:lnTo>
                    <a:lnTo>
                      <a:pt x="93" y="528"/>
                    </a:lnTo>
                    <a:lnTo>
                      <a:pt x="100" y="534"/>
                    </a:lnTo>
                    <a:lnTo>
                      <a:pt x="108" y="538"/>
                    </a:lnTo>
                    <a:lnTo>
                      <a:pt x="116" y="543"/>
                    </a:lnTo>
                    <a:lnTo>
                      <a:pt x="125" y="545"/>
                    </a:lnTo>
                    <a:lnTo>
                      <a:pt x="134" y="547"/>
                    </a:lnTo>
                    <a:lnTo>
                      <a:pt x="143" y="550"/>
                    </a:lnTo>
                    <a:lnTo>
                      <a:pt x="152" y="550"/>
                    </a:lnTo>
                    <a:lnTo>
                      <a:pt x="454" y="550"/>
                    </a:lnTo>
                    <a:lnTo>
                      <a:pt x="464" y="550"/>
                    </a:lnTo>
                    <a:lnTo>
                      <a:pt x="473" y="547"/>
                    </a:lnTo>
                    <a:lnTo>
                      <a:pt x="482" y="545"/>
                    </a:lnTo>
                    <a:lnTo>
                      <a:pt x="491" y="543"/>
                    </a:lnTo>
                    <a:lnTo>
                      <a:pt x="499" y="538"/>
                    </a:lnTo>
                    <a:lnTo>
                      <a:pt x="507" y="534"/>
                    </a:lnTo>
                    <a:lnTo>
                      <a:pt x="514" y="528"/>
                    </a:lnTo>
                    <a:lnTo>
                      <a:pt x="521" y="522"/>
                    </a:lnTo>
                    <a:lnTo>
                      <a:pt x="527" y="516"/>
                    </a:lnTo>
                    <a:lnTo>
                      <a:pt x="532" y="508"/>
                    </a:lnTo>
                    <a:lnTo>
                      <a:pt x="537" y="501"/>
                    </a:lnTo>
                    <a:lnTo>
                      <a:pt x="541" y="492"/>
                    </a:lnTo>
                    <a:lnTo>
                      <a:pt x="545" y="484"/>
                    </a:lnTo>
                    <a:lnTo>
                      <a:pt x="547" y="475"/>
                    </a:lnTo>
                    <a:lnTo>
                      <a:pt x="548" y="465"/>
                    </a:lnTo>
                    <a:lnTo>
                      <a:pt x="548" y="455"/>
                    </a:lnTo>
                    <a:lnTo>
                      <a:pt x="548" y="154"/>
                    </a:lnTo>
                    <a:lnTo>
                      <a:pt x="548" y="145"/>
                    </a:lnTo>
                    <a:lnTo>
                      <a:pt x="547" y="135"/>
                    </a:lnTo>
                    <a:lnTo>
                      <a:pt x="545" y="126"/>
                    </a:lnTo>
                    <a:lnTo>
                      <a:pt x="541" y="118"/>
                    </a:lnTo>
                    <a:lnTo>
                      <a:pt x="537" y="110"/>
                    </a:lnTo>
                    <a:lnTo>
                      <a:pt x="532" y="102"/>
                    </a:lnTo>
                    <a:lnTo>
                      <a:pt x="527" y="94"/>
                    </a:lnTo>
                    <a:lnTo>
                      <a:pt x="521" y="88"/>
                    </a:lnTo>
                    <a:lnTo>
                      <a:pt x="521" y="87"/>
                    </a:lnTo>
                    <a:lnTo>
                      <a:pt x="514" y="81"/>
                    </a:lnTo>
                    <a:lnTo>
                      <a:pt x="507" y="76"/>
                    </a:lnTo>
                    <a:lnTo>
                      <a:pt x="499" y="71"/>
                    </a:lnTo>
                    <a:lnTo>
                      <a:pt x="491" y="68"/>
                    </a:lnTo>
                    <a:lnTo>
                      <a:pt x="482" y="64"/>
                    </a:lnTo>
                    <a:lnTo>
                      <a:pt x="473" y="62"/>
                    </a:lnTo>
                    <a:lnTo>
                      <a:pt x="464" y="61"/>
                    </a:lnTo>
                    <a:lnTo>
                      <a:pt x="454" y="60"/>
                    </a:lnTo>
                    <a:close/>
                  </a:path>
                </a:pathLst>
              </a:custGeom>
              <a:gradFill flip="none" rotWithShape="1">
                <a:gsLst>
                  <a:gs pos="46000">
                    <a:srgbClr val="FFFFFF"/>
                  </a:gs>
                  <a:gs pos="56000">
                    <a:schemeClr val="bg1">
                      <a:alpha val="45000"/>
                    </a:schemeClr>
                  </a:gs>
                  <a:gs pos="100000">
                    <a:srgbClr val="FFFFFF"/>
                  </a:gs>
                  <a:gs pos="0">
                    <a:schemeClr val="bg1">
                      <a:alpha val="97000"/>
                    </a:schemeClr>
                  </a:gs>
                </a:gsLst>
                <a:lin ang="189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5" name="Freeform 42"/>
              <p:cNvSpPr>
                <a:spLocks/>
              </p:cNvSpPr>
              <p:nvPr/>
            </p:nvSpPr>
            <p:spPr bwMode="auto">
              <a:xfrm>
                <a:off x="5940539" y="5287836"/>
                <a:ext cx="371944" cy="178479"/>
              </a:xfrm>
              <a:custGeom>
                <a:avLst/>
                <a:gdLst>
                  <a:gd name="T0" fmla="*/ 1635 w 1638"/>
                  <a:gd name="T1" fmla="*/ 43 h 786"/>
                  <a:gd name="T2" fmla="*/ 1625 w 1638"/>
                  <a:gd name="T3" fmla="*/ 122 h 786"/>
                  <a:gd name="T4" fmla="*/ 1605 w 1638"/>
                  <a:gd name="T5" fmla="*/ 199 h 786"/>
                  <a:gd name="T6" fmla="*/ 1580 w 1638"/>
                  <a:gd name="T7" fmla="*/ 273 h 786"/>
                  <a:gd name="T8" fmla="*/ 1547 w 1638"/>
                  <a:gd name="T9" fmla="*/ 344 h 786"/>
                  <a:gd name="T10" fmla="*/ 1508 w 1638"/>
                  <a:gd name="T11" fmla="*/ 410 h 786"/>
                  <a:gd name="T12" fmla="*/ 1464 w 1638"/>
                  <a:gd name="T13" fmla="*/ 473 h 786"/>
                  <a:gd name="T14" fmla="*/ 1414 w 1638"/>
                  <a:gd name="T15" fmla="*/ 531 h 786"/>
                  <a:gd name="T16" fmla="*/ 1359 w 1638"/>
                  <a:gd name="T17" fmla="*/ 584 h 786"/>
                  <a:gd name="T18" fmla="*/ 1298 w 1638"/>
                  <a:gd name="T19" fmla="*/ 631 h 786"/>
                  <a:gd name="T20" fmla="*/ 1235 w 1638"/>
                  <a:gd name="T21" fmla="*/ 674 h 786"/>
                  <a:gd name="T22" fmla="*/ 1166 w 1638"/>
                  <a:gd name="T23" fmla="*/ 710 h 786"/>
                  <a:gd name="T24" fmla="*/ 1094 w 1638"/>
                  <a:gd name="T25" fmla="*/ 740 h 786"/>
                  <a:gd name="T26" fmla="*/ 1019 w 1638"/>
                  <a:gd name="T27" fmla="*/ 763 h 786"/>
                  <a:gd name="T28" fmla="*/ 940 w 1638"/>
                  <a:gd name="T29" fmla="*/ 777 h 786"/>
                  <a:gd name="T30" fmla="*/ 861 w 1638"/>
                  <a:gd name="T31" fmla="*/ 785 h 786"/>
                  <a:gd name="T32" fmla="*/ 778 w 1638"/>
                  <a:gd name="T33" fmla="*/ 785 h 786"/>
                  <a:gd name="T34" fmla="*/ 697 w 1638"/>
                  <a:gd name="T35" fmla="*/ 777 h 786"/>
                  <a:gd name="T36" fmla="*/ 619 w 1638"/>
                  <a:gd name="T37" fmla="*/ 763 h 786"/>
                  <a:gd name="T38" fmla="*/ 543 w 1638"/>
                  <a:gd name="T39" fmla="*/ 740 h 786"/>
                  <a:gd name="T40" fmla="*/ 472 w 1638"/>
                  <a:gd name="T41" fmla="*/ 710 h 786"/>
                  <a:gd name="T42" fmla="*/ 403 w 1638"/>
                  <a:gd name="T43" fmla="*/ 674 h 786"/>
                  <a:gd name="T44" fmla="*/ 338 w 1638"/>
                  <a:gd name="T45" fmla="*/ 631 h 786"/>
                  <a:gd name="T46" fmla="*/ 279 w 1638"/>
                  <a:gd name="T47" fmla="*/ 584 h 786"/>
                  <a:gd name="T48" fmla="*/ 223 w 1638"/>
                  <a:gd name="T49" fmla="*/ 530 h 786"/>
                  <a:gd name="T50" fmla="*/ 173 w 1638"/>
                  <a:gd name="T51" fmla="*/ 472 h 786"/>
                  <a:gd name="T52" fmla="*/ 128 w 1638"/>
                  <a:gd name="T53" fmla="*/ 409 h 786"/>
                  <a:gd name="T54" fmla="*/ 89 w 1638"/>
                  <a:gd name="T55" fmla="*/ 342 h 786"/>
                  <a:gd name="T56" fmla="*/ 58 w 1638"/>
                  <a:gd name="T57" fmla="*/ 271 h 786"/>
                  <a:gd name="T58" fmla="*/ 32 w 1638"/>
                  <a:gd name="T59" fmla="*/ 197 h 786"/>
                  <a:gd name="T60" fmla="*/ 14 w 1638"/>
                  <a:gd name="T61" fmla="*/ 120 h 786"/>
                  <a:gd name="T62" fmla="*/ 3 w 1638"/>
                  <a:gd name="T63" fmla="*/ 40 h 786"/>
                  <a:gd name="T64" fmla="*/ 48 w 1638"/>
                  <a:gd name="T65" fmla="*/ 6 h 786"/>
                  <a:gd name="T66" fmla="*/ 146 w 1638"/>
                  <a:gd name="T67" fmla="*/ 18 h 786"/>
                  <a:gd name="T68" fmla="*/ 246 w 1638"/>
                  <a:gd name="T69" fmla="*/ 28 h 786"/>
                  <a:gd name="T70" fmla="*/ 348 w 1638"/>
                  <a:gd name="T71" fmla="*/ 37 h 786"/>
                  <a:gd name="T72" fmla="*/ 452 w 1638"/>
                  <a:gd name="T73" fmla="*/ 44 h 786"/>
                  <a:gd name="T74" fmla="*/ 557 w 1638"/>
                  <a:gd name="T75" fmla="*/ 50 h 786"/>
                  <a:gd name="T76" fmla="*/ 664 w 1638"/>
                  <a:gd name="T77" fmla="*/ 53 h 786"/>
                  <a:gd name="T78" fmla="*/ 774 w 1638"/>
                  <a:gd name="T79" fmla="*/ 56 h 786"/>
                  <a:gd name="T80" fmla="*/ 882 w 1638"/>
                  <a:gd name="T81" fmla="*/ 56 h 786"/>
                  <a:gd name="T82" fmla="*/ 988 w 1638"/>
                  <a:gd name="T83" fmla="*/ 53 h 786"/>
                  <a:gd name="T84" fmla="*/ 1093 w 1638"/>
                  <a:gd name="T85" fmla="*/ 50 h 786"/>
                  <a:gd name="T86" fmla="*/ 1196 w 1638"/>
                  <a:gd name="T87" fmla="*/ 45 h 786"/>
                  <a:gd name="T88" fmla="*/ 1297 w 1638"/>
                  <a:gd name="T89" fmla="*/ 39 h 786"/>
                  <a:gd name="T90" fmla="*/ 1398 w 1638"/>
                  <a:gd name="T91" fmla="*/ 30 h 786"/>
                  <a:gd name="T92" fmla="*/ 1495 w 1638"/>
                  <a:gd name="T93" fmla="*/ 20 h 786"/>
                  <a:gd name="T94" fmla="*/ 1590 w 1638"/>
                  <a:gd name="T95" fmla="*/ 9 h 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638" h="786">
                    <a:moveTo>
                      <a:pt x="1638" y="2"/>
                    </a:moveTo>
                    <a:lnTo>
                      <a:pt x="1635" y="43"/>
                    </a:lnTo>
                    <a:lnTo>
                      <a:pt x="1630" y="83"/>
                    </a:lnTo>
                    <a:lnTo>
                      <a:pt x="1625" y="122"/>
                    </a:lnTo>
                    <a:lnTo>
                      <a:pt x="1616" y="161"/>
                    </a:lnTo>
                    <a:lnTo>
                      <a:pt x="1605" y="199"/>
                    </a:lnTo>
                    <a:lnTo>
                      <a:pt x="1594" y="237"/>
                    </a:lnTo>
                    <a:lnTo>
                      <a:pt x="1580" y="273"/>
                    </a:lnTo>
                    <a:lnTo>
                      <a:pt x="1564" y="309"/>
                    </a:lnTo>
                    <a:lnTo>
                      <a:pt x="1547" y="344"/>
                    </a:lnTo>
                    <a:lnTo>
                      <a:pt x="1529" y="377"/>
                    </a:lnTo>
                    <a:lnTo>
                      <a:pt x="1508" y="410"/>
                    </a:lnTo>
                    <a:lnTo>
                      <a:pt x="1488" y="442"/>
                    </a:lnTo>
                    <a:lnTo>
                      <a:pt x="1464" y="473"/>
                    </a:lnTo>
                    <a:lnTo>
                      <a:pt x="1440" y="503"/>
                    </a:lnTo>
                    <a:lnTo>
                      <a:pt x="1414" y="531"/>
                    </a:lnTo>
                    <a:lnTo>
                      <a:pt x="1387" y="558"/>
                    </a:lnTo>
                    <a:lnTo>
                      <a:pt x="1359" y="584"/>
                    </a:lnTo>
                    <a:lnTo>
                      <a:pt x="1329" y="609"/>
                    </a:lnTo>
                    <a:lnTo>
                      <a:pt x="1298" y="631"/>
                    </a:lnTo>
                    <a:lnTo>
                      <a:pt x="1268" y="654"/>
                    </a:lnTo>
                    <a:lnTo>
                      <a:pt x="1235" y="674"/>
                    </a:lnTo>
                    <a:lnTo>
                      <a:pt x="1200" y="693"/>
                    </a:lnTo>
                    <a:lnTo>
                      <a:pt x="1166" y="710"/>
                    </a:lnTo>
                    <a:lnTo>
                      <a:pt x="1131" y="726"/>
                    </a:lnTo>
                    <a:lnTo>
                      <a:pt x="1094" y="740"/>
                    </a:lnTo>
                    <a:lnTo>
                      <a:pt x="1057" y="752"/>
                    </a:lnTo>
                    <a:lnTo>
                      <a:pt x="1019" y="763"/>
                    </a:lnTo>
                    <a:lnTo>
                      <a:pt x="980" y="771"/>
                    </a:lnTo>
                    <a:lnTo>
                      <a:pt x="940" y="777"/>
                    </a:lnTo>
                    <a:lnTo>
                      <a:pt x="900" y="783"/>
                    </a:lnTo>
                    <a:lnTo>
                      <a:pt x="861" y="785"/>
                    </a:lnTo>
                    <a:lnTo>
                      <a:pt x="819" y="786"/>
                    </a:lnTo>
                    <a:lnTo>
                      <a:pt x="778" y="785"/>
                    </a:lnTo>
                    <a:lnTo>
                      <a:pt x="737" y="783"/>
                    </a:lnTo>
                    <a:lnTo>
                      <a:pt x="697" y="777"/>
                    </a:lnTo>
                    <a:lnTo>
                      <a:pt x="657" y="771"/>
                    </a:lnTo>
                    <a:lnTo>
                      <a:pt x="619" y="763"/>
                    </a:lnTo>
                    <a:lnTo>
                      <a:pt x="581" y="752"/>
                    </a:lnTo>
                    <a:lnTo>
                      <a:pt x="543" y="740"/>
                    </a:lnTo>
                    <a:lnTo>
                      <a:pt x="507" y="725"/>
                    </a:lnTo>
                    <a:lnTo>
                      <a:pt x="472" y="710"/>
                    </a:lnTo>
                    <a:lnTo>
                      <a:pt x="436" y="693"/>
                    </a:lnTo>
                    <a:lnTo>
                      <a:pt x="403" y="674"/>
                    </a:lnTo>
                    <a:lnTo>
                      <a:pt x="370" y="653"/>
                    </a:lnTo>
                    <a:lnTo>
                      <a:pt x="338" y="631"/>
                    </a:lnTo>
                    <a:lnTo>
                      <a:pt x="308" y="607"/>
                    </a:lnTo>
                    <a:lnTo>
                      <a:pt x="279" y="584"/>
                    </a:lnTo>
                    <a:lnTo>
                      <a:pt x="250" y="557"/>
                    </a:lnTo>
                    <a:lnTo>
                      <a:pt x="223" y="530"/>
                    </a:lnTo>
                    <a:lnTo>
                      <a:pt x="198" y="501"/>
                    </a:lnTo>
                    <a:lnTo>
                      <a:pt x="173" y="472"/>
                    </a:lnTo>
                    <a:lnTo>
                      <a:pt x="150" y="441"/>
                    </a:lnTo>
                    <a:lnTo>
                      <a:pt x="128" y="409"/>
                    </a:lnTo>
                    <a:lnTo>
                      <a:pt x="109" y="376"/>
                    </a:lnTo>
                    <a:lnTo>
                      <a:pt x="89" y="342"/>
                    </a:lnTo>
                    <a:lnTo>
                      <a:pt x="73" y="308"/>
                    </a:lnTo>
                    <a:lnTo>
                      <a:pt x="58" y="271"/>
                    </a:lnTo>
                    <a:lnTo>
                      <a:pt x="44" y="235"/>
                    </a:lnTo>
                    <a:lnTo>
                      <a:pt x="32" y="197"/>
                    </a:lnTo>
                    <a:lnTo>
                      <a:pt x="22" y="159"/>
                    </a:lnTo>
                    <a:lnTo>
                      <a:pt x="14" y="120"/>
                    </a:lnTo>
                    <a:lnTo>
                      <a:pt x="7" y="81"/>
                    </a:lnTo>
                    <a:lnTo>
                      <a:pt x="3" y="40"/>
                    </a:lnTo>
                    <a:lnTo>
                      <a:pt x="0" y="0"/>
                    </a:lnTo>
                    <a:lnTo>
                      <a:pt x="48" y="6"/>
                    </a:lnTo>
                    <a:lnTo>
                      <a:pt x="96" y="12"/>
                    </a:lnTo>
                    <a:lnTo>
                      <a:pt x="146" y="18"/>
                    </a:lnTo>
                    <a:lnTo>
                      <a:pt x="196" y="24"/>
                    </a:lnTo>
                    <a:lnTo>
                      <a:pt x="246" y="28"/>
                    </a:lnTo>
                    <a:lnTo>
                      <a:pt x="297" y="33"/>
                    </a:lnTo>
                    <a:lnTo>
                      <a:pt x="348" y="37"/>
                    </a:lnTo>
                    <a:lnTo>
                      <a:pt x="400" y="41"/>
                    </a:lnTo>
                    <a:lnTo>
                      <a:pt x="452" y="44"/>
                    </a:lnTo>
                    <a:lnTo>
                      <a:pt x="505" y="48"/>
                    </a:lnTo>
                    <a:lnTo>
                      <a:pt x="557" y="50"/>
                    </a:lnTo>
                    <a:lnTo>
                      <a:pt x="611" y="52"/>
                    </a:lnTo>
                    <a:lnTo>
                      <a:pt x="664" y="53"/>
                    </a:lnTo>
                    <a:lnTo>
                      <a:pt x="719" y="55"/>
                    </a:lnTo>
                    <a:lnTo>
                      <a:pt x="774" y="56"/>
                    </a:lnTo>
                    <a:lnTo>
                      <a:pt x="829" y="56"/>
                    </a:lnTo>
                    <a:lnTo>
                      <a:pt x="882" y="56"/>
                    </a:lnTo>
                    <a:lnTo>
                      <a:pt x="936" y="55"/>
                    </a:lnTo>
                    <a:lnTo>
                      <a:pt x="988" y="53"/>
                    </a:lnTo>
                    <a:lnTo>
                      <a:pt x="1041" y="52"/>
                    </a:lnTo>
                    <a:lnTo>
                      <a:pt x="1093" y="50"/>
                    </a:lnTo>
                    <a:lnTo>
                      <a:pt x="1145" y="48"/>
                    </a:lnTo>
                    <a:lnTo>
                      <a:pt x="1196" y="45"/>
                    </a:lnTo>
                    <a:lnTo>
                      <a:pt x="1247" y="42"/>
                    </a:lnTo>
                    <a:lnTo>
                      <a:pt x="1297" y="39"/>
                    </a:lnTo>
                    <a:lnTo>
                      <a:pt x="1348" y="34"/>
                    </a:lnTo>
                    <a:lnTo>
                      <a:pt x="1398" y="30"/>
                    </a:lnTo>
                    <a:lnTo>
                      <a:pt x="1447" y="25"/>
                    </a:lnTo>
                    <a:lnTo>
                      <a:pt x="1495" y="20"/>
                    </a:lnTo>
                    <a:lnTo>
                      <a:pt x="1544" y="15"/>
                    </a:lnTo>
                    <a:lnTo>
                      <a:pt x="1590" y="9"/>
                    </a:lnTo>
                    <a:lnTo>
                      <a:pt x="1638" y="2"/>
                    </a:ln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alpha val="45000"/>
                    </a:schemeClr>
                  </a:gs>
                  <a:gs pos="0">
                    <a:schemeClr val="bg1">
                      <a:alpha val="20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56" name="Freeform 43"/>
            <p:cNvSpPr>
              <a:spLocks/>
            </p:cNvSpPr>
            <p:nvPr/>
          </p:nvSpPr>
          <p:spPr bwMode="auto">
            <a:xfrm>
              <a:off x="6484378" y="417446"/>
              <a:ext cx="2215278" cy="4990087"/>
            </a:xfrm>
            <a:custGeom>
              <a:avLst/>
              <a:gdLst>
                <a:gd name="T0" fmla="*/ 0 w 6402"/>
                <a:gd name="T1" fmla="*/ 0 h 14419"/>
                <a:gd name="T2" fmla="*/ 5706 w 6402"/>
                <a:gd name="T3" fmla="*/ 0 h 14419"/>
                <a:gd name="T4" fmla="*/ 5742 w 6402"/>
                <a:gd name="T5" fmla="*/ 1 h 14419"/>
                <a:gd name="T6" fmla="*/ 5777 w 6402"/>
                <a:gd name="T7" fmla="*/ 4 h 14419"/>
                <a:gd name="T8" fmla="*/ 5811 w 6402"/>
                <a:gd name="T9" fmla="*/ 9 h 14419"/>
                <a:gd name="T10" fmla="*/ 5846 w 6402"/>
                <a:gd name="T11" fmla="*/ 14 h 14419"/>
                <a:gd name="T12" fmla="*/ 5880 w 6402"/>
                <a:gd name="T13" fmla="*/ 22 h 14419"/>
                <a:gd name="T14" fmla="*/ 5913 w 6402"/>
                <a:gd name="T15" fmla="*/ 32 h 14419"/>
                <a:gd name="T16" fmla="*/ 5945 w 6402"/>
                <a:gd name="T17" fmla="*/ 43 h 14419"/>
                <a:gd name="T18" fmla="*/ 5976 w 6402"/>
                <a:gd name="T19" fmla="*/ 56 h 14419"/>
                <a:gd name="T20" fmla="*/ 6007 w 6402"/>
                <a:gd name="T21" fmla="*/ 69 h 14419"/>
                <a:gd name="T22" fmla="*/ 6037 w 6402"/>
                <a:gd name="T23" fmla="*/ 84 h 14419"/>
                <a:gd name="T24" fmla="*/ 6066 w 6402"/>
                <a:gd name="T25" fmla="*/ 101 h 14419"/>
                <a:gd name="T26" fmla="*/ 6094 w 6402"/>
                <a:gd name="T27" fmla="*/ 119 h 14419"/>
                <a:gd name="T28" fmla="*/ 6122 w 6402"/>
                <a:gd name="T29" fmla="*/ 139 h 14419"/>
                <a:gd name="T30" fmla="*/ 6148 w 6402"/>
                <a:gd name="T31" fmla="*/ 160 h 14419"/>
                <a:gd name="T32" fmla="*/ 6174 w 6402"/>
                <a:gd name="T33" fmla="*/ 182 h 14419"/>
                <a:gd name="T34" fmla="*/ 6197 w 6402"/>
                <a:gd name="T35" fmla="*/ 205 h 14419"/>
                <a:gd name="T36" fmla="*/ 6220 w 6402"/>
                <a:gd name="T37" fmla="*/ 228 h 14419"/>
                <a:gd name="T38" fmla="*/ 6242 w 6402"/>
                <a:gd name="T39" fmla="*/ 254 h 14419"/>
                <a:gd name="T40" fmla="*/ 6263 w 6402"/>
                <a:gd name="T41" fmla="*/ 280 h 14419"/>
                <a:gd name="T42" fmla="*/ 6283 w 6402"/>
                <a:gd name="T43" fmla="*/ 308 h 14419"/>
                <a:gd name="T44" fmla="*/ 6301 w 6402"/>
                <a:gd name="T45" fmla="*/ 336 h 14419"/>
                <a:gd name="T46" fmla="*/ 6318 w 6402"/>
                <a:gd name="T47" fmla="*/ 365 h 14419"/>
                <a:gd name="T48" fmla="*/ 6333 w 6402"/>
                <a:gd name="T49" fmla="*/ 395 h 14419"/>
                <a:gd name="T50" fmla="*/ 6348 w 6402"/>
                <a:gd name="T51" fmla="*/ 426 h 14419"/>
                <a:gd name="T52" fmla="*/ 6359 w 6402"/>
                <a:gd name="T53" fmla="*/ 457 h 14419"/>
                <a:gd name="T54" fmla="*/ 6371 w 6402"/>
                <a:gd name="T55" fmla="*/ 489 h 14419"/>
                <a:gd name="T56" fmla="*/ 6380 w 6402"/>
                <a:gd name="T57" fmla="*/ 523 h 14419"/>
                <a:gd name="T58" fmla="*/ 6388 w 6402"/>
                <a:gd name="T59" fmla="*/ 557 h 14419"/>
                <a:gd name="T60" fmla="*/ 6394 w 6402"/>
                <a:gd name="T61" fmla="*/ 591 h 14419"/>
                <a:gd name="T62" fmla="*/ 6398 w 6402"/>
                <a:gd name="T63" fmla="*/ 626 h 14419"/>
                <a:gd name="T64" fmla="*/ 6401 w 6402"/>
                <a:gd name="T65" fmla="*/ 661 h 14419"/>
                <a:gd name="T66" fmla="*/ 6402 w 6402"/>
                <a:gd name="T67" fmla="*/ 696 h 14419"/>
                <a:gd name="T68" fmla="*/ 6402 w 6402"/>
                <a:gd name="T69" fmla="*/ 14419 h 14419"/>
                <a:gd name="T70" fmla="*/ 0 w 6402"/>
                <a:gd name="T71" fmla="*/ 0 h 14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402" h="14419">
                  <a:moveTo>
                    <a:pt x="0" y="0"/>
                  </a:moveTo>
                  <a:lnTo>
                    <a:pt x="5706" y="0"/>
                  </a:lnTo>
                  <a:lnTo>
                    <a:pt x="5742" y="1"/>
                  </a:lnTo>
                  <a:lnTo>
                    <a:pt x="5777" y="4"/>
                  </a:lnTo>
                  <a:lnTo>
                    <a:pt x="5811" y="9"/>
                  </a:lnTo>
                  <a:lnTo>
                    <a:pt x="5846" y="14"/>
                  </a:lnTo>
                  <a:lnTo>
                    <a:pt x="5880" y="22"/>
                  </a:lnTo>
                  <a:lnTo>
                    <a:pt x="5913" y="32"/>
                  </a:lnTo>
                  <a:lnTo>
                    <a:pt x="5945" y="43"/>
                  </a:lnTo>
                  <a:lnTo>
                    <a:pt x="5976" y="56"/>
                  </a:lnTo>
                  <a:lnTo>
                    <a:pt x="6007" y="69"/>
                  </a:lnTo>
                  <a:lnTo>
                    <a:pt x="6037" y="84"/>
                  </a:lnTo>
                  <a:lnTo>
                    <a:pt x="6066" y="101"/>
                  </a:lnTo>
                  <a:lnTo>
                    <a:pt x="6094" y="119"/>
                  </a:lnTo>
                  <a:lnTo>
                    <a:pt x="6122" y="139"/>
                  </a:lnTo>
                  <a:lnTo>
                    <a:pt x="6148" y="160"/>
                  </a:lnTo>
                  <a:lnTo>
                    <a:pt x="6174" y="182"/>
                  </a:lnTo>
                  <a:lnTo>
                    <a:pt x="6197" y="205"/>
                  </a:lnTo>
                  <a:lnTo>
                    <a:pt x="6220" y="228"/>
                  </a:lnTo>
                  <a:lnTo>
                    <a:pt x="6242" y="254"/>
                  </a:lnTo>
                  <a:lnTo>
                    <a:pt x="6263" y="280"/>
                  </a:lnTo>
                  <a:lnTo>
                    <a:pt x="6283" y="308"/>
                  </a:lnTo>
                  <a:lnTo>
                    <a:pt x="6301" y="336"/>
                  </a:lnTo>
                  <a:lnTo>
                    <a:pt x="6318" y="365"/>
                  </a:lnTo>
                  <a:lnTo>
                    <a:pt x="6333" y="395"/>
                  </a:lnTo>
                  <a:lnTo>
                    <a:pt x="6348" y="426"/>
                  </a:lnTo>
                  <a:lnTo>
                    <a:pt x="6359" y="457"/>
                  </a:lnTo>
                  <a:lnTo>
                    <a:pt x="6371" y="489"/>
                  </a:lnTo>
                  <a:lnTo>
                    <a:pt x="6380" y="523"/>
                  </a:lnTo>
                  <a:lnTo>
                    <a:pt x="6388" y="557"/>
                  </a:lnTo>
                  <a:lnTo>
                    <a:pt x="6394" y="591"/>
                  </a:lnTo>
                  <a:lnTo>
                    <a:pt x="6398" y="626"/>
                  </a:lnTo>
                  <a:lnTo>
                    <a:pt x="6401" y="661"/>
                  </a:lnTo>
                  <a:lnTo>
                    <a:pt x="6402" y="696"/>
                  </a:lnTo>
                  <a:lnTo>
                    <a:pt x="6402" y="14419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65000">
                  <a:schemeClr val="bg1">
                    <a:alpha val="0"/>
                  </a:schemeClr>
                </a:gs>
                <a:gs pos="0">
                  <a:schemeClr val="bg1">
                    <a:alpha val="5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57" name="Group 456"/>
            <p:cNvGrpSpPr/>
            <p:nvPr/>
          </p:nvGrpSpPr>
          <p:grpSpPr>
            <a:xfrm>
              <a:off x="6717883" y="652670"/>
              <a:ext cx="82967" cy="81537"/>
              <a:chOff x="9879841" y="1499440"/>
              <a:chExt cx="79021" cy="77659"/>
            </a:xfrm>
          </p:grpSpPr>
          <p:sp>
            <p:nvSpPr>
              <p:cNvPr id="458" name="Freeform 29"/>
              <p:cNvSpPr>
                <a:spLocks/>
              </p:cNvSpPr>
              <p:nvPr/>
            </p:nvSpPr>
            <p:spPr bwMode="auto">
              <a:xfrm>
                <a:off x="9879841" y="1499440"/>
                <a:ext cx="79021" cy="77659"/>
              </a:xfrm>
              <a:custGeom>
                <a:avLst/>
                <a:gdLst>
                  <a:gd name="T0" fmla="*/ 189 w 345"/>
                  <a:gd name="T1" fmla="*/ 1 h 344"/>
                  <a:gd name="T2" fmla="*/ 224 w 345"/>
                  <a:gd name="T3" fmla="*/ 8 h 344"/>
                  <a:gd name="T4" fmla="*/ 254 w 345"/>
                  <a:gd name="T5" fmla="*/ 21 h 344"/>
                  <a:gd name="T6" fmla="*/ 282 w 345"/>
                  <a:gd name="T7" fmla="*/ 39 h 344"/>
                  <a:gd name="T8" fmla="*/ 305 w 345"/>
                  <a:gd name="T9" fmla="*/ 63 h 344"/>
                  <a:gd name="T10" fmla="*/ 324 w 345"/>
                  <a:gd name="T11" fmla="*/ 90 h 344"/>
                  <a:gd name="T12" fmla="*/ 337 w 345"/>
                  <a:gd name="T13" fmla="*/ 121 h 344"/>
                  <a:gd name="T14" fmla="*/ 343 w 345"/>
                  <a:gd name="T15" fmla="*/ 154 h 344"/>
                  <a:gd name="T16" fmla="*/ 343 w 345"/>
                  <a:gd name="T17" fmla="*/ 189 h 344"/>
                  <a:gd name="T18" fmla="*/ 337 w 345"/>
                  <a:gd name="T19" fmla="*/ 224 h 344"/>
                  <a:gd name="T20" fmla="*/ 324 w 345"/>
                  <a:gd name="T21" fmla="*/ 254 h 344"/>
                  <a:gd name="T22" fmla="*/ 305 w 345"/>
                  <a:gd name="T23" fmla="*/ 282 h 344"/>
                  <a:gd name="T24" fmla="*/ 282 w 345"/>
                  <a:gd name="T25" fmla="*/ 304 h 344"/>
                  <a:gd name="T26" fmla="*/ 254 w 345"/>
                  <a:gd name="T27" fmla="*/ 324 h 344"/>
                  <a:gd name="T28" fmla="*/ 224 w 345"/>
                  <a:gd name="T29" fmla="*/ 336 h 344"/>
                  <a:gd name="T30" fmla="*/ 189 w 345"/>
                  <a:gd name="T31" fmla="*/ 343 h 344"/>
                  <a:gd name="T32" fmla="*/ 155 w 345"/>
                  <a:gd name="T33" fmla="*/ 343 h 344"/>
                  <a:gd name="T34" fmla="*/ 121 w 345"/>
                  <a:gd name="T35" fmla="*/ 336 h 344"/>
                  <a:gd name="T36" fmla="*/ 90 w 345"/>
                  <a:gd name="T37" fmla="*/ 324 h 344"/>
                  <a:gd name="T38" fmla="*/ 63 w 345"/>
                  <a:gd name="T39" fmla="*/ 304 h 344"/>
                  <a:gd name="T40" fmla="*/ 39 w 345"/>
                  <a:gd name="T41" fmla="*/ 282 h 344"/>
                  <a:gd name="T42" fmla="*/ 21 w 345"/>
                  <a:gd name="T43" fmla="*/ 254 h 344"/>
                  <a:gd name="T44" fmla="*/ 8 w 345"/>
                  <a:gd name="T45" fmla="*/ 224 h 344"/>
                  <a:gd name="T46" fmla="*/ 1 w 345"/>
                  <a:gd name="T47" fmla="*/ 189 h 344"/>
                  <a:gd name="T48" fmla="*/ 1 w 345"/>
                  <a:gd name="T49" fmla="*/ 154 h 344"/>
                  <a:gd name="T50" fmla="*/ 8 w 345"/>
                  <a:gd name="T51" fmla="*/ 121 h 344"/>
                  <a:gd name="T52" fmla="*/ 21 w 345"/>
                  <a:gd name="T53" fmla="*/ 90 h 344"/>
                  <a:gd name="T54" fmla="*/ 39 w 345"/>
                  <a:gd name="T55" fmla="*/ 63 h 344"/>
                  <a:gd name="T56" fmla="*/ 63 w 345"/>
                  <a:gd name="T57" fmla="*/ 39 h 344"/>
                  <a:gd name="T58" fmla="*/ 90 w 345"/>
                  <a:gd name="T59" fmla="*/ 21 h 344"/>
                  <a:gd name="T60" fmla="*/ 121 w 345"/>
                  <a:gd name="T61" fmla="*/ 8 h 344"/>
                  <a:gd name="T62" fmla="*/ 155 w 345"/>
                  <a:gd name="T63" fmla="*/ 1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45" h="344">
                    <a:moveTo>
                      <a:pt x="172" y="0"/>
                    </a:moveTo>
                    <a:lnTo>
                      <a:pt x="189" y="1"/>
                    </a:lnTo>
                    <a:lnTo>
                      <a:pt x="207" y="3"/>
                    </a:lnTo>
                    <a:lnTo>
                      <a:pt x="224" y="8"/>
                    </a:lnTo>
                    <a:lnTo>
                      <a:pt x="240" y="14"/>
                    </a:lnTo>
                    <a:lnTo>
                      <a:pt x="254" y="21"/>
                    </a:lnTo>
                    <a:lnTo>
                      <a:pt x="268" y="30"/>
                    </a:lnTo>
                    <a:lnTo>
                      <a:pt x="282" y="39"/>
                    </a:lnTo>
                    <a:lnTo>
                      <a:pt x="294" y="50"/>
                    </a:lnTo>
                    <a:lnTo>
                      <a:pt x="305" y="63"/>
                    </a:lnTo>
                    <a:lnTo>
                      <a:pt x="315" y="75"/>
                    </a:lnTo>
                    <a:lnTo>
                      <a:pt x="324" y="90"/>
                    </a:lnTo>
                    <a:lnTo>
                      <a:pt x="331" y="105"/>
                    </a:lnTo>
                    <a:lnTo>
                      <a:pt x="337" y="121"/>
                    </a:lnTo>
                    <a:lnTo>
                      <a:pt x="341" y="137"/>
                    </a:lnTo>
                    <a:lnTo>
                      <a:pt x="343" y="154"/>
                    </a:lnTo>
                    <a:lnTo>
                      <a:pt x="345" y="172"/>
                    </a:lnTo>
                    <a:lnTo>
                      <a:pt x="343" y="189"/>
                    </a:lnTo>
                    <a:lnTo>
                      <a:pt x="341" y="206"/>
                    </a:lnTo>
                    <a:lnTo>
                      <a:pt x="337" y="224"/>
                    </a:lnTo>
                    <a:lnTo>
                      <a:pt x="331" y="239"/>
                    </a:lnTo>
                    <a:lnTo>
                      <a:pt x="324" y="254"/>
                    </a:lnTo>
                    <a:lnTo>
                      <a:pt x="315" y="268"/>
                    </a:lnTo>
                    <a:lnTo>
                      <a:pt x="305" y="282"/>
                    </a:lnTo>
                    <a:lnTo>
                      <a:pt x="294" y="294"/>
                    </a:lnTo>
                    <a:lnTo>
                      <a:pt x="282" y="304"/>
                    </a:lnTo>
                    <a:lnTo>
                      <a:pt x="268" y="315"/>
                    </a:lnTo>
                    <a:lnTo>
                      <a:pt x="254" y="324"/>
                    </a:lnTo>
                    <a:lnTo>
                      <a:pt x="240" y="331"/>
                    </a:lnTo>
                    <a:lnTo>
                      <a:pt x="224" y="336"/>
                    </a:lnTo>
                    <a:lnTo>
                      <a:pt x="207" y="341"/>
                    </a:lnTo>
                    <a:lnTo>
                      <a:pt x="189" y="343"/>
                    </a:lnTo>
                    <a:lnTo>
                      <a:pt x="172" y="344"/>
                    </a:lnTo>
                    <a:lnTo>
                      <a:pt x="155" y="343"/>
                    </a:lnTo>
                    <a:lnTo>
                      <a:pt x="138" y="341"/>
                    </a:lnTo>
                    <a:lnTo>
                      <a:pt x="121" y="336"/>
                    </a:lnTo>
                    <a:lnTo>
                      <a:pt x="105" y="331"/>
                    </a:lnTo>
                    <a:lnTo>
                      <a:pt x="90" y="324"/>
                    </a:lnTo>
                    <a:lnTo>
                      <a:pt x="76" y="315"/>
                    </a:lnTo>
                    <a:lnTo>
                      <a:pt x="63" y="304"/>
                    </a:lnTo>
                    <a:lnTo>
                      <a:pt x="50" y="294"/>
                    </a:lnTo>
                    <a:lnTo>
                      <a:pt x="39" y="282"/>
                    </a:lnTo>
                    <a:lnTo>
                      <a:pt x="30" y="268"/>
                    </a:lnTo>
                    <a:lnTo>
                      <a:pt x="21" y="254"/>
                    </a:lnTo>
                    <a:lnTo>
                      <a:pt x="14" y="239"/>
                    </a:lnTo>
                    <a:lnTo>
                      <a:pt x="8" y="224"/>
                    </a:lnTo>
                    <a:lnTo>
                      <a:pt x="3" y="206"/>
                    </a:lnTo>
                    <a:lnTo>
                      <a:pt x="1" y="189"/>
                    </a:lnTo>
                    <a:lnTo>
                      <a:pt x="0" y="172"/>
                    </a:lnTo>
                    <a:lnTo>
                      <a:pt x="1" y="154"/>
                    </a:lnTo>
                    <a:lnTo>
                      <a:pt x="3" y="137"/>
                    </a:lnTo>
                    <a:lnTo>
                      <a:pt x="8" y="121"/>
                    </a:lnTo>
                    <a:lnTo>
                      <a:pt x="14" y="105"/>
                    </a:lnTo>
                    <a:lnTo>
                      <a:pt x="21" y="90"/>
                    </a:lnTo>
                    <a:lnTo>
                      <a:pt x="30" y="75"/>
                    </a:lnTo>
                    <a:lnTo>
                      <a:pt x="39" y="63"/>
                    </a:lnTo>
                    <a:lnTo>
                      <a:pt x="50" y="50"/>
                    </a:lnTo>
                    <a:lnTo>
                      <a:pt x="63" y="39"/>
                    </a:lnTo>
                    <a:lnTo>
                      <a:pt x="76" y="30"/>
                    </a:lnTo>
                    <a:lnTo>
                      <a:pt x="90" y="21"/>
                    </a:lnTo>
                    <a:lnTo>
                      <a:pt x="105" y="14"/>
                    </a:lnTo>
                    <a:lnTo>
                      <a:pt x="121" y="8"/>
                    </a:lnTo>
                    <a:lnTo>
                      <a:pt x="138" y="3"/>
                    </a:lnTo>
                    <a:lnTo>
                      <a:pt x="155" y="1"/>
                    </a:lnTo>
                    <a:lnTo>
                      <a:pt x="172" y="0"/>
                    </a:lnTo>
                    <a:close/>
                  </a:path>
                </a:pathLst>
              </a:custGeom>
              <a:gradFill flip="none" rotWithShape="1">
                <a:gsLst>
                  <a:gs pos="65000">
                    <a:schemeClr val="tx1">
                      <a:lumMod val="75000"/>
                      <a:lumOff val="25000"/>
                    </a:schemeClr>
                  </a:gs>
                  <a:gs pos="0">
                    <a:schemeClr val="tx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9" name="Freeform 30"/>
              <p:cNvSpPr>
                <a:spLocks/>
              </p:cNvSpPr>
              <p:nvPr/>
            </p:nvSpPr>
            <p:spPr bwMode="auto">
              <a:xfrm>
                <a:off x="9900297" y="1518512"/>
                <a:ext cx="38148" cy="38148"/>
              </a:xfrm>
              <a:custGeom>
                <a:avLst/>
                <a:gdLst>
                  <a:gd name="T0" fmla="*/ 93 w 169"/>
                  <a:gd name="T1" fmla="*/ 0 h 169"/>
                  <a:gd name="T2" fmla="*/ 109 w 169"/>
                  <a:gd name="T3" fmla="*/ 3 h 169"/>
                  <a:gd name="T4" fmla="*/ 124 w 169"/>
                  <a:gd name="T5" fmla="*/ 10 h 169"/>
                  <a:gd name="T6" fmla="*/ 138 w 169"/>
                  <a:gd name="T7" fmla="*/ 19 h 169"/>
                  <a:gd name="T8" fmla="*/ 149 w 169"/>
                  <a:gd name="T9" fmla="*/ 31 h 169"/>
                  <a:gd name="T10" fmla="*/ 158 w 169"/>
                  <a:gd name="T11" fmla="*/ 43 h 169"/>
                  <a:gd name="T12" fmla="*/ 165 w 169"/>
                  <a:gd name="T13" fmla="*/ 59 h 169"/>
                  <a:gd name="T14" fmla="*/ 169 w 169"/>
                  <a:gd name="T15" fmla="*/ 75 h 169"/>
                  <a:gd name="T16" fmla="*/ 169 w 169"/>
                  <a:gd name="T17" fmla="*/ 92 h 169"/>
                  <a:gd name="T18" fmla="*/ 165 w 169"/>
                  <a:gd name="T19" fmla="*/ 109 h 169"/>
                  <a:gd name="T20" fmla="*/ 158 w 169"/>
                  <a:gd name="T21" fmla="*/ 124 h 169"/>
                  <a:gd name="T22" fmla="*/ 149 w 169"/>
                  <a:gd name="T23" fmla="*/ 138 h 169"/>
                  <a:gd name="T24" fmla="*/ 138 w 169"/>
                  <a:gd name="T25" fmla="*/ 149 h 169"/>
                  <a:gd name="T26" fmla="*/ 124 w 169"/>
                  <a:gd name="T27" fmla="*/ 158 h 169"/>
                  <a:gd name="T28" fmla="*/ 109 w 169"/>
                  <a:gd name="T29" fmla="*/ 165 h 169"/>
                  <a:gd name="T30" fmla="*/ 93 w 169"/>
                  <a:gd name="T31" fmla="*/ 169 h 169"/>
                  <a:gd name="T32" fmla="*/ 75 w 169"/>
                  <a:gd name="T33" fmla="*/ 169 h 169"/>
                  <a:gd name="T34" fmla="*/ 59 w 169"/>
                  <a:gd name="T35" fmla="*/ 165 h 169"/>
                  <a:gd name="T36" fmla="*/ 44 w 169"/>
                  <a:gd name="T37" fmla="*/ 158 h 169"/>
                  <a:gd name="T38" fmla="*/ 31 w 169"/>
                  <a:gd name="T39" fmla="*/ 149 h 169"/>
                  <a:gd name="T40" fmla="*/ 19 w 169"/>
                  <a:gd name="T41" fmla="*/ 138 h 169"/>
                  <a:gd name="T42" fmla="*/ 10 w 169"/>
                  <a:gd name="T43" fmla="*/ 124 h 169"/>
                  <a:gd name="T44" fmla="*/ 3 w 169"/>
                  <a:gd name="T45" fmla="*/ 109 h 169"/>
                  <a:gd name="T46" fmla="*/ 0 w 169"/>
                  <a:gd name="T47" fmla="*/ 92 h 169"/>
                  <a:gd name="T48" fmla="*/ 0 w 169"/>
                  <a:gd name="T49" fmla="*/ 75 h 169"/>
                  <a:gd name="T50" fmla="*/ 3 w 169"/>
                  <a:gd name="T51" fmla="*/ 59 h 169"/>
                  <a:gd name="T52" fmla="*/ 10 w 169"/>
                  <a:gd name="T53" fmla="*/ 43 h 169"/>
                  <a:gd name="T54" fmla="*/ 19 w 169"/>
                  <a:gd name="T55" fmla="*/ 31 h 169"/>
                  <a:gd name="T56" fmla="*/ 31 w 169"/>
                  <a:gd name="T57" fmla="*/ 19 h 169"/>
                  <a:gd name="T58" fmla="*/ 44 w 169"/>
                  <a:gd name="T59" fmla="*/ 10 h 169"/>
                  <a:gd name="T60" fmla="*/ 59 w 169"/>
                  <a:gd name="T61" fmla="*/ 3 h 169"/>
                  <a:gd name="T62" fmla="*/ 75 w 169"/>
                  <a:gd name="T63" fmla="*/ 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9" h="169">
                    <a:moveTo>
                      <a:pt x="84" y="0"/>
                    </a:moveTo>
                    <a:lnTo>
                      <a:pt x="93" y="0"/>
                    </a:lnTo>
                    <a:lnTo>
                      <a:pt x="101" y="1"/>
                    </a:lnTo>
                    <a:lnTo>
                      <a:pt x="109" y="3"/>
                    </a:lnTo>
                    <a:lnTo>
                      <a:pt x="117" y="6"/>
                    </a:lnTo>
                    <a:lnTo>
                      <a:pt x="124" y="10"/>
                    </a:lnTo>
                    <a:lnTo>
                      <a:pt x="132" y="14"/>
                    </a:lnTo>
                    <a:lnTo>
                      <a:pt x="138" y="19"/>
                    </a:lnTo>
                    <a:lnTo>
                      <a:pt x="145" y="24"/>
                    </a:lnTo>
                    <a:lnTo>
                      <a:pt x="149" y="31"/>
                    </a:lnTo>
                    <a:lnTo>
                      <a:pt x="155" y="36"/>
                    </a:lnTo>
                    <a:lnTo>
                      <a:pt x="158" y="43"/>
                    </a:lnTo>
                    <a:lnTo>
                      <a:pt x="162" y="51"/>
                    </a:lnTo>
                    <a:lnTo>
                      <a:pt x="165" y="59"/>
                    </a:lnTo>
                    <a:lnTo>
                      <a:pt x="168" y="67"/>
                    </a:lnTo>
                    <a:lnTo>
                      <a:pt x="169" y="75"/>
                    </a:lnTo>
                    <a:lnTo>
                      <a:pt x="169" y="84"/>
                    </a:lnTo>
                    <a:lnTo>
                      <a:pt x="169" y="92"/>
                    </a:lnTo>
                    <a:lnTo>
                      <a:pt x="168" y="101"/>
                    </a:lnTo>
                    <a:lnTo>
                      <a:pt x="165" y="109"/>
                    </a:lnTo>
                    <a:lnTo>
                      <a:pt x="162" y="117"/>
                    </a:lnTo>
                    <a:lnTo>
                      <a:pt x="158" y="124"/>
                    </a:lnTo>
                    <a:lnTo>
                      <a:pt x="155" y="131"/>
                    </a:lnTo>
                    <a:lnTo>
                      <a:pt x="149" y="138"/>
                    </a:lnTo>
                    <a:lnTo>
                      <a:pt x="145" y="143"/>
                    </a:lnTo>
                    <a:lnTo>
                      <a:pt x="138" y="149"/>
                    </a:lnTo>
                    <a:lnTo>
                      <a:pt x="132" y="155"/>
                    </a:lnTo>
                    <a:lnTo>
                      <a:pt x="124" y="158"/>
                    </a:lnTo>
                    <a:lnTo>
                      <a:pt x="117" y="162"/>
                    </a:lnTo>
                    <a:lnTo>
                      <a:pt x="109" y="165"/>
                    </a:lnTo>
                    <a:lnTo>
                      <a:pt x="101" y="167"/>
                    </a:lnTo>
                    <a:lnTo>
                      <a:pt x="93" y="169"/>
                    </a:lnTo>
                    <a:lnTo>
                      <a:pt x="84" y="169"/>
                    </a:lnTo>
                    <a:lnTo>
                      <a:pt x="75" y="169"/>
                    </a:lnTo>
                    <a:lnTo>
                      <a:pt x="67" y="167"/>
                    </a:lnTo>
                    <a:lnTo>
                      <a:pt x="59" y="165"/>
                    </a:lnTo>
                    <a:lnTo>
                      <a:pt x="51" y="162"/>
                    </a:lnTo>
                    <a:lnTo>
                      <a:pt x="44" y="158"/>
                    </a:lnTo>
                    <a:lnTo>
                      <a:pt x="36" y="155"/>
                    </a:lnTo>
                    <a:lnTo>
                      <a:pt x="31" y="149"/>
                    </a:lnTo>
                    <a:lnTo>
                      <a:pt x="24" y="143"/>
                    </a:lnTo>
                    <a:lnTo>
                      <a:pt x="19" y="138"/>
                    </a:lnTo>
                    <a:lnTo>
                      <a:pt x="14" y="131"/>
                    </a:lnTo>
                    <a:lnTo>
                      <a:pt x="10" y="124"/>
                    </a:lnTo>
                    <a:lnTo>
                      <a:pt x="6" y="117"/>
                    </a:lnTo>
                    <a:lnTo>
                      <a:pt x="3" y="109"/>
                    </a:lnTo>
                    <a:lnTo>
                      <a:pt x="1" y="101"/>
                    </a:lnTo>
                    <a:lnTo>
                      <a:pt x="0" y="92"/>
                    </a:lnTo>
                    <a:lnTo>
                      <a:pt x="0" y="84"/>
                    </a:lnTo>
                    <a:lnTo>
                      <a:pt x="0" y="75"/>
                    </a:lnTo>
                    <a:lnTo>
                      <a:pt x="1" y="67"/>
                    </a:lnTo>
                    <a:lnTo>
                      <a:pt x="3" y="59"/>
                    </a:lnTo>
                    <a:lnTo>
                      <a:pt x="6" y="51"/>
                    </a:lnTo>
                    <a:lnTo>
                      <a:pt x="10" y="43"/>
                    </a:lnTo>
                    <a:lnTo>
                      <a:pt x="14" y="36"/>
                    </a:lnTo>
                    <a:lnTo>
                      <a:pt x="19" y="31"/>
                    </a:lnTo>
                    <a:lnTo>
                      <a:pt x="24" y="24"/>
                    </a:lnTo>
                    <a:lnTo>
                      <a:pt x="31" y="19"/>
                    </a:lnTo>
                    <a:lnTo>
                      <a:pt x="36" y="14"/>
                    </a:lnTo>
                    <a:lnTo>
                      <a:pt x="44" y="10"/>
                    </a:lnTo>
                    <a:lnTo>
                      <a:pt x="51" y="6"/>
                    </a:lnTo>
                    <a:lnTo>
                      <a:pt x="59" y="3"/>
                    </a:lnTo>
                    <a:lnTo>
                      <a:pt x="67" y="1"/>
                    </a:lnTo>
                    <a:lnTo>
                      <a:pt x="75" y="0"/>
                    </a:lnTo>
                    <a:lnTo>
                      <a:pt x="84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B0F0"/>
                  </a:gs>
                  <a:gs pos="74000">
                    <a:srgbClr val="00206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0" name="Freeform 31"/>
              <p:cNvSpPr>
                <a:spLocks/>
              </p:cNvSpPr>
              <p:nvPr/>
            </p:nvSpPr>
            <p:spPr bwMode="auto">
              <a:xfrm>
                <a:off x="9905741" y="1533501"/>
                <a:ext cx="10899" cy="10899"/>
              </a:xfrm>
              <a:custGeom>
                <a:avLst/>
                <a:gdLst>
                  <a:gd name="T0" fmla="*/ 23 w 46"/>
                  <a:gd name="T1" fmla="*/ 0 h 47"/>
                  <a:gd name="T2" fmla="*/ 27 w 46"/>
                  <a:gd name="T3" fmla="*/ 1 h 47"/>
                  <a:gd name="T4" fmla="*/ 32 w 46"/>
                  <a:gd name="T5" fmla="*/ 2 h 47"/>
                  <a:gd name="T6" fmla="*/ 35 w 46"/>
                  <a:gd name="T7" fmla="*/ 5 h 47"/>
                  <a:gd name="T8" fmla="*/ 39 w 46"/>
                  <a:gd name="T9" fmla="*/ 7 h 47"/>
                  <a:gd name="T10" fmla="*/ 42 w 46"/>
                  <a:gd name="T11" fmla="*/ 10 h 47"/>
                  <a:gd name="T12" fmla="*/ 45 w 46"/>
                  <a:gd name="T13" fmla="*/ 15 h 47"/>
                  <a:gd name="T14" fmla="*/ 46 w 46"/>
                  <a:gd name="T15" fmla="*/ 18 h 47"/>
                  <a:gd name="T16" fmla="*/ 46 w 46"/>
                  <a:gd name="T17" fmla="*/ 24 h 47"/>
                  <a:gd name="T18" fmla="*/ 46 w 46"/>
                  <a:gd name="T19" fmla="*/ 28 h 47"/>
                  <a:gd name="T20" fmla="*/ 45 w 46"/>
                  <a:gd name="T21" fmla="*/ 32 h 47"/>
                  <a:gd name="T22" fmla="*/ 42 w 46"/>
                  <a:gd name="T23" fmla="*/ 36 h 47"/>
                  <a:gd name="T24" fmla="*/ 39 w 46"/>
                  <a:gd name="T25" fmla="*/ 40 h 47"/>
                  <a:gd name="T26" fmla="*/ 35 w 46"/>
                  <a:gd name="T27" fmla="*/ 42 h 47"/>
                  <a:gd name="T28" fmla="*/ 32 w 46"/>
                  <a:gd name="T29" fmla="*/ 44 h 47"/>
                  <a:gd name="T30" fmla="*/ 27 w 46"/>
                  <a:gd name="T31" fmla="*/ 46 h 47"/>
                  <a:gd name="T32" fmla="*/ 23 w 46"/>
                  <a:gd name="T33" fmla="*/ 47 h 47"/>
                  <a:gd name="T34" fmla="*/ 18 w 46"/>
                  <a:gd name="T35" fmla="*/ 46 h 47"/>
                  <a:gd name="T36" fmla="*/ 14 w 46"/>
                  <a:gd name="T37" fmla="*/ 44 h 47"/>
                  <a:gd name="T38" fmla="*/ 10 w 46"/>
                  <a:gd name="T39" fmla="*/ 42 h 47"/>
                  <a:gd name="T40" fmla="*/ 7 w 46"/>
                  <a:gd name="T41" fmla="*/ 40 h 47"/>
                  <a:gd name="T42" fmla="*/ 4 w 46"/>
                  <a:gd name="T43" fmla="*/ 36 h 47"/>
                  <a:gd name="T44" fmla="*/ 1 w 46"/>
                  <a:gd name="T45" fmla="*/ 32 h 47"/>
                  <a:gd name="T46" fmla="*/ 0 w 46"/>
                  <a:gd name="T47" fmla="*/ 28 h 47"/>
                  <a:gd name="T48" fmla="*/ 0 w 46"/>
                  <a:gd name="T49" fmla="*/ 24 h 47"/>
                  <a:gd name="T50" fmla="*/ 0 w 46"/>
                  <a:gd name="T51" fmla="*/ 18 h 47"/>
                  <a:gd name="T52" fmla="*/ 1 w 46"/>
                  <a:gd name="T53" fmla="*/ 15 h 47"/>
                  <a:gd name="T54" fmla="*/ 4 w 46"/>
                  <a:gd name="T55" fmla="*/ 10 h 47"/>
                  <a:gd name="T56" fmla="*/ 7 w 46"/>
                  <a:gd name="T57" fmla="*/ 7 h 47"/>
                  <a:gd name="T58" fmla="*/ 10 w 46"/>
                  <a:gd name="T59" fmla="*/ 5 h 47"/>
                  <a:gd name="T60" fmla="*/ 14 w 46"/>
                  <a:gd name="T61" fmla="*/ 2 h 47"/>
                  <a:gd name="T62" fmla="*/ 18 w 46"/>
                  <a:gd name="T63" fmla="*/ 1 h 47"/>
                  <a:gd name="T64" fmla="*/ 23 w 46"/>
                  <a:gd name="T6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47">
                    <a:moveTo>
                      <a:pt x="23" y="0"/>
                    </a:moveTo>
                    <a:lnTo>
                      <a:pt x="27" y="1"/>
                    </a:lnTo>
                    <a:lnTo>
                      <a:pt x="32" y="2"/>
                    </a:lnTo>
                    <a:lnTo>
                      <a:pt x="35" y="5"/>
                    </a:lnTo>
                    <a:lnTo>
                      <a:pt x="39" y="7"/>
                    </a:lnTo>
                    <a:lnTo>
                      <a:pt x="42" y="10"/>
                    </a:lnTo>
                    <a:lnTo>
                      <a:pt x="45" y="15"/>
                    </a:lnTo>
                    <a:lnTo>
                      <a:pt x="46" y="18"/>
                    </a:lnTo>
                    <a:lnTo>
                      <a:pt x="46" y="24"/>
                    </a:lnTo>
                    <a:lnTo>
                      <a:pt x="46" y="28"/>
                    </a:lnTo>
                    <a:lnTo>
                      <a:pt x="45" y="32"/>
                    </a:lnTo>
                    <a:lnTo>
                      <a:pt x="42" y="36"/>
                    </a:lnTo>
                    <a:lnTo>
                      <a:pt x="39" y="40"/>
                    </a:lnTo>
                    <a:lnTo>
                      <a:pt x="35" y="42"/>
                    </a:lnTo>
                    <a:lnTo>
                      <a:pt x="32" y="44"/>
                    </a:lnTo>
                    <a:lnTo>
                      <a:pt x="27" y="46"/>
                    </a:lnTo>
                    <a:lnTo>
                      <a:pt x="23" y="47"/>
                    </a:lnTo>
                    <a:lnTo>
                      <a:pt x="18" y="46"/>
                    </a:lnTo>
                    <a:lnTo>
                      <a:pt x="14" y="44"/>
                    </a:lnTo>
                    <a:lnTo>
                      <a:pt x="10" y="42"/>
                    </a:lnTo>
                    <a:lnTo>
                      <a:pt x="7" y="40"/>
                    </a:lnTo>
                    <a:lnTo>
                      <a:pt x="4" y="36"/>
                    </a:lnTo>
                    <a:lnTo>
                      <a:pt x="1" y="32"/>
                    </a:lnTo>
                    <a:lnTo>
                      <a:pt x="0" y="28"/>
                    </a:lnTo>
                    <a:lnTo>
                      <a:pt x="0" y="24"/>
                    </a:lnTo>
                    <a:lnTo>
                      <a:pt x="0" y="18"/>
                    </a:lnTo>
                    <a:lnTo>
                      <a:pt x="1" y="15"/>
                    </a:lnTo>
                    <a:lnTo>
                      <a:pt x="4" y="10"/>
                    </a:lnTo>
                    <a:lnTo>
                      <a:pt x="7" y="7"/>
                    </a:lnTo>
                    <a:lnTo>
                      <a:pt x="10" y="5"/>
                    </a:lnTo>
                    <a:lnTo>
                      <a:pt x="14" y="2"/>
                    </a:lnTo>
                    <a:lnTo>
                      <a:pt x="18" y="1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E6E7E8">
                  <a:alpha val="5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" name="Freeform 32"/>
              <p:cNvSpPr>
                <a:spLocks/>
              </p:cNvSpPr>
              <p:nvPr/>
            </p:nvSpPr>
            <p:spPr bwMode="auto">
              <a:xfrm>
                <a:off x="9923624" y="1528073"/>
                <a:ext cx="6813" cy="6813"/>
              </a:xfrm>
              <a:custGeom>
                <a:avLst/>
                <a:gdLst>
                  <a:gd name="T0" fmla="*/ 15 w 30"/>
                  <a:gd name="T1" fmla="*/ 0 h 31"/>
                  <a:gd name="T2" fmla="*/ 18 w 30"/>
                  <a:gd name="T3" fmla="*/ 0 h 31"/>
                  <a:gd name="T4" fmla="*/ 20 w 30"/>
                  <a:gd name="T5" fmla="*/ 1 h 31"/>
                  <a:gd name="T6" fmla="*/ 24 w 30"/>
                  <a:gd name="T7" fmla="*/ 2 h 31"/>
                  <a:gd name="T8" fmla="*/ 26 w 30"/>
                  <a:gd name="T9" fmla="*/ 4 h 31"/>
                  <a:gd name="T10" fmla="*/ 27 w 30"/>
                  <a:gd name="T11" fmla="*/ 7 h 31"/>
                  <a:gd name="T12" fmla="*/ 29 w 30"/>
                  <a:gd name="T13" fmla="*/ 9 h 31"/>
                  <a:gd name="T14" fmla="*/ 29 w 30"/>
                  <a:gd name="T15" fmla="*/ 11 h 31"/>
                  <a:gd name="T16" fmla="*/ 30 w 30"/>
                  <a:gd name="T17" fmla="*/ 15 h 31"/>
                  <a:gd name="T18" fmla="*/ 29 w 30"/>
                  <a:gd name="T19" fmla="*/ 18 h 31"/>
                  <a:gd name="T20" fmla="*/ 29 w 30"/>
                  <a:gd name="T21" fmla="*/ 20 h 31"/>
                  <a:gd name="T22" fmla="*/ 27 w 30"/>
                  <a:gd name="T23" fmla="*/ 24 h 31"/>
                  <a:gd name="T24" fmla="*/ 26 w 30"/>
                  <a:gd name="T25" fmla="*/ 26 h 31"/>
                  <a:gd name="T26" fmla="*/ 24 w 30"/>
                  <a:gd name="T27" fmla="*/ 27 h 31"/>
                  <a:gd name="T28" fmla="*/ 20 w 30"/>
                  <a:gd name="T29" fmla="*/ 28 h 31"/>
                  <a:gd name="T30" fmla="*/ 18 w 30"/>
                  <a:gd name="T31" fmla="*/ 30 h 31"/>
                  <a:gd name="T32" fmla="*/ 15 w 30"/>
                  <a:gd name="T33" fmla="*/ 31 h 31"/>
                  <a:gd name="T34" fmla="*/ 11 w 30"/>
                  <a:gd name="T35" fmla="*/ 30 h 31"/>
                  <a:gd name="T36" fmla="*/ 9 w 30"/>
                  <a:gd name="T37" fmla="*/ 28 h 31"/>
                  <a:gd name="T38" fmla="*/ 7 w 30"/>
                  <a:gd name="T39" fmla="*/ 27 h 31"/>
                  <a:gd name="T40" fmla="*/ 4 w 30"/>
                  <a:gd name="T41" fmla="*/ 26 h 31"/>
                  <a:gd name="T42" fmla="*/ 2 w 30"/>
                  <a:gd name="T43" fmla="*/ 24 h 31"/>
                  <a:gd name="T44" fmla="*/ 1 w 30"/>
                  <a:gd name="T45" fmla="*/ 20 h 31"/>
                  <a:gd name="T46" fmla="*/ 0 w 30"/>
                  <a:gd name="T47" fmla="*/ 18 h 31"/>
                  <a:gd name="T48" fmla="*/ 0 w 30"/>
                  <a:gd name="T49" fmla="*/ 15 h 31"/>
                  <a:gd name="T50" fmla="*/ 0 w 30"/>
                  <a:gd name="T51" fmla="*/ 11 h 31"/>
                  <a:gd name="T52" fmla="*/ 1 w 30"/>
                  <a:gd name="T53" fmla="*/ 9 h 31"/>
                  <a:gd name="T54" fmla="*/ 2 w 30"/>
                  <a:gd name="T55" fmla="*/ 7 h 31"/>
                  <a:gd name="T56" fmla="*/ 4 w 30"/>
                  <a:gd name="T57" fmla="*/ 4 h 31"/>
                  <a:gd name="T58" fmla="*/ 7 w 30"/>
                  <a:gd name="T59" fmla="*/ 2 h 31"/>
                  <a:gd name="T60" fmla="*/ 9 w 30"/>
                  <a:gd name="T61" fmla="*/ 1 h 31"/>
                  <a:gd name="T62" fmla="*/ 11 w 30"/>
                  <a:gd name="T63" fmla="*/ 0 h 31"/>
                  <a:gd name="T64" fmla="*/ 15 w 30"/>
                  <a:gd name="T65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1">
                    <a:moveTo>
                      <a:pt x="15" y="0"/>
                    </a:moveTo>
                    <a:lnTo>
                      <a:pt x="18" y="0"/>
                    </a:lnTo>
                    <a:lnTo>
                      <a:pt x="20" y="1"/>
                    </a:lnTo>
                    <a:lnTo>
                      <a:pt x="24" y="2"/>
                    </a:lnTo>
                    <a:lnTo>
                      <a:pt x="26" y="4"/>
                    </a:lnTo>
                    <a:lnTo>
                      <a:pt x="27" y="7"/>
                    </a:lnTo>
                    <a:lnTo>
                      <a:pt x="29" y="9"/>
                    </a:lnTo>
                    <a:lnTo>
                      <a:pt x="29" y="11"/>
                    </a:lnTo>
                    <a:lnTo>
                      <a:pt x="30" y="15"/>
                    </a:lnTo>
                    <a:lnTo>
                      <a:pt x="29" y="18"/>
                    </a:lnTo>
                    <a:lnTo>
                      <a:pt x="29" y="20"/>
                    </a:lnTo>
                    <a:lnTo>
                      <a:pt x="27" y="24"/>
                    </a:lnTo>
                    <a:lnTo>
                      <a:pt x="26" y="26"/>
                    </a:lnTo>
                    <a:lnTo>
                      <a:pt x="24" y="27"/>
                    </a:lnTo>
                    <a:lnTo>
                      <a:pt x="20" y="28"/>
                    </a:lnTo>
                    <a:lnTo>
                      <a:pt x="18" y="30"/>
                    </a:lnTo>
                    <a:lnTo>
                      <a:pt x="15" y="31"/>
                    </a:lnTo>
                    <a:lnTo>
                      <a:pt x="11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6"/>
                    </a:lnTo>
                    <a:lnTo>
                      <a:pt x="2" y="24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4" y="4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E6E7E8">
                  <a:alpha val="5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21" name="Group 1120"/>
          <p:cNvGrpSpPr/>
          <p:nvPr/>
        </p:nvGrpSpPr>
        <p:grpSpPr>
          <a:xfrm>
            <a:off x="5236564" y="2337597"/>
            <a:ext cx="4775361" cy="2638451"/>
            <a:chOff x="4977431" y="388818"/>
            <a:chExt cx="3734769" cy="2063510"/>
          </a:xfrm>
        </p:grpSpPr>
        <p:grpSp>
          <p:nvGrpSpPr>
            <p:cNvPr id="1122" name="Group 1121"/>
            <p:cNvGrpSpPr/>
            <p:nvPr/>
          </p:nvGrpSpPr>
          <p:grpSpPr>
            <a:xfrm>
              <a:off x="4977431" y="388818"/>
              <a:ext cx="3734769" cy="601302"/>
              <a:chOff x="4962684" y="388818"/>
              <a:chExt cx="3734769" cy="601302"/>
            </a:xfrm>
          </p:grpSpPr>
          <p:grpSp>
            <p:nvGrpSpPr>
              <p:cNvPr id="1143" name="Group 1142"/>
              <p:cNvGrpSpPr/>
              <p:nvPr/>
            </p:nvGrpSpPr>
            <p:grpSpPr>
              <a:xfrm>
                <a:off x="5664182" y="451790"/>
                <a:ext cx="3033271" cy="432361"/>
                <a:chOff x="5664182" y="427449"/>
                <a:chExt cx="3033271" cy="432361"/>
              </a:xfrm>
            </p:grpSpPr>
            <p:sp>
              <p:nvSpPr>
                <p:cNvPr id="1149" name="TextBox 1148"/>
                <p:cNvSpPr txBox="1"/>
                <p:nvPr/>
              </p:nvSpPr>
              <p:spPr>
                <a:xfrm>
                  <a:off x="5664182" y="595030"/>
                  <a:ext cx="3033271" cy="26478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dirty="0"/>
                    <a:t>Lorem </a:t>
                  </a:r>
                  <a:r>
                    <a:rPr lang="en-US" sz="1100" dirty="0" err="1"/>
                    <a:t>Ipsum</a:t>
                  </a:r>
                  <a:r>
                    <a:rPr lang="en-US" sz="1100" dirty="0"/>
                    <a:t> is simply dummy text of the printing and typesetting industry. </a:t>
                  </a:r>
                </a:p>
              </p:txBody>
            </p:sp>
            <p:sp>
              <p:nvSpPr>
                <p:cNvPr id="1150" name="TextBox 1149"/>
                <p:cNvSpPr txBox="1"/>
                <p:nvPr/>
              </p:nvSpPr>
              <p:spPr>
                <a:xfrm>
                  <a:off x="5664182" y="427449"/>
                  <a:ext cx="3033271" cy="13239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b="1" dirty="0">
                      <a:solidFill>
                        <a:srgbClr val="C85660"/>
                      </a:solidFill>
                    </a:rPr>
                    <a:t>LOREM IPSUM</a:t>
                  </a:r>
                </a:p>
              </p:txBody>
            </p:sp>
          </p:grpSp>
          <p:grpSp>
            <p:nvGrpSpPr>
              <p:cNvPr id="1144" name="Group 1143"/>
              <p:cNvGrpSpPr/>
              <p:nvPr/>
            </p:nvGrpSpPr>
            <p:grpSpPr>
              <a:xfrm>
                <a:off x="4962684" y="388818"/>
                <a:ext cx="601302" cy="601302"/>
                <a:chOff x="4962684" y="388818"/>
                <a:chExt cx="601302" cy="601302"/>
              </a:xfrm>
            </p:grpSpPr>
            <p:grpSp>
              <p:nvGrpSpPr>
                <p:cNvPr id="1145" name="Group 1144"/>
                <p:cNvGrpSpPr/>
                <p:nvPr/>
              </p:nvGrpSpPr>
              <p:grpSpPr>
                <a:xfrm>
                  <a:off x="4962684" y="388818"/>
                  <a:ext cx="601302" cy="601302"/>
                  <a:chOff x="4925804" y="576032"/>
                  <a:chExt cx="601302" cy="601302"/>
                </a:xfrm>
              </p:grpSpPr>
              <p:sp>
                <p:nvSpPr>
                  <p:cNvPr id="1147" name="Oval 1146"/>
                  <p:cNvSpPr/>
                  <p:nvPr/>
                </p:nvSpPr>
                <p:spPr>
                  <a:xfrm>
                    <a:off x="4925804" y="576032"/>
                    <a:ext cx="601302" cy="60130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148" name="Oval 1147"/>
                  <p:cNvSpPr/>
                  <p:nvPr/>
                </p:nvSpPr>
                <p:spPr>
                  <a:xfrm>
                    <a:off x="4977983" y="628211"/>
                    <a:ext cx="496943" cy="496943"/>
                  </a:xfrm>
                  <a:prstGeom prst="ellipse">
                    <a:avLst/>
                  </a:prstGeom>
                  <a:solidFill>
                    <a:srgbClr val="C85660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</p:grpSp>
            <p:sp>
              <p:nvSpPr>
                <p:cNvPr id="1146" name="TextBox 1145"/>
                <p:cNvSpPr txBox="1"/>
                <p:nvPr/>
              </p:nvSpPr>
              <p:spPr>
                <a:xfrm>
                  <a:off x="5074096" y="566359"/>
                  <a:ext cx="378479" cy="24071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chemeClr val="bg1"/>
                      </a:solidFill>
                    </a:rPr>
                    <a:t>57%</a:t>
                  </a:r>
                </a:p>
              </p:txBody>
            </p:sp>
          </p:grpSp>
        </p:grpSp>
        <p:grpSp>
          <p:nvGrpSpPr>
            <p:cNvPr id="1123" name="Group 1122"/>
            <p:cNvGrpSpPr/>
            <p:nvPr/>
          </p:nvGrpSpPr>
          <p:grpSpPr>
            <a:xfrm>
              <a:off x="4977431" y="1119922"/>
              <a:ext cx="3734769" cy="601302"/>
              <a:chOff x="4962684" y="388818"/>
              <a:chExt cx="3734769" cy="601302"/>
            </a:xfrm>
          </p:grpSpPr>
          <p:grpSp>
            <p:nvGrpSpPr>
              <p:cNvPr id="1135" name="Group 1134"/>
              <p:cNvGrpSpPr/>
              <p:nvPr/>
            </p:nvGrpSpPr>
            <p:grpSpPr>
              <a:xfrm>
                <a:off x="5664182" y="451790"/>
                <a:ext cx="3033271" cy="432361"/>
                <a:chOff x="5664182" y="427449"/>
                <a:chExt cx="3033271" cy="432361"/>
              </a:xfrm>
            </p:grpSpPr>
            <p:sp>
              <p:nvSpPr>
                <p:cNvPr id="1141" name="TextBox 1140"/>
                <p:cNvSpPr txBox="1"/>
                <p:nvPr/>
              </p:nvSpPr>
              <p:spPr>
                <a:xfrm>
                  <a:off x="5664182" y="595030"/>
                  <a:ext cx="3033271" cy="26478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dirty="0"/>
                    <a:t>Lorem </a:t>
                  </a:r>
                  <a:r>
                    <a:rPr lang="en-US" sz="1100" dirty="0" err="1"/>
                    <a:t>Ipsum</a:t>
                  </a:r>
                  <a:r>
                    <a:rPr lang="en-US" sz="1100" dirty="0"/>
                    <a:t> is simply dummy text of the printing and typesetting industry. </a:t>
                  </a:r>
                </a:p>
              </p:txBody>
            </p:sp>
            <p:sp>
              <p:nvSpPr>
                <p:cNvPr id="1142" name="TextBox 1141"/>
                <p:cNvSpPr txBox="1"/>
                <p:nvPr/>
              </p:nvSpPr>
              <p:spPr>
                <a:xfrm>
                  <a:off x="5664182" y="427449"/>
                  <a:ext cx="3033271" cy="13239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b="1" dirty="0">
                      <a:solidFill>
                        <a:srgbClr val="FFAF25"/>
                      </a:solidFill>
                    </a:rPr>
                    <a:t>LOREM IPSUM</a:t>
                  </a:r>
                </a:p>
              </p:txBody>
            </p:sp>
          </p:grpSp>
          <p:grpSp>
            <p:nvGrpSpPr>
              <p:cNvPr id="1136" name="Group 1135"/>
              <p:cNvGrpSpPr/>
              <p:nvPr/>
            </p:nvGrpSpPr>
            <p:grpSpPr>
              <a:xfrm>
                <a:off x="4962684" y="388818"/>
                <a:ext cx="601302" cy="601302"/>
                <a:chOff x="4962684" y="388818"/>
                <a:chExt cx="601302" cy="601302"/>
              </a:xfrm>
            </p:grpSpPr>
            <p:grpSp>
              <p:nvGrpSpPr>
                <p:cNvPr id="1137" name="Group 1136"/>
                <p:cNvGrpSpPr/>
                <p:nvPr/>
              </p:nvGrpSpPr>
              <p:grpSpPr>
                <a:xfrm>
                  <a:off x="4962684" y="388818"/>
                  <a:ext cx="601302" cy="601302"/>
                  <a:chOff x="4925804" y="576032"/>
                  <a:chExt cx="601302" cy="601302"/>
                </a:xfrm>
              </p:grpSpPr>
              <p:sp>
                <p:nvSpPr>
                  <p:cNvPr id="1139" name="Oval 1138"/>
                  <p:cNvSpPr/>
                  <p:nvPr/>
                </p:nvSpPr>
                <p:spPr>
                  <a:xfrm>
                    <a:off x="4925804" y="576032"/>
                    <a:ext cx="601302" cy="60130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140" name="Oval 1139"/>
                  <p:cNvSpPr/>
                  <p:nvPr/>
                </p:nvSpPr>
                <p:spPr>
                  <a:xfrm>
                    <a:off x="4977983" y="628211"/>
                    <a:ext cx="496943" cy="496943"/>
                  </a:xfrm>
                  <a:prstGeom prst="ellipse">
                    <a:avLst/>
                  </a:prstGeom>
                  <a:solidFill>
                    <a:srgbClr val="FFAF25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</p:grpSp>
            <p:sp>
              <p:nvSpPr>
                <p:cNvPr id="1138" name="TextBox 1137"/>
                <p:cNvSpPr txBox="1"/>
                <p:nvPr/>
              </p:nvSpPr>
              <p:spPr>
                <a:xfrm>
                  <a:off x="5074096" y="566359"/>
                  <a:ext cx="378479" cy="24071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chemeClr val="bg1"/>
                      </a:solidFill>
                    </a:rPr>
                    <a:t>25%</a:t>
                  </a:r>
                </a:p>
              </p:txBody>
            </p:sp>
          </p:grpSp>
        </p:grpSp>
        <p:grpSp>
          <p:nvGrpSpPr>
            <p:cNvPr id="1124" name="Group 1123"/>
            <p:cNvGrpSpPr/>
            <p:nvPr/>
          </p:nvGrpSpPr>
          <p:grpSpPr>
            <a:xfrm>
              <a:off x="4977431" y="1851026"/>
              <a:ext cx="3734769" cy="601302"/>
              <a:chOff x="4962684" y="388818"/>
              <a:chExt cx="3734769" cy="601302"/>
            </a:xfrm>
          </p:grpSpPr>
          <p:grpSp>
            <p:nvGrpSpPr>
              <p:cNvPr id="1127" name="Group 1126"/>
              <p:cNvGrpSpPr/>
              <p:nvPr/>
            </p:nvGrpSpPr>
            <p:grpSpPr>
              <a:xfrm>
                <a:off x="5664182" y="451790"/>
                <a:ext cx="3033271" cy="432361"/>
                <a:chOff x="5664182" y="427449"/>
                <a:chExt cx="3033271" cy="432361"/>
              </a:xfrm>
            </p:grpSpPr>
            <p:sp>
              <p:nvSpPr>
                <p:cNvPr id="1133" name="TextBox 1132"/>
                <p:cNvSpPr txBox="1"/>
                <p:nvPr/>
              </p:nvSpPr>
              <p:spPr>
                <a:xfrm>
                  <a:off x="5664182" y="595030"/>
                  <a:ext cx="3033271" cy="26478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dirty="0"/>
                    <a:t>Lorem </a:t>
                  </a:r>
                  <a:r>
                    <a:rPr lang="en-US" sz="1100" dirty="0" err="1"/>
                    <a:t>Ipsum</a:t>
                  </a:r>
                  <a:r>
                    <a:rPr lang="en-US" sz="1100" dirty="0"/>
                    <a:t> is simply dummy text of the printing and typesetting industry. </a:t>
                  </a:r>
                </a:p>
              </p:txBody>
            </p:sp>
            <p:sp>
              <p:nvSpPr>
                <p:cNvPr id="1134" name="TextBox 1133"/>
                <p:cNvSpPr txBox="1"/>
                <p:nvPr/>
              </p:nvSpPr>
              <p:spPr>
                <a:xfrm>
                  <a:off x="5664182" y="427449"/>
                  <a:ext cx="3033271" cy="13239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b="1" dirty="0">
                      <a:solidFill>
                        <a:srgbClr val="635C5F"/>
                      </a:solidFill>
                    </a:rPr>
                    <a:t>LOREM IPSUM</a:t>
                  </a:r>
                </a:p>
              </p:txBody>
            </p:sp>
          </p:grpSp>
          <p:grpSp>
            <p:nvGrpSpPr>
              <p:cNvPr id="1128" name="Group 1127"/>
              <p:cNvGrpSpPr/>
              <p:nvPr/>
            </p:nvGrpSpPr>
            <p:grpSpPr>
              <a:xfrm>
                <a:off x="4962684" y="388818"/>
                <a:ext cx="601302" cy="601302"/>
                <a:chOff x="4962684" y="388818"/>
                <a:chExt cx="601302" cy="601302"/>
              </a:xfrm>
            </p:grpSpPr>
            <p:grpSp>
              <p:nvGrpSpPr>
                <p:cNvPr id="1129" name="Group 1128"/>
                <p:cNvGrpSpPr/>
                <p:nvPr/>
              </p:nvGrpSpPr>
              <p:grpSpPr>
                <a:xfrm>
                  <a:off x="4962684" y="388818"/>
                  <a:ext cx="601302" cy="601302"/>
                  <a:chOff x="4925804" y="576032"/>
                  <a:chExt cx="601302" cy="601302"/>
                </a:xfrm>
              </p:grpSpPr>
              <p:sp>
                <p:nvSpPr>
                  <p:cNvPr id="1131" name="Oval 1130"/>
                  <p:cNvSpPr/>
                  <p:nvPr/>
                </p:nvSpPr>
                <p:spPr>
                  <a:xfrm>
                    <a:off x="4925804" y="576032"/>
                    <a:ext cx="601302" cy="60130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132" name="Oval 1131"/>
                  <p:cNvSpPr/>
                  <p:nvPr/>
                </p:nvSpPr>
                <p:spPr>
                  <a:xfrm>
                    <a:off x="4977983" y="628211"/>
                    <a:ext cx="496943" cy="496943"/>
                  </a:xfrm>
                  <a:prstGeom prst="ellipse">
                    <a:avLst/>
                  </a:prstGeom>
                  <a:solidFill>
                    <a:srgbClr val="635C5F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</p:grpSp>
            <p:sp>
              <p:nvSpPr>
                <p:cNvPr id="1130" name="TextBox 1129"/>
                <p:cNvSpPr txBox="1"/>
                <p:nvPr/>
              </p:nvSpPr>
              <p:spPr>
                <a:xfrm>
                  <a:off x="5074096" y="566359"/>
                  <a:ext cx="378479" cy="24071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chemeClr val="bg1"/>
                      </a:solidFill>
                    </a:rPr>
                    <a:t>14%</a:t>
                  </a:r>
                </a:p>
              </p:txBody>
            </p:sp>
          </p:grpSp>
        </p:grpSp>
        <p:cxnSp>
          <p:nvCxnSpPr>
            <p:cNvPr id="1125" name="Straight Connector 1124"/>
            <p:cNvCxnSpPr/>
            <p:nvPr/>
          </p:nvCxnSpPr>
          <p:spPr>
            <a:xfrm flipH="1">
              <a:off x="5014863" y="1055021"/>
              <a:ext cx="3697337" cy="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6" name="Straight Connector 1125"/>
            <p:cNvCxnSpPr/>
            <p:nvPr/>
          </p:nvCxnSpPr>
          <p:spPr>
            <a:xfrm flipH="1">
              <a:off x="5014863" y="1786125"/>
              <a:ext cx="3697337" cy="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52" name="TextBox 1151"/>
          <p:cNvSpPr txBox="1"/>
          <p:nvPr/>
        </p:nvSpPr>
        <p:spPr>
          <a:xfrm>
            <a:off x="5260495" y="5168403"/>
            <a:ext cx="4727499" cy="461665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 err="1"/>
              <a:t>Lorem</a:t>
            </a:r>
            <a:r>
              <a:rPr lang="en-US" sz="1000" dirty="0"/>
              <a:t> </a:t>
            </a:r>
            <a:r>
              <a:rPr lang="en-US" sz="1000" dirty="0" err="1"/>
              <a:t>Ipsum</a:t>
            </a:r>
            <a:r>
              <a:rPr lang="en-US" sz="1000" dirty="0"/>
              <a:t> is simply dummy text of the printing and typesetting industry. </a:t>
            </a:r>
            <a:r>
              <a:rPr lang="en-US" sz="1000" dirty="0" err="1"/>
              <a:t>Lorem</a:t>
            </a:r>
            <a:r>
              <a:rPr lang="en-US" sz="1000" dirty="0"/>
              <a:t> </a:t>
            </a:r>
            <a:r>
              <a:rPr lang="en-US" sz="1000" dirty="0" err="1"/>
              <a:t>Ipsum</a:t>
            </a:r>
            <a:r>
              <a:rPr lang="en-US" sz="1000" dirty="0"/>
              <a:t> has been the industry's standard dummy text ever since the 1500s, when an unknown printer took a galley of type and scrambled it to make a type specimen book.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E66BB16-8EE1-CC36-5E63-B1865BEA8CB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44" t="12897" r="21015" b="3385"/>
          <a:stretch/>
        </p:blipFill>
        <p:spPr>
          <a:xfrm>
            <a:off x="2742899" y="1706462"/>
            <a:ext cx="7535911" cy="445880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C01A417-303E-520E-F855-7DF43A2B03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89" y="243867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01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1000">
        <p:comb/>
      </p:transition>
    </mc:Choice>
    <mc:Fallback>
      <p:transition spd="slow" advClick="0" advTm="1000">
        <p:comb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" name="Rectangle 1119"/>
          <p:cNvSpPr/>
          <p:nvPr/>
        </p:nvSpPr>
        <p:spPr>
          <a:xfrm>
            <a:off x="0" y="1547729"/>
            <a:ext cx="12192000" cy="4360333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C1C6-BBC3-402C-9E94-AB07C99168D4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1597626" y="739312"/>
            <a:ext cx="10120897" cy="1411669"/>
          </a:xfrm>
        </p:spPr>
        <p:txBody>
          <a:bodyPr/>
          <a:lstStyle/>
          <a:p>
            <a:r>
              <a:rPr lang="id-ID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Buka link berikut : </a:t>
            </a:r>
            <a:r>
              <a:rPr lang="id-ID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https://www.taylorfrancis.com/search?subject=SCAR&amp;sortBy=relevance&amp;key=&amp;isLicensed=true</a:t>
            </a:r>
            <a:endParaRPr lang="id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27" name="Rectangle 1026"/>
          <p:cNvSpPr/>
          <p:nvPr/>
        </p:nvSpPr>
        <p:spPr>
          <a:xfrm>
            <a:off x="4254500" y="-863600"/>
            <a:ext cx="596900" cy="596900"/>
          </a:xfrm>
          <a:prstGeom prst="rect">
            <a:avLst/>
          </a:prstGeom>
          <a:solidFill>
            <a:srgbClr val="C856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5026025" y="-863600"/>
            <a:ext cx="596900" cy="596900"/>
          </a:xfrm>
          <a:prstGeom prst="rect">
            <a:avLst/>
          </a:prstGeom>
          <a:solidFill>
            <a:srgbClr val="FFAF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5797550" y="-863600"/>
            <a:ext cx="596900" cy="596900"/>
          </a:xfrm>
          <a:prstGeom prst="rect">
            <a:avLst/>
          </a:prstGeom>
          <a:solidFill>
            <a:srgbClr val="635C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6" name="Group 445"/>
          <p:cNvGrpSpPr/>
          <p:nvPr/>
        </p:nvGrpSpPr>
        <p:grpSpPr>
          <a:xfrm rot="16200000">
            <a:off x="4216206" y="-763927"/>
            <a:ext cx="4899072" cy="9376115"/>
            <a:chOff x="4800600" y="381113"/>
            <a:chExt cx="3936427" cy="5854813"/>
          </a:xfrm>
          <a:effectLst>
            <a:reflection blurRad="6350" stA="20000" endPos="35000" dir="5400000" sy="-100000" algn="bl" rotWithShape="0"/>
          </a:effectLst>
        </p:grpSpPr>
        <p:sp>
          <p:nvSpPr>
            <p:cNvPr id="447" name="Freeform 37"/>
            <p:cNvSpPr>
              <a:spLocks/>
            </p:cNvSpPr>
            <p:nvPr/>
          </p:nvSpPr>
          <p:spPr bwMode="auto">
            <a:xfrm>
              <a:off x="4800600" y="381113"/>
              <a:ext cx="3936427" cy="5854813"/>
            </a:xfrm>
            <a:custGeom>
              <a:avLst/>
              <a:gdLst>
                <a:gd name="T0" fmla="*/ 10613 w 11375"/>
                <a:gd name="T1" fmla="*/ 2 h 16921"/>
                <a:gd name="T2" fmla="*/ 10732 w 11375"/>
                <a:gd name="T3" fmla="*/ 17 h 16921"/>
                <a:gd name="T4" fmla="*/ 10846 w 11375"/>
                <a:gd name="T5" fmla="*/ 50 h 16921"/>
                <a:gd name="T6" fmla="*/ 10953 w 11375"/>
                <a:gd name="T7" fmla="*/ 98 h 16921"/>
                <a:gd name="T8" fmla="*/ 11052 w 11375"/>
                <a:gd name="T9" fmla="*/ 160 h 16921"/>
                <a:gd name="T10" fmla="*/ 11139 w 11375"/>
                <a:gd name="T11" fmla="*/ 237 h 16921"/>
                <a:gd name="T12" fmla="*/ 11215 w 11375"/>
                <a:gd name="T13" fmla="*/ 324 h 16921"/>
                <a:gd name="T14" fmla="*/ 11278 w 11375"/>
                <a:gd name="T15" fmla="*/ 422 h 16921"/>
                <a:gd name="T16" fmla="*/ 11326 w 11375"/>
                <a:gd name="T17" fmla="*/ 529 h 16921"/>
                <a:gd name="T18" fmla="*/ 11358 w 11375"/>
                <a:gd name="T19" fmla="*/ 643 h 16921"/>
                <a:gd name="T20" fmla="*/ 11374 w 11375"/>
                <a:gd name="T21" fmla="*/ 763 h 16921"/>
                <a:gd name="T22" fmla="*/ 11374 w 11375"/>
                <a:gd name="T23" fmla="*/ 16158 h 16921"/>
                <a:gd name="T24" fmla="*/ 11358 w 11375"/>
                <a:gd name="T25" fmla="*/ 16278 h 16921"/>
                <a:gd name="T26" fmla="*/ 11326 w 11375"/>
                <a:gd name="T27" fmla="*/ 16392 h 16921"/>
                <a:gd name="T28" fmla="*/ 11278 w 11375"/>
                <a:gd name="T29" fmla="*/ 16499 h 16921"/>
                <a:gd name="T30" fmla="*/ 11215 w 11375"/>
                <a:gd name="T31" fmla="*/ 16598 h 16921"/>
                <a:gd name="T32" fmla="*/ 11139 w 11375"/>
                <a:gd name="T33" fmla="*/ 16685 h 16921"/>
                <a:gd name="T34" fmla="*/ 11052 w 11375"/>
                <a:gd name="T35" fmla="*/ 16761 h 16921"/>
                <a:gd name="T36" fmla="*/ 10953 w 11375"/>
                <a:gd name="T37" fmla="*/ 16824 h 16921"/>
                <a:gd name="T38" fmla="*/ 10846 w 11375"/>
                <a:gd name="T39" fmla="*/ 16872 h 16921"/>
                <a:gd name="T40" fmla="*/ 10732 w 11375"/>
                <a:gd name="T41" fmla="*/ 16904 h 16921"/>
                <a:gd name="T42" fmla="*/ 10613 w 11375"/>
                <a:gd name="T43" fmla="*/ 16920 h 16921"/>
                <a:gd name="T44" fmla="*/ 762 w 11375"/>
                <a:gd name="T45" fmla="*/ 16920 h 16921"/>
                <a:gd name="T46" fmla="*/ 643 w 11375"/>
                <a:gd name="T47" fmla="*/ 16904 h 16921"/>
                <a:gd name="T48" fmla="*/ 528 w 11375"/>
                <a:gd name="T49" fmla="*/ 16872 h 16921"/>
                <a:gd name="T50" fmla="*/ 422 w 11375"/>
                <a:gd name="T51" fmla="*/ 16824 h 16921"/>
                <a:gd name="T52" fmla="*/ 323 w 11375"/>
                <a:gd name="T53" fmla="*/ 16761 h 16921"/>
                <a:gd name="T54" fmla="*/ 236 w 11375"/>
                <a:gd name="T55" fmla="*/ 16685 h 16921"/>
                <a:gd name="T56" fmla="*/ 161 w 11375"/>
                <a:gd name="T57" fmla="*/ 16598 h 16921"/>
                <a:gd name="T58" fmla="*/ 97 w 11375"/>
                <a:gd name="T59" fmla="*/ 16499 h 16921"/>
                <a:gd name="T60" fmla="*/ 49 w 11375"/>
                <a:gd name="T61" fmla="*/ 16392 h 16921"/>
                <a:gd name="T62" fmla="*/ 17 w 11375"/>
                <a:gd name="T63" fmla="*/ 16278 h 16921"/>
                <a:gd name="T64" fmla="*/ 1 w 11375"/>
                <a:gd name="T65" fmla="*/ 16158 h 16921"/>
                <a:gd name="T66" fmla="*/ 1 w 11375"/>
                <a:gd name="T67" fmla="*/ 763 h 16921"/>
                <a:gd name="T68" fmla="*/ 17 w 11375"/>
                <a:gd name="T69" fmla="*/ 643 h 16921"/>
                <a:gd name="T70" fmla="*/ 49 w 11375"/>
                <a:gd name="T71" fmla="*/ 529 h 16921"/>
                <a:gd name="T72" fmla="*/ 97 w 11375"/>
                <a:gd name="T73" fmla="*/ 422 h 16921"/>
                <a:gd name="T74" fmla="*/ 161 w 11375"/>
                <a:gd name="T75" fmla="*/ 324 h 16921"/>
                <a:gd name="T76" fmla="*/ 236 w 11375"/>
                <a:gd name="T77" fmla="*/ 237 h 16921"/>
                <a:gd name="T78" fmla="*/ 323 w 11375"/>
                <a:gd name="T79" fmla="*/ 160 h 16921"/>
                <a:gd name="T80" fmla="*/ 422 w 11375"/>
                <a:gd name="T81" fmla="*/ 98 h 16921"/>
                <a:gd name="T82" fmla="*/ 528 w 11375"/>
                <a:gd name="T83" fmla="*/ 50 h 16921"/>
                <a:gd name="T84" fmla="*/ 643 w 11375"/>
                <a:gd name="T85" fmla="*/ 17 h 16921"/>
                <a:gd name="T86" fmla="*/ 762 w 11375"/>
                <a:gd name="T87" fmla="*/ 2 h 16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375" h="16921">
                  <a:moveTo>
                    <a:pt x="804" y="0"/>
                  </a:moveTo>
                  <a:lnTo>
                    <a:pt x="10571" y="0"/>
                  </a:lnTo>
                  <a:lnTo>
                    <a:pt x="10613" y="2"/>
                  </a:lnTo>
                  <a:lnTo>
                    <a:pt x="10653" y="4"/>
                  </a:lnTo>
                  <a:lnTo>
                    <a:pt x="10693" y="9"/>
                  </a:lnTo>
                  <a:lnTo>
                    <a:pt x="10732" y="17"/>
                  </a:lnTo>
                  <a:lnTo>
                    <a:pt x="10771" y="26"/>
                  </a:lnTo>
                  <a:lnTo>
                    <a:pt x="10810" y="37"/>
                  </a:lnTo>
                  <a:lnTo>
                    <a:pt x="10846" y="50"/>
                  </a:lnTo>
                  <a:lnTo>
                    <a:pt x="10883" y="64"/>
                  </a:lnTo>
                  <a:lnTo>
                    <a:pt x="10919" y="79"/>
                  </a:lnTo>
                  <a:lnTo>
                    <a:pt x="10953" y="98"/>
                  </a:lnTo>
                  <a:lnTo>
                    <a:pt x="10987" y="117"/>
                  </a:lnTo>
                  <a:lnTo>
                    <a:pt x="11019" y="138"/>
                  </a:lnTo>
                  <a:lnTo>
                    <a:pt x="11052" y="160"/>
                  </a:lnTo>
                  <a:lnTo>
                    <a:pt x="11081" y="185"/>
                  </a:lnTo>
                  <a:lnTo>
                    <a:pt x="11111" y="209"/>
                  </a:lnTo>
                  <a:lnTo>
                    <a:pt x="11139" y="237"/>
                  </a:lnTo>
                  <a:lnTo>
                    <a:pt x="11166" y="264"/>
                  </a:lnTo>
                  <a:lnTo>
                    <a:pt x="11191" y="294"/>
                  </a:lnTo>
                  <a:lnTo>
                    <a:pt x="11215" y="324"/>
                  </a:lnTo>
                  <a:lnTo>
                    <a:pt x="11237" y="356"/>
                  </a:lnTo>
                  <a:lnTo>
                    <a:pt x="11258" y="389"/>
                  </a:lnTo>
                  <a:lnTo>
                    <a:pt x="11278" y="422"/>
                  </a:lnTo>
                  <a:lnTo>
                    <a:pt x="11296" y="456"/>
                  </a:lnTo>
                  <a:lnTo>
                    <a:pt x="11311" y="493"/>
                  </a:lnTo>
                  <a:lnTo>
                    <a:pt x="11326" y="529"/>
                  </a:lnTo>
                  <a:lnTo>
                    <a:pt x="11339" y="565"/>
                  </a:lnTo>
                  <a:lnTo>
                    <a:pt x="11349" y="604"/>
                  </a:lnTo>
                  <a:lnTo>
                    <a:pt x="11358" y="643"/>
                  </a:lnTo>
                  <a:lnTo>
                    <a:pt x="11366" y="682"/>
                  </a:lnTo>
                  <a:lnTo>
                    <a:pt x="11371" y="722"/>
                  </a:lnTo>
                  <a:lnTo>
                    <a:pt x="11374" y="763"/>
                  </a:lnTo>
                  <a:lnTo>
                    <a:pt x="11375" y="804"/>
                  </a:lnTo>
                  <a:lnTo>
                    <a:pt x="11375" y="16117"/>
                  </a:lnTo>
                  <a:lnTo>
                    <a:pt x="11374" y="16158"/>
                  </a:lnTo>
                  <a:lnTo>
                    <a:pt x="11371" y="16199"/>
                  </a:lnTo>
                  <a:lnTo>
                    <a:pt x="11366" y="16239"/>
                  </a:lnTo>
                  <a:lnTo>
                    <a:pt x="11358" y="16278"/>
                  </a:lnTo>
                  <a:lnTo>
                    <a:pt x="11349" y="16317"/>
                  </a:lnTo>
                  <a:lnTo>
                    <a:pt x="11339" y="16356"/>
                  </a:lnTo>
                  <a:lnTo>
                    <a:pt x="11326" y="16392"/>
                  </a:lnTo>
                  <a:lnTo>
                    <a:pt x="11311" y="16429"/>
                  </a:lnTo>
                  <a:lnTo>
                    <a:pt x="11296" y="16465"/>
                  </a:lnTo>
                  <a:lnTo>
                    <a:pt x="11278" y="16499"/>
                  </a:lnTo>
                  <a:lnTo>
                    <a:pt x="11258" y="16533"/>
                  </a:lnTo>
                  <a:lnTo>
                    <a:pt x="11237" y="16565"/>
                  </a:lnTo>
                  <a:lnTo>
                    <a:pt x="11215" y="16598"/>
                  </a:lnTo>
                  <a:lnTo>
                    <a:pt x="11191" y="16627"/>
                  </a:lnTo>
                  <a:lnTo>
                    <a:pt x="11166" y="16657"/>
                  </a:lnTo>
                  <a:lnTo>
                    <a:pt x="11139" y="16685"/>
                  </a:lnTo>
                  <a:lnTo>
                    <a:pt x="11111" y="16712"/>
                  </a:lnTo>
                  <a:lnTo>
                    <a:pt x="11081" y="16737"/>
                  </a:lnTo>
                  <a:lnTo>
                    <a:pt x="11052" y="16761"/>
                  </a:lnTo>
                  <a:lnTo>
                    <a:pt x="11019" y="16783"/>
                  </a:lnTo>
                  <a:lnTo>
                    <a:pt x="10987" y="16804"/>
                  </a:lnTo>
                  <a:lnTo>
                    <a:pt x="10953" y="16824"/>
                  </a:lnTo>
                  <a:lnTo>
                    <a:pt x="10919" y="16842"/>
                  </a:lnTo>
                  <a:lnTo>
                    <a:pt x="10883" y="16857"/>
                  </a:lnTo>
                  <a:lnTo>
                    <a:pt x="10846" y="16872"/>
                  </a:lnTo>
                  <a:lnTo>
                    <a:pt x="10810" y="16885"/>
                  </a:lnTo>
                  <a:lnTo>
                    <a:pt x="10771" y="16895"/>
                  </a:lnTo>
                  <a:lnTo>
                    <a:pt x="10732" y="16904"/>
                  </a:lnTo>
                  <a:lnTo>
                    <a:pt x="10693" y="16912"/>
                  </a:lnTo>
                  <a:lnTo>
                    <a:pt x="10653" y="16917"/>
                  </a:lnTo>
                  <a:lnTo>
                    <a:pt x="10613" y="16920"/>
                  </a:lnTo>
                  <a:lnTo>
                    <a:pt x="10571" y="16921"/>
                  </a:lnTo>
                  <a:lnTo>
                    <a:pt x="804" y="16921"/>
                  </a:lnTo>
                  <a:lnTo>
                    <a:pt x="762" y="16920"/>
                  </a:lnTo>
                  <a:lnTo>
                    <a:pt x="722" y="16917"/>
                  </a:lnTo>
                  <a:lnTo>
                    <a:pt x="682" y="16912"/>
                  </a:lnTo>
                  <a:lnTo>
                    <a:pt x="643" y="16904"/>
                  </a:lnTo>
                  <a:lnTo>
                    <a:pt x="604" y="16895"/>
                  </a:lnTo>
                  <a:lnTo>
                    <a:pt x="566" y="16885"/>
                  </a:lnTo>
                  <a:lnTo>
                    <a:pt x="528" y="16872"/>
                  </a:lnTo>
                  <a:lnTo>
                    <a:pt x="492" y="16857"/>
                  </a:lnTo>
                  <a:lnTo>
                    <a:pt x="456" y="16842"/>
                  </a:lnTo>
                  <a:lnTo>
                    <a:pt x="422" y="16824"/>
                  </a:lnTo>
                  <a:lnTo>
                    <a:pt x="388" y="16804"/>
                  </a:lnTo>
                  <a:lnTo>
                    <a:pt x="356" y="16783"/>
                  </a:lnTo>
                  <a:lnTo>
                    <a:pt x="323" y="16761"/>
                  </a:lnTo>
                  <a:lnTo>
                    <a:pt x="293" y="16737"/>
                  </a:lnTo>
                  <a:lnTo>
                    <a:pt x="265" y="16712"/>
                  </a:lnTo>
                  <a:lnTo>
                    <a:pt x="236" y="16685"/>
                  </a:lnTo>
                  <a:lnTo>
                    <a:pt x="209" y="16657"/>
                  </a:lnTo>
                  <a:lnTo>
                    <a:pt x="184" y="16627"/>
                  </a:lnTo>
                  <a:lnTo>
                    <a:pt x="161" y="16598"/>
                  </a:lnTo>
                  <a:lnTo>
                    <a:pt x="137" y="16565"/>
                  </a:lnTo>
                  <a:lnTo>
                    <a:pt x="117" y="16533"/>
                  </a:lnTo>
                  <a:lnTo>
                    <a:pt x="97" y="16499"/>
                  </a:lnTo>
                  <a:lnTo>
                    <a:pt x="79" y="16465"/>
                  </a:lnTo>
                  <a:lnTo>
                    <a:pt x="63" y="16429"/>
                  </a:lnTo>
                  <a:lnTo>
                    <a:pt x="49" y="16392"/>
                  </a:lnTo>
                  <a:lnTo>
                    <a:pt x="36" y="16356"/>
                  </a:lnTo>
                  <a:lnTo>
                    <a:pt x="26" y="16317"/>
                  </a:lnTo>
                  <a:lnTo>
                    <a:pt x="17" y="16278"/>
                  </a:lnTo>
                  <a:lnTo>
                    <a:pt x="9" y="16239"/>
                  </a:lnTo>
                  <a:lnTo>
                    <a:pt x="4" y="16199"/>
                  </a:lnTo>
                  <a:lnTo>
                    <a:pt x="1" y="16158"/>
                  </a:lnTo>
                  <a:lnTo>
                    <a:pt x="0" y="16117"/>
                  </a:lnTo>
                  <a:lnTo>
                    <a:pt x="0" y="804"/>
                  </a:lnTo>
                  <a:lnTo>
                    <a:pt x="1" y="763"/>
                  </a:lnTo>
                  <a:lnTo>
                    <a:pt x="4" y="722"/>
                  </a:lnTo>
                  <a:lnTo>
                    <a:pt x="9" y="682"/>
                  </a:lnTo>
                  <a:lnTo>
                    <a:pt x="17" y="643"/>
                  </a:lnTo>
                  <a:lnTo>
                    <a:pt x="26" y="604"/>
                  </a:lnTo>
                  <a:lnTo>
                    <a:pt x="36" y="565"/>
                  </a:lnTo>
                  <a:lnTo>
                    <a:pt x="49" y="529"/>
                  </a:lnTo>
                  <a:lnTo>
                    <a:pt x="63" y="493"/>
                  </a:lnTo>
                  <a:lnTo>
                    <a:pt x="79" y="456"/>
                  </a:lnTo>
                  <a:lnTo>
                    <a:pt x="97" y="422"/>
                  </a:lnTo>
                  <a:lnTo>
                    <a:pt x="117" y="389"/>
                  </a:lnTo>
                  <a:lnTo>
                    <a:pt x="137" y="356"/>
                  </a:lnTo>
                  <a:lnTo>
                    <a:pt x="161" y="324"/>
                  </a:lnTo>
                  <a:lnTo>
                    <a:pt x="184" y="294"/>
                  </a:lnTo>
                  <a:lnTo>
                    <a:pt x="209" y="264"/>
                  </a:lnTo>
                  <a:lnTo>
                    <a:pt x="236" y="237"/>
                  </a:lnTo>
                  <a:lnTo>
                    <a:pt x="265" y="209"/>
                  </a:lnTo>
                  <a:lnTo>
                    <a:pt x="293" y="185"/>
                  </a:lnTo>
                  <a:lnTo>
                    <a:pt x="323" y="160"/>
                  </a:lnTo>
                  <a:lnTo>
                    <a:pt x="356" y="138"/>
                  </a:lnTo>
                  <a:lnTo>
                    <a:pt x="388" y="117"/>
                  </a:lnTo>
                  <a:lnTo>
                    <a:pt x="422" y="98"/>
                  </a:lnTo>
                  <a:lnTo>
                    <a:pt x="456" y="79"/>
                  </a:lnTo>
                  <a:lnTo>
                    <a:pt x="492" y="64"/>
                  </a:lnTo>
                  <a:lnTo>
                    <a:pt x="528" y="50"/>
                  </a:lnTo>
                  <a:lnTo>
                    <a:pt x="566" y="37"/>
                  </a:lnTo>
                  <a:lnTo>
                    <a:pt x="604" y="26"/>
                  </a:lnTo>
                  <a:lnTo>
                    <a:pt x="643" y="17"/>
                  </a:lnTo>
                  <a:lnTo>
                    <a:pt x="682" y="9"/>
                  </a:lnTo>
                  <a:lnTo>
                    <a:pt x="722" y="4"/>
                  </a:lnTo>
                  <a:lnTo>
                    <a:pt x="762" y="2"/>
                  </a:lnTo>
                  <a:lnTo>
                    <a:pt x="804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8" name="Freeform 38"/>
            <p:cNvSpPr>
              <a:spLocks/>
            </p:cNvSpPr>
            <p:nvPr/>
          </p:nvSpPr>
          <p:spPr bwMode="auto">
            <a:xfrm>
              <a:off x="8501381" y="5052506"/>
              <a:ext cx="235646" cy="1088954"/>
            </a:xfrm>
            <a:custGeom>
              <a:avLst/>
              <a:gdLst>
                <a:gd name="T0" fmla="*/ 681 w 681"/>
                <a:gd name="T1" fmla="*/ 552 h 3146"/>
                <a:gd name="T2" fmla="*/ 681 w 681"/>
                <a:gd name="T3" fmla="*/ 2616 h 3146"/>
                <a:gd name="T4" fmla="*/ 680 w 681"/>
                <a:gd name="T5" fmla="*/ 2654 h 3146"/>
                <a:gd name="T6" fmla="*/ 677 w 681"/>
                <a:gd name="T7" fmla="*/ 2691 h 3146"/>
                <a:gd name="T8" fmla="*/ 673 w 681"/>
                <a:gd name="T9" fmla="*/ 2728 h 3146"/>
                <a:gd name="T10" fmla="*/ 667 w 681"/>
                <a:gd name="T11" fmla="*/ 2764 h 3146"/>
                <a:gd name="T12" fmla="*/ 659 w 681"/>
                <a:gd name="T13" fmla="*/ 2800 h 3146"/>
                <a:gd name="T14" fmla="*/ 650 w 681"/>
                <a:gd name="T15" fmla="*/ 2835 h 3146"/>
                <a:gd name="T16" fmla="*/ 639 w 681"/>
                <a:gd name="T17" fmla="*/ 2871 h 3146"/>
                <a:gd name="T18" fmla="*/ 628 w 681"/>
                <a:gd name="T19" fmla="*/ 2904 h 3146"/>
                <a:gd name="T20" fmla="*/ 613 w 681"/>
                <a:gd name="T21" fmla="*/ 2937 h 3146"/>
                <a:gd name="T22" fmla="*/ 598 w 681"/>
                <a:gd name="T23" fmla="*/ 2969 h 3146"/>
                <a:gd name="T24" fmla="*/ 582 w 681"/>
                <a:gd name="T25" fmla="*/ 3002 h 3146"/>
                <a:gd name="T26" fmla="*/ 564 w 681"/>
                <a:gd name="T27" fmla="*/ 3033 h 3146"/>
                <a:gd name="T28" fmla="*/ 545 w 681"/>
                <a:gd name="T29" fmla="*/ 3063 h 3146"/>
                <a:gd name="T30" fmla="*/ 524 w 681"/>
                <a:gd name="T31" fmla="*/ 3091 h 3146"/>
                <a:gd name="T32" fmla="*/ 503 w 681"/>
                <a:gd name="T33" fmla="*/ 3120 h 3146"/>
                <a:gd name="T34" fmla="*/ 480 w 681"/>
                <a:gd name="T35" fmla="*/ 3146 h 3146"/>
                <a:gd name="T36" fmla="*/ 60 w 681"/>
                <a:gd name="T37" fmla="*/ 2735 h 3146"/>
                <a:gd name="T38" fmla="*/ 0 w 681"/>
                <a:gd name="T39" fmla="*/ 0 h 3146"/>
                <a:gd name="T40" fmla="*/ 681 w 681"/>
                <a:gd name="T41" fmla="*/ 552 h 3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81" h="3146">
                  <a:moveTo>
                    <a:pt x="681" y="552"/>
                  </a:moveTo>
                  <a:lnTo>
                    <a:pt x="681" y="2616"/>
                  </a:lnTo>
                  <a:lnTo>
                    <a:pt x="680" y="2654"/>
                  </a:lnTo>
                  <a:lnTo>
                    <a:pt x="677" y="2691"/>
                  </a:lnTo>
                  <a:lnTo>
                    <a:pt x="673" y="2728"/>
                  </a:lnTo>
                  <a:lnTo>
                    <a:pt x="667" y="2764"/>
                  </a:lnTo>
                  <a:lnTo>
                    <a:pt x="659" y="2800"/>
                  </a:lnTo>
                  <a:lnTo>
                    <a:pt x="650" y="2835"/>
                  </a:lnTo>
                  <a:lnTo>
                    <a:pt x="639" y="2871"/>
                  </a:lnTo>
                  <a:lnTo>
                    <a:pt x="628" y="2904"/>
                  </a:lnTo>
                  <a:lnTo>
                    <a:pt x="613" y="2937"/>
                  </a:lnTo>
                  <a:lnTo>
                    <a:pt x="598" y="2969"/>
                  </a:lnTo>
                  <a:lnTo>
                    <a:pt x="582" y="3002"/>
                  </a:lnTo>
                  <a:lnTo>
                    <a:pt x="564" y="3033"/>
                  </a:lnTo>
                  <a:lnTo>
                    <a:pt x="545" y="3063"/>
                  </a:lnTo>
                  <a:lnTo>
                    <a:pt x="524" y="3091"/>
                  </a:lnTo>
                  <a:lnTo>
                    <a:pt x="503" y="3120"/>
                  </a:lnTo>
                  <a:lnTo>
                    <a:pt x="480" y="3146"/>
                  </a:lnTo>
                  <a:lnTo>
                    <a:pt x="60" y="2735"/>
                  </a:lnTo>
                  <a:lnTo>
                    <a:pt x="0" y="0"/>
                  </a:lnTo>
                  <a:lnTo>
                    <a:pt x="681" y="552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83000">
                  <a:schemeClr val="bg1">
                    <a:alpha val="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9" name="Freeform 39"/>
            <p:cNvSpPr>
              <a:spLocks/>
            </p:cNvSpPr>
            <p:nvPr/>
          </p:nvSpPr>
          <p:spPr bwMode="auto">
            <a:xfrm>
              <a:off x="4800600" y="5052506"/>
              <a:ext cx="250179" cy="1096220"/>
            </a:xfrm>
            <a:custGeom>
              <a:avLst/>
              <a:gdLst>
                <a:gd name="T0" fmla="*/ 221 w 723"/>
                <a:gd name="T1" fmla="*/ 3168 h 3168"/>
                <a:gd name="T2" fmla="*/ 196 w 723"/>
                <a:gd name="T3" fmla="*/ 3141 h 3168"/>
                <a:gd name="T4" fmla="*/ 172 w 723"/>
                <a:gd name="T5" fmla="*/ 3112 h 3168"/>
                <a:gd name="T6" fmla="*/ 150 w 723"/>
                <a:gd name="T7" fmla="*/ 3082 h 3168"/>
                <a:gd name="T8" fmla="*/ 128 w 723"/>
                <a:gd name="T9" fmla="*/ 3051 h 3168"/>
                <a:gd name="T10" fmla="*/ 109 w 723"/>
                <a:gd name="T11" fmla="*/ 3019 h 3168"/>
                <a:gd name="T12" fmla="*/ 91 w 723"/>
                <a:gd name="T13" fmla="*/ 2986 h 3168"/>
                <a:gd name="T14" fmla="*/ 74 w 723"/>
                <a:gd name="T15" fmla="*/ 2952 h 3168"/>
                <a:gd name="T16" fmla="*/ 59 w 723"/>
                <a:gd name="T17" fmla="*/ 2919 h 3168"/>
                <a:gd name="T18" fmla="*/ 45 w 723"/>
                <a:gd name="T19" fmla="*/ 2882 h 3168"/>
                <a:gd name="T20" fmla="*/ 33 w 723"/>
                <a:gd name="T21" fmla="*/ 2846 h 3168"/>
                <a:gd name="T22" fmla="*/ 23 w 723"/>
                <a:gd name="T23" fmla="*/ 2809 h 3168"/>
                <a:gd name="T24" fmla="*/ 15 w 723"/>
                <a:gd name="T25" fmla="*/ 2772 h 3168"/>
                <a:gd name="T26" fmla="*/ 9 w 723"/>
                <a:gd name="T27" fmla="*/ 2734 h 3168"/>
                <a:gd name="T28" fmla="*/ 4 w 723"/>
                <a:gd name="T29" fmla="*/ 2695 h 3168"/>
                <a:gd name="T30" fmla="*/ 1 w 723"/>
                <a:gd name="T31" fmla="*/ 2656 h 3168"/>
                <a:gd name="T32" fmla="*/ 0 w 723"/>
                <a:gd name="T33" fmla="*/ 2616 h 3168"/>
                <a:gd name="T34" fmla="*/ 0 w 723"/>
                <a:gd name="T35" fmla="*/ 587 h 3168"/>
                <a:gd name="T36" fmla="*/ 723 w 723"/>
                <a:gd name="T37" fmla="*/ 0 h 3168"/>
                <a:gd name="T38" fmla="*/ 663 w 723"/>
                <a:gd name="T39" fmla="*/ 2735 h 3168"/>
                <a:gd name="T40" fmla="*/ 221 w 723"/>
                <a:gd name="T41" fmla="*/ 3168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23" h="3168">
                  <a:moveTo>
                    <a:pt x="221" y="3168"/>
                  </a:moveTo>
                  <a:lnTo>
                    <a:pt x="196" y="3141"/>
                  </a:lnTo>
                  <a:lnTo>
                    <a:pt x="172" y="3112"/>
                  </a:lnTo>
                  <a:lnTo>
                    <a:pt x="150" y="3082"/>
                  </a:lnTo>
                  <a:lnTo>
                    <a:pt x="128" y="3051"/>
                  </a:lnTo>
                  <a:lnTo>
                    <a:pt x="109" y="3019"/>
                  </a:lnTo>
                  <a:lnTo>
                    <a:pt x="91" y="2986"/>
                  </a:lnTo>
                  <a:lnTo>
                    <a:pt x="74" y="2952"/>
                  </a:lnTo>
                  <a:lnTo>
                    <a:pt x="59" y="2919"/>
                  </a:lnTo>
                  <a:lnTo>
                    <a:pt x="45" y="2882"/>
                  </a:lnTo>
                  <a:lnTo>
                    <a:pt x="33" y="2846"/>
                  </a:lnTo>
                  <a:lnTo>
                    <a:pt x="23" y="2809"/>
                  </a:lnTo>
                  <a:lnTo>
                    <a:pt x="15" y="2772"/>
                  </a:lnTo>
                  <a:lnTo>
                    <a:pt x="9" y="2734"/>
                  </a:lnTo>
                  <a:lnTo>
                    <a:pt x="4" y="2695"/>
                  </a:lnTo>
                  <a:lnTo>
                    <a:pt x="1" y="2656"/>
                  </a:lnTo>
                  <a:lnTo>
                    <a:pt x="0" y="2616"/>
                  </a:lnTo>
                  <a:lnTo>
                    <a:pt x="0" y="587"/>
                  </a:lnTo>
                  <a:lnTo>
                    <a:pt x="723" y="0"/>
                  </a:lnTo>
                  <a:lnTo>
                    <a:pt x="663" y="2735"/>
                  </a:lnTo>
                  <a:lnTo>
                    <a:pt x="221" y="316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83000">
                  <a:schemeClr val="bg1">
                    <a:alpha val="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" name="Freeform 40"/>
            <p:cNvSpPr>
              <a:spLocks/>
            </p:cNvSpPr>
            <p:nvPr/>
          </p:nvSpPr>
          <p:spPr bwMode="auto">
            <a:xfrm>
              <a:off x="7442532" y="381113"/>
              <a:ext cx="1263353" cy="224227"/>
            </a:xfrm>
            <a:custGeom>
              <a:avLst/>
              <a:gdLst>
                <a:gd name="T0" fmla="*/ 1004 w 3650"/>
                <a:gd name="T1" fmla="*/ 0 h 648"/>
                <a:gd name="T2" fmla="*/ 2937 w 3650"/>
                <a:gd name="T3" fmla="*/ 0 h 648"/>
                <a:gd name="T4" fmla="*/ 2966 w 3650"/>
                <a:gd name="T5" fmla="*/ 0 h 648"/>
                <a:gd name="T6" fmla="*/ 2994 w 3650"/>
                <a:gd name="T7" fmla="*/ 3 h 648"/>
                <a:gd name="T8" fmla="*/ 3023 w 3650"/>
                <a:gd name="T9" fmla="*/ 5 h 648"/>
                <a:gd name="T10" fmla="*/ 3051 w 3650"/>
                <a:gd name="T11" fmla="*/ 8 h 648"/>
                <a:gd name="T12" fmla="*/ 3079 w 3650"/>
                <a:gd name="T13" fmla="*/ 13 h 648"/>
                <a:gd name="T14" fmla="*/ 3106 w 3650"/>
                <a:gd name="T15" fmla="*/ 18 h 648"/>
                <a:gd name="T16" fmla="*/ 3133 w 3650"/>
                <a:gd name="T17" fmla="*/ 25 h 648"/>
                <a:gd name="T18" fmla="*/ 3160 w 3650"/>
                <a:gd name="T19" fmla="*/ 31 h 648"/>
                <a:gd name="T20" fmla="*/ 3186 w 3650"/>
                <a:gd name="T21" fmla="*/ 40 h 648"/>
                <a:gd name="T22" fmla="*/ 3212 w 3650"/>
                <a:gd name="T23" fmla="*/ 50 h 648"/>
                <a:gd name="T24" fmla="*/ 3238 w 3650"/>
                <a:gd name="T25" fmla="*/ 59 h 648"/>
                <a:gd name="T26" fmla="*/ 3263 w 3650"/>
                <a:gd name="T27" fmla="*/ 69 h 648"/>
                <a:gd name="T28" fmla="*/ 3288 w 3650"/>
                <a:gd name="T29" fmla="*/ 81 h 648"/>
                <a:gd name="T30" fmla="*/ 3312 w 3650"/>
                <a:gd name="T31" fmla="*/ 94 h 648"/>
                <a:gd name="T32" fmla="*/ 3336 w 3650"/>
                <a:gd name="T33" fmla="*/ 107 h 648"/>
                <a:gd name="T34" fmla="*/ 3359 w 3650"/>
                <a:gd name="T35" fmla="*/ 121 h 648"/>
                <a:gd name="T36" fmla="*/ 3381 w 3650"/>
                <a:gd name="T37" fmla="*/ 135 h 648"/>
                <a:gd name="T38" fmla="*/ 3405 w 3650"/>
                <a:gd name="T39" fmla="*/ 151 h 648"/>
                <a:gd name="T40" fmla="*/ 3425 w 3650"/>
                <a:gd name="T41" fmla="*/ 166 h 648"/>
                <a:gd name="T42" fmla="*/ 3447 w 3650"/>
                <a:gd name="T43" fmla="*/ 183 h 648"/>
                <a:gd name="T44" fmla="*/ 3467 w 3650"/>
                <a:gd name="T45" fmla="*/ 202 h 648"/>
                <a:gd name="T46" fmla="*/ 3488 w 3650"/>
                <a:gd name="T47" fmla="*/ 220 h 648"/>
                <a:gd name="T48" fmla="*/ 3507 w 3650"/>
                <a:gd name="T49" fmla="*/ 238 h 648"/>
                <a:gd name="T50" fmla="*/ 3525 w 3650"/>
                <a:gd name="T51" fmla="*/ 257 h 648"/>
                <a:gd name="T52" fmla="*/ 3544 w 3650"/>
                <a:gd name="T53" fmla="*/ 278 h 648"/>
                <a:gd name="T54" fmla="*/ 3560 w 3650"/>
                <a:gd name="T55" fmla="*/ 299 h 648"/>
                <a:gd name="T56" fmla="*/ 3577 w 3650"/>
                <a:gd name="T57" fmla="*/ 320 h 648"/>
                <a:gd name="T58" fmla="*/ 3593 w 3650"/>
                <a:gd name="T59" fmla="*/ 342 h 648"/>
                <a:gd name="T60" fmla="*/ 3609 w 3650"/>
                <a:gd name="T61" fmla="*/ 364 h 648"/>
                <a:gd name="T62" fmla="*/ 3623 w 3650"/>
                <a:gd name="T63" fmla="*/ 387 h 648"/>
                <a:gd name="T64" fmla="*/ 3637 w 3650"/>
                <a:gd name="T65" fmla="*/ 411 h 648"/>
                <a:gd name="T66" fmla="*/ 3650 w 3650"/>
                <a:gd name="T67" fmla="*/ 434 h 648"/>
                <a:gd name="T68" fmla="*/ 3468 w 3650"/>
                <a:gd name="T69" fmla="*/ 612 h 648"/>
                <a:gd name="T70" fmla="*/ 0 w 3650"/>
                <a:gd name="T71" fmla="*/ 648 h 648"/>
                <a:gd name="T72" fmla="*/ 1004 w 3650"/>
                <a:gd name="T73" fmla="*/ 0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50" h="648">
                  <a:moveTo>
                    <a:pt x="1004" y="0"/>
                  </a:moveTo>
                  <a:lnTo>
                    <a:pt x="2937" y="0"/>
                  </a:lnTo>
                  <a:lnTo>
                    <a:pt x="2966" y="0"/>
                  </a:lnTo>
                  <a:lnTo>
                    <a:pt x="2994" y="3"/>
                  </a:lnTo>
                  <a:lnTo>
                    <a:pt x="3023" y="5"/>
                  </a:lnTo>
                  <a:lnTo>
                    <a:pt x="3051" y="8"/>
                  </a:lnTo>
                  <a:lnTo>
                    <a:pt x="3079" y="13"/>
                  </a:lnTo>
                  <a:lnTo>
                    <a:pt x="3106" y="18"/>
                  </a:lnTo>
                  <a:lnTo>
                    <a:pt x="3133" y="25"/>
                  </a:lnTo>
                  <a:lnTo>
                    <a:pt x="3160" y="31"/>
                  </a:lnTo>
                  <a:lnTo>
                    <a:pt x="3186" y="40"/>
                  </a:lnTo>
                  <a:lnTo>
                    <a:pt x="3212" y="50"/>
                  </a:lnTo>
                  <a:lnTo>
                    <a:pt x="3238" y="59"/>
                  </a:lnTo>
                  <a:lnTo>
                    <a:pt x="3263" y="69"/>
                  </a:lnTo>
                  <a:lnTo>
                    <a:pt x="3288" y="81"/>
                  </a:lnTo>
                  <a:lnTo>
                    <a:pt x="3312" y="94"/>
                  </a:lnTo>
                  <a:lnTo>
                    <a:pt x="3336" y="107"/>
                  </a:lnTo>
                  <a:lnTo>
                    <a:pt x="3359" y="121"/>
                  </a:lnTo>
                  <a:lnTo>
                    <a:pt x="3381" y="135"/>
                  </a:lnTo>
                  <a:lnTo>
                    <a:pt x="3405" y="151"/>
                  </a:lnTo>
                  <a:lnTo>
                    <a:pt x="3425" y="166"/>
                  </a:lnTo>
                  <a:lnTo>
                    <a:pt x="3447" y="183"/>
                  </a:lnTo>
                  <a:lnTo>
                    <a:pt x="3467" y="202"/>
                  </a:lnTo>
                  <a:lnTo>
                    <a:pt x="3488" y="220"/>
                  </a:lnTo>
                  <a:lnTo>
                    <a:pt x="3507" y="238"/>
                  </a:lnTo>
                  <a:lnTo>
                    <a:pt x="3525" y="257"/>
                  </a:lnTo>
                  <a:lnTo>
                    <a:pt x="3544" y="278"/>
                  </a:lnTo>
                  <a:lnTo>
                    <a:pt x="3560" y="299"/>
                  </a:lnTo>
                  <a:lnTo>
                    <a:pt x="3577" y="320"/>
                  </a:lnTo>
                  <a:lnTo>
                    <a:pt x="3593" y="342"/>
                  </a:lnTo>
                  <a:lnTo>
                    <a:pt x="3609" y="364"/>
                  </a:lnTo>
                  <a:lnTo>
                    <a:pt x="3623" y="387"/>
                  </a:lnTo>
                  <a:lnTo>
                    <a:pt x="3637" y="411"/>
                  </a:lnTo>
                  <a:lnTo>
                    <a:pt x="3650" y="434"/>
                  </a:lnTo>
                  <a:lnTo>
                    <a:pt x="3468" y="612"/>
                  </a:lnTo>
                  <a:lnTo>
                    <a:pt x="0" y="648"/>
                  </a:lnTo>
                  <a:lnTo>
                    <a:pt x="100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83000">
                  <a:schemeClr val="bg1">
                    <a:alpha val="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1" name="Freeform 41"/>
            <p:cNvSpPr>
              <a:spLocks/>
            </p:cNvSpPr>
            <p:nvPr/>
          </p:nvSpPr>
          <p:spPr bwMode="auto">
            <a:xfrm>
              <a:off x="4800600" y="463122"/>
              <a:ext cx="237722" cy="1271657"/>
            </a:xfrm>
            <a:custGeom>
              <a:avLst/>
              <a:gdLst>
                <a:gd name="T0" fmla="*/ 0 w 687"/>
                <a:gd name="T1" fmla="*/ 2550 h 3674"/>
                <a:gd name="T2" fmla="*/ 0 w 687"/>
                <a:gd name="T3" fmla="*/ 565 h 3674"/>
                <a:gd name="T4" fmla="*/ 1 w 687"/>
                <a:gd name="T5" fmla="*/ 524 h 3674"/>
                <a:gd name="T6" fmla="*/ 4 w 687"/>
                <a:gd name="T7" fmla="*/ 483 h 3674"/>
                <a:gd name="T8" fmla="*/ 9 w 687"/>
                <a:gd name="T9" fmla="*/ 445 h 3674"/>
                <a:gd name="T10" fmla="*/ 17 w 687"/>
                <a:gd name="T11" fmla="*/ 404 h 3674"/>
                <a:gd name="T12" fmla="*/ 26 w 687"/>
                <a:gd name="T13" fmla="*/ 367 h 3674"/>
                <a:gd name="T14" fmla="*/ 36 w 687"/>
                <a:gd name="T15" fmla="*/ 329 h 3674"/>
                <a:gd name="T16" fmla="*/ 48 w 687"/>
                <a:gd name="T17" fmla="*/ 291 h 3674"/>
                <a:gd name="T18" fmla="*/ 62 w 687"/>
                <a:gd name="T19" fmla="*/ 255 h 3674"/>
                <a:gd name="T20" fmla="*/ 79 w 687"/>
                <a:gd name="T21" fmla="*/ 220 h 3674"/>
                <a:gd name="T22" fmla="*/ 96 w 687"/>
                <a:gd name="T23" fmla="*/ 185 h 3674"/>
                <a:gd name="T24" fmla="*/ 115 w 687"/>
                <a:gd name="T25" fmla="*/ 151 h 3674"/>
                <a:gd name="T26" fmla="*/ 136 w 687"/>
                <a:gd name="T27" fmla="*/ 118 h 3674"/>
                <a:gd name="T28" fmla="*/ 158 w 687"/>
                <a:gd name="T29" fmla="*/ 87 h 3674"/>
                <a:gd name="T30" fmla="*/ 182 w 687"/>
                <a:gd name="T31" fmla="*/ 57 h 3674"/>
                <a:gd name="T32" fmla="*/ 208 w 687"/>
                <a:gd name="T33" fmla="*/ 28 h 3674"/>
                <a:gd name="T34" fmla="*/ 234 w 687"/>
                <a:gd name="T35" fmla="*/ 0 h 3674"/>
                <a:gd name="T36" fmla="*/ 615 w 687"/>
                <a:gd name="T37" fmla="*/ 373 h 3674"/>
                <a:gd name="T38" fmla="*/ 687 w 687"/>
                <a:gd name="T39" fmla="*/ 3674 h 3674"/>
                <a:gd name="T40" fmla="*/ 0 w 687"/>
                <a:gd name="T41" fmla="*/ 2550 h 3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87" h="3674">
                  <a:moveTo>
                    <a:pt x="0" y="2550"/>
                  </a:moveTo>
                  <a:lnTo>
                    <a:pt x="0" y="565"/>
                  </a:lnTo>
                  <a:lnTo>
                    <a:pt x="1" y="524"/>
                  </a:lnTo>
                  <a:lnTo>
                    <a:pt x="4" y="483"/>
                  </a:lnTo>
                  <a:lnTo>
                    <a:pt x="9" y="445"/>
                  </a:lnTo>
                  <a:lnTo>
                    <a:pt x="17" y="404"/>
                  </a:lnTo>
                  <a:lnTo>
                    <a:pt x="26" y="367"/>
                  </a:lnTo>
                  <a:lnTo>
                    <a:pt x="36" y="329"/>
                  </a:lnTo>
                  <a:lnTo>
                    <a:pt x="48" y="291"/>
                  </a:lnTo>
                  <a:lnTo>
                    <a:pt x="62" y="255"/>
                  </a:lnTo>
                  <a:lnTo>
                    <a:pt x="79" y="220"/>
                  </a:lnTo>
                  <a:lnTo>
                    <a:pt x="96" y="185"/>
                  </a:lnTo>
                  <a:lnTo>
                    <a:pt x="115" y="151"/>
                  </a:lnTo>
                  <a:lnTo>
                    <a:pt x="136" y="118"/>
                  </a:lnTo>
                  <a:lnTo>
                    <a:pt x="158" y="87"/>
                  </a:lnTo>
                  <a:lnTo>
                    <a:pt x="182" y="57"/>
                  </a:lnTo>
                  <a:lnTo>
                    <a:pt x="208" y="28"/>
                  </a:lnTo>
                  <a:lnTo>
                    <a:pt x="234" y="0"/>
                  </a:lnTo>
                  <a:lnTo>
                    <a:pt x="615" y="373"/>
                  </a:lnTo>
                  <a:lnTo>
                    <a:pt x="687" y="3674"/>
                  </a:lnTo>
                  <a:lnTo>
                    <a:pt x="0" y="25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83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2" name="Freeform 42"/>
            <p:cNvSpPr>
              <a:spLocks/>
            </p:cNvSpPr>
            <p:nvPr/>
          </p:nvSpPr>
          <p:spPr bwMode="auto">
            <a:xfrm>
              <a:off x="4837971" y="417446"/>
              <a:ext cx="3861685" cy="5781109"/>
            </a:xfrm>
            <a:custGeom>
              <a:avLst/>
              <a:gdLst>
                <a:gd name="T0" fmla="*/ 10499 w 11159"/>
                <a:gd name="T1" fmla="*/ 1 h 16707"/>
                <a:gd name="T2" fmla="*/ 10603 w 11159"/>
                <a:gd name="T3" fmla="*/ 14 h 16707"/>
                <a:gd name="T4" fmla="*/ 10702 w 11159"/>
                <a:gd name="T5" fmla="*/ 43 h 16707"/>
                <a:gd name="T6" fmla="*/ 10794 w 11159"/>
                <a:gd name="T7" fmla="*/ 84 h 16707"/>
                <a:gd name="T8" fmla="*/ 10879 w 11159"/>
                <a:gd name="T9" fmla="*/ 139 h 16707"/>
                <a:gd name="T10" fmla="*/ 10954 w 11159"/>
                <a:gd name="T11" fmla="*/ 205 h 16707"/>
                <a:gd name="T12" fmla="*/ 11020 w 11159"/>
                <a:gd name="T13" fmla="*/ 280 h 16707"/>
                <a:gd name="T14" fmla="*/ 11075 w 11159"/>
                <a:gd name="T15" fmla="*/ 365 h 16707"/>
                <a:gd name="T16" fmla="*/ 11116 w 11159"/>
                <a:gd name="T17" fmla="*/ 457 h 16707"/>
                <a:gd name="T18" fmla="*/ 11145 w 11159"/>
                <a:gd name="T19" fmla="*/ 557 h 16707"/>
                <a:gd name="T20" fmla="*/ 11158 w 11159"/>
                <a:gd name="T21" fmla="*/ 661 h 16707"/>
                <a:gd name="T22" fmla="*/ 11158 w 11159"/>
                <a:gd name="T23" fmla="*/ 16046 h 16707"/>
                <a:gd name="T24" fmla="*/ 11145 w 11159"/>
                <a:gd name="T25" fmla="*/ 16150 h 16707"/>
                <a:gd name="T26" fmla="*/ 11116 w 11159"/>
                <a:gd name="T27" fmla="*/ 16249 h 16707"/>
                <a:gd name="T28" fmla="*/ 11075 w 11159"/>
                <a:gd name="T29" fmla="*/ 16342 h 16707"/>
                <a:gd name="T30" fmla="*/ 11020 w 11159"/>
                <a:gd name="T31" fmla="*/ 16427 h 16707"/>
                <a:gd name="T32" fmla="*/ 10954 w 11159"/>
                <a:gd name="T33" fmla="*/ 16502 h 16707"/>
                <a:gd name="T34" fmla="*/ 10879 w 11159"/>
                <a:gd name="T35" fmla="*/ 16568 h 16707"/>
                <a:gd name="T36" fmla="*/ 10794 w 11159"/>
                <a:gd name="T37" fmla="*/ 16623 h 16707"/>
                <a:gd name="T38" fmla="*/ 10702 w 11159"/>
                <a:gd name="T39" fmla="*/ 16665 h 16707"/>
                <a:gd name="T40" fmla="*/ 10603 w 11159"/>
                <a:gd name="T41" fmla="*/ 16693 h 16707"/>
                <a:gd name="T42" fmla="*/ 10499 w 11159"/>
                <a:gd name="T43" fmla="*/ 16706 h 16707"/>
                <a:gd name="T44" fmla="*/ 661 w 11159"/>
                <a:gd name="T45" fmla="*/ 16706 h 16707"/>
                <a:gd name="T46" fmla="*/ 557 w 11159"/>
                <a:gd name="T47" fmla="*/ 16693 h 16707"/>
                <a:gd name="T48" fmla="*/ 457 w 11159"/>
                <a:gd name="T49" fmla="*/ 16665 h 16707"/>
                <a:gd name="T50" fmla="*/ 364 w 11159"/>
                <a:gd name="T51" fmla="*/ 16623 h 16707"/>
                <a:gd name="T52" fmla="*/ 280 w 11159"/>
                <a:gd name="T53" fmla="*/ 16568 h 16707"/>
                <a:gd name="T54" fmla="*/ 205 w 11159"/>
                <a:gd name="T55" fmla="*/ 16502 h 16707"/>
                <a:gd name="T56" fmla="*/ 138 w 11159"/>
                <a:gd name="T57" fmla="*/ 16427 h 16707"/>
                <a:gd name="T58" fmla="*/ 84 w 11159"/>
                <a:gd name="T59" fmla="*/ 16342 h 16707"/>
                <a:gd name="T60" fmla="*/ 42 w 11159"/>
                <a:gd name="T61" fmla="*/ 16249 h 16707"/>
                <a:gd name="T62" fmla="*/ 14 w 11159"/>
                <a:gd name="T63" fmla="*/ 16150 h 16707"/>
                <a:gd name="T64" fmla="*/ 1 w 11159"/>
                <a:gd name="T65" fmla="*/ 16046 h 16707"/>
                <a:gd name="T66" fmla="*/ 1 w 11159"/>
                <a:gd name="T67" fmla="*/ 661 h 16707"/>
                <a:gd name="T68" fmla="*/ 14 w 11159"/>
                <a:gd name="T69" fmla="*/ 557 h 16707"/>
                <a:gd name="T70" fmla="*/ 42 w 11159"/>
                <a:gd name="T71" fmla="*/ 457 h 16707"/>
                <a:gd name="T72" fmla="*/ 84 w 11159"/>
                <a:gd name="T73" fmla="*/ 365 h 16707"/>
                <a:gd name="T74" fmla="*/ 138 w 11159"/>
                <a:gd name="T75" fmla="*/ 280 h 16707"/>
                <a:gd name="T76" fmla="*/ 205 w 11159"/>
                <a:gd name="T77" fmla="*/ 205 h 16707"/>
                <a:gd name="T78" fmla="*/ 280 w 11159"/>
                <a:gd name="T79" fmla="*/ 139 h 16707"/>
                <a:gd name="T80" fmla="*/ 364 w 11159"/>
                <a:gd name="T81" fmla="*/ 84 h 16707"/>
                <a:gd name="T82" fmla="*/ 457 w 11159"/>
                <a:gd name="T83" fmla="*/ 43 h 16707"/>
                <a:gd name="T84" fmla="*/ 557 w 11159"/>
                <a:gd name="T85" fmla="*/ 14 h 16707"/>
                <a:gd name="T86" fmla="*/ 661 w 11159"/>
                <a:gd name="T87" fmla="*/ 1 h 167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159" h="16707">
                  <a:moveTo>
                    <a:pt x="696" y="0"/>
                  </a:moveTo>
                  <a:lnTo>
                    <a:pt x="10463" y="0"/>
                  </a:lnTo>
                  <a:lnTo>
                    <a:pt x="10499" y="1"/>
                  </a:lnTo>
                  <a:lnTo>
                    <a:pt x="10534" y="4"/>
                  </a:lnTo>
                  <a:lnTo>
                    <a:pt x="10568" y="9"/>
                  </a:lnTo>
                  <a:lnTo>
                    <a:pt x="10603" y="14"/>
                  </a:lnTo>
                  <a:lnTo>
                    <a:pt x="10637" y="22"/>
                  </a:lnTo>
                  <a:lnTo>
                    <a:pt x="10670" y="32"/>
                  </a:lnTo>
                  <a:lnTo>
                    <a:pt x="10702" y="43"/>
                  </a:lnTo>
                  <a:lnTo>
                    <a:pt x="10733" y="56"/>
                  </a:lnTo>
                  <a:lnTo>
                    <a:pt x="10764" y="69"/>
                  </a:lnTo>
                  <a:lnTo>
                    <a:pt x="10794" y="84"/>
                  </a:lnTo>
                  <a:lnTo>
                    <a:pt x="10823" y="101"/>
                  </a:lnTo>
                  <a:lnTo>
                    <a:pt x="10851" y="119"/>
                  </a:lnTo>
                  <a:lnTo>
                    <a:pt x="10879" y="139"/>
                  </a:lnTo>
                  <a:lnTo>
                    <a:pt x="10905" y="160"/>
                  </a:lnTo>
                  <a:lnTo>
                    <a:pt x="10931" y="182"/>
                  </a:lnTo>
                  <a:lnTo>
                    <a:pt x="10954" y="205"/>
                  </a:lnTo>
                  <a:lnTo>
                    <a:pt x="10977" y="228"/>
                  </a:lnTo>
                  <a:lnTo>
                    <a:pt x="10999" y="254"/>
                  </a:lnTo>
                  <a:lnTo>
                    <a:pt x="11020" y="280"/>
                  </a:lnTo>
                  <a:lnTo>
                    <a:pt x="11040" y="308"/>
                  </a:lnTo>
                  <a:lnTo>
                    <a:pt x="11058" y="336"/>
                  </a:lnTo>
                  <a:lnTo>
                    <a:pt x="11075" y="365"/>
                  </a:lnTo>
                  <a:lnTo>
                    <a:pt x="11090" y="395"/>
                  </a:lnTo>
                  <a:lnTo>
                    <a:pt x="11105" y="426"/>
                  </a:lnTo>
                  <a:lnTo>
                    <a:pt x="11116" y="457"/>
                  </a:lnTo>
                  <a:lnTo>
                    <a:pt x="11128" y="489"/>
                  </a:lnTo>
                  <a:lnTo>
                    <a:pt x="11137" y="523"/>
                  </a:lnTo>
                  <a:lnTo>
                    <a:pt x="11145" y="557"/>
                  </a:lnTo>
                  <a:lnTo>
                    <a:pt x="11151" y="591"/>
                  </a:lnTo>
                  <a:lnTo>
                    <a:pt x="11155" y="626"/>
                  </a:lnTo>
                  <a:lnTo>
                    <a:pt x="11158" y="661"/>
                  </a:lnTo>
                  <a:lnTo>
                    <a:pt x="11159" y="696"/>
                  </a:lnTo>
                  <a:lnTo>
                    <a:pt x="11159" y="16011"/>
                  </a:lnTo>
                  <a:lnTo>
                    <a:pt x="11158" y="16046"/>
                  </a:lnTo>
                  <a:lnTo>
                    <a:pt x="11155" y="16081"/>
                  </a:lnTo>
                  <a:lnTo>
                    <a:pt x="11151" y="16116"/>
                  </a:lnTo>
                  <a:lnTo>
                    <a:pt x="11145" y="16150"/>
                  </a:lnTo>
                  <a:lnTo>
                    <a:pt x="11137" y="16184"/>
                  </a:lnTo>
                  <a:lnTo>
                    <a:pt x="11128" y="16218"/>
                  </a:lnTo>
                  <a:lnTo>
                    <a:pt x="11116" y="16249"/>
                  </a:lnTo>
                  <a:lnTo>
                    <a:pt x="11105" y="16281"/>
                  </a:lnTo>
                  <a:lnTo>
                    <a:pt x="11090" y="16313"/>
                  </a:lnTo>
                  <a:lnTo>
                    <a:pt x="11075" y="16342"/>
                  </a:lnTo>
                  <a:lnTo>
                    <a:pt x="11058" y="16371"/>
                  </a:lnTo>
                  <a:lnTo>
                    <a:pt x="11040" y="16400"/>
                  </a:lnTo>
                  <a:lnTo>
                    <a:pt x="11020" y="16427"/>
                  </a:lnTo>
                  <a:lnTo>
                    <a:pt x="10999" y="16453"/>
                  </a:lnTo>
                  <a:lnTo>
                    <a:pt x="10977" y="16479"/>
                  </a:lnTo>
                  <a:lnTo>
                    <a:pt x="10954" y="16502"/>
                  </a:lnTo>
                  <a:lnTo>
                    <a:pt x="10931" y="16526"/>
                  </a:lnTo>
                  <a:lnTo>
                    <a:pt x="10905" y="16548"/>
                  </a:lnTo>
                  <a:lnTo>
                    <a:pt x="10879" y="16568"/>
                  </a:lnTo>
                  <a:lnTo>
                    <a:pt x="10851" y="16588"/>
                  </a:lnTo>
                  <a:lnTo>
                    <a:pt x="10823" y="16606"/>
                  </a:lnTo>
                  <a:lnTo>
                    <a:pt x="10794" y="16623"/>
                  </a:lnTo>
                  <a:lnTo>
                    <a:pt x="10764" y="16639"/>
                  </a:lnTo>
                  <a:lnTo>
                    <a:pt x="10733" y="16652"/>
                  </a:lnTo>
                  <a:lnTo>
                    <a:pt x="10702" y="16665"/>
                  </a:lnTo>
                  <a:lnTo>
                    <a:pt x="10670" y="16675"/>
                  </a:lnTo>
                  <a:lnTo>
                    <a:pt x="10637" y="16685"/>
                  </a:lnTo>
                  <a:lnTo>
                    <a:pt x="10603" y="16693"/>
                  </a:lnTo>
                  <a:lnTo>
                    <a:pt x="10568" y="16698"/>
                  </a:lnTo>
                  <a:lnTo>
                    <a:pt x="10534" y="16704"/>
                  </a:lnTo>
                  <a:lnTo>
                    <a:pt x="10499" y="16706"/>
                  </a:lnTo>
                  <a:lnTo>
                    <a:pt x="10463" y="16707"/>
                  </a:lnTo>
                  <a:lnTo>
                    <a:pt x="696" y="16707"/>
                  </a:lnTo>
                  <a:lnTo>
                    <a:pt x="661" y="16706"/>
                  </a:lnTo>
                  <a:lnTo>
                    <a:pt x="626" y="16704"/>
                  </a:lnTo>
                  <a:lnTo>
                    <a:pt x="590" y="16698"/>
                  </a:lnTo>
                  <a:lnTo>
                    <a:pt x="557" y="16693"/>
                  </a:lnTo>
                  <a:lnTo>
                    <a:pt x="523" y="16685"/>
                  </a:lnTo>
                  <a:lnTo>
                    <a:pt x="489" y="16675"/>
                  </a:lnTo>
                  <a:lnTo>
                    <a:pt x="457" y="16665"/>
                  </a:lnTo>
                  <a:lnTo>
                    <a:pt x="426" y="16652"/>
                  </a:lnTo>
                  <a:lnTo>
                    <a:pt x="394" y="16639"/>
                  </a:lnTo>
                  <a:lnTo>
                    <a:pt x="364" y="16623"/>
                  </a:lnTo>
                  <a:lnTo>
                    <a:pt x="336" y="16606"/>
                  </a:lnTo>
                  <a:lnTo>
                    <a:pt x="307" y="16588"/>
                  </a:lnTo>
                  <a:lnTo>
                    <a:pt x="280" y="16568"/>
                  </a:lnTo>
                  <a:lnTo>
                    <a:pt x="254" y="16548"/>
                  </a:lnTo>
                  <a:lnTo>
                    <a:pt x="228" y="16526"/>
                  </a:lnTo>
                  <a:lnTo>
                    <a:pt x="205" y="16502"/>
                  </a:lnTo>
                  <a:lnTo>
                    <a:pt x="181" y="16479"/>
                  </a:lnTo>
                  <a:lnTo>
                    <a:pt x="159" y="16453"/>
                  </a:lnTo>
                  <a:lnTo>
                    <a:pt x="138" y="16427"/>
                  </a:lnTo>
                  <a:lnTo>
                    <a:pt x="119" y="16400"/>
                  </a:lnTo>
                  <a:lnTo>
                    <a:pt x="101" y="16371"/>
                  </a:lnTo>
                  <a:lnTo>
                    <a:pt x="84" y="16342"/>
                  </a:lnTo>
                  <a:lnTo>
                    <a:pt x="68" y="16313"/>
                  </a:lnTo>
                  <a:lnTo>
                    <a:pt x="55" y="16281"/>
                  </a:lnTo>
                  <a:lnTo>
                    <a:pt x="42" y="16249"/>
                  </a:lnTo>
                  <a:lnTo>
                    <a:pt x="32" y="16218"/>
                  </a:lnTo>
                  <a:lnTo>
                    <a:pt x="22" y="16184"/>
                  </a:lnTo>
                  <a:lnTo>
                    <a:pt x="14" y="16150"/>
                  </a:lnTo>
                  <a:lnTo>
                    <a:pt x="9" y="16116"/>
                  </a:lnTo>
                  <a:lnTo>
                    <a:pt x="3" y="16081"/>
                  </a:lnTo>
                  <a:lnTo>
                    <a:pt x="1" y="16046"/>
                  </a:lnTo>
                  <a:lnTo>
                    <a:pt x="0" y="16011"/>
                  </a:lnTo>
                  <a:lnTo>
                    <a:pt x="0" y="696"/>
                  </a:lnTo>
                  <a:lnTo>
                    <a:pt x="1" y="661"/>
                  </a:lnTo>
                  <a:lnTo>
                    <a:pt x="3" y="626"/>
                  </a:lnTo>
                  <a:lnTo>
                    <a:pt x="9" y="591"/>
                  </a:lnTo>
                  <a:lnTo>
                    <a:pt x="14" y="557"/>
                  </a:lnTo>
                  <a:lnTo>
                    <a:pt x="22" y="523"/>
                  </a:lnTo>
                  <a:lnTo>
                    <a:pt x="32" y="489"/>
                  </a:lnTo>
                  <a:lnTo>
                    <a:pt x="42" y="457"/>
                  </a:lnTo>
                  <a:lnTo>
                    <a:pt x="55" y="426"/>
                  </a:lnTo>
                  <a:lnTo>
                    <a:pt x="68" y="395"/>
                  </a:lnTo>
                  <a:lnTo>
                    <a:pt x="84" y="365"/>
                  </a:lnTo>
                  <a:lnTo>
                    <a:pt x="101" y="336"/>
                  </a:lnTo>
                  <a:lnTo>
                    <a:pt x="119" y="308"/>
                  </a:lnTo>
                  <a:lnTo>
                    <a:pt x="138" y="280"/>
                  </a:lnTo>
                  <a:lnTo>
                    <a:pt x="159" y="254"/>
                  </a:lnTo>
                  <a:lnTo>
                    <a:pt x="181" y="228"/>
                  </a:lnTo>
                  <a:lnTo>
                    <a:pt x="205" y="205"/>
                  </a:lnTo>
                  <a:lnTo>
                    <a:pt x="228" y="182"/>
                  </a:lnTo>
                  <a:lnTo>
                    <a:pt x="254" y="160"/>
                  </a:lnTo>
                  <a:lnTo>
                    <a:pt x="280" y="139"/>
                  </a:lnTo>
                  <a:lnTo>
                    <a:pt x="307" y="119"/>
                  </a:lnTo>
                  <a:lnTo>
                    <a:pt x="336" y="101"/>
                  </a:lnTo>
                  <a:lnTo>
                    <a:pt x="364" y="84"/>
                  </a:lnTo>
                  <a:lnTo>
                    <a:pt x="394" y="69"/>
                  </a:lnTo>
                  <a:lnTo>
                    <a:pt x="426" y="56"/>
                  </a:lnTo>
                  <a:lnTo>
                    <a:pt x="457" y="43"/>
                  </a:lnTo>
                  <a:lnTo>
                    <a:pt x="489" y="32"/>
                  </a:lnTo>
                  <a:lnTo>
                    <a:pt x="523" y="22"/>
                  </a:lnTo>
                  <a:lnTo>
                    <a:pt x="557" y="14"/>
                  </a:lnTo>
                  <a:lnTo>
                    <a:pt x="590" y="9"/>
                  </a:lnTo>
                  <a:lnTo>
                    <a:pt x="626" y="4"/>
                  </a:lnTo>
                  <a:lnTo>
                    <a:pt x="661" y="1"/>
                  </a:lnTo>
                  <a:lnTo>
                    <a:pt x="696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3" name="Rectangle 44"/>
            <p:cNvSpPr>
              <a:spLocks noChangeArrowheads="1"/>
            </p:cNvSpPr>
            <p:nvPr/>
          </p:nvSpPr>
          <p:spPr bwMode="auto">
            <a:xfrm>
              <a:off x="5005103" y="958290"/>
              <a:ext cx="3554411" cy="47087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4" name="Rectangle 50"/>
            <p:cNvSpPr>
              <a:spLocks noChangeArrowheads="1"/>
            </p:cNvSpPr>
            <p:nvPr/>
          </p:nvSpPr>
          <p:spPr bwMode="auto">
            <a:xfrm>
              <a:off x="5003027" y="958290"/>
              <a:ext cx="3556487" cy="112113"/>
            </a:xfrm>
            <a:prstGeom prst="rect">
              <a:avLst/>
            </a:prstGeom>
            <a:gradFill>
              <a:gsLst>
                <a:gs pos="100000">
                  <a:schemeClr val="tx1">
                    <a:lumMod val="65000"/>
                    <a:lumOff val="3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55" name="Group 454"/>
            <p:cNvGrpSpPr/>
            <p:nvPr/>
          </p:nvGrpSpPr>
          <p:grpSpPr>
            <a:xfrm>
              <a:off x="6612810" y="5807196"/>
              <a:ext cx="302084" cy="302084"/>
              <a:chOff x="5940539" y="5094371"/>
              <a:chExt cx="371944" cy="371944"/>
            </a:xfrm>
          </p:grpSpPr>
          <p:sp>
            <p:nvSpPr>
              <p:cNvPr id="462" name="Freeform 33"/>
              <p:cNvSpPr>
                <a:spLocks/>
              </p:cNvSpPr>
              <p:nvPr/>
            </p:nvSpPr>
            <p:spPr bwMode="auto">
              <a:xfrm>
                <a:off x="5940539" y="5094371"/>
                <a:ext cx="371944" cy="371944"/>
              </a:xfrm>
              <a:custGeom>
                <a:avLst/>
                <a:gdLst>
                  <a:gd name="T0" fmla="*/ 904 w 1639"/>
                  <a:gd name="T1" fmla="*/ 5 h 1638"/>
                  <a:gd name="T2" fmla="*/ 1025 w 1639"/>
                  <a:gd name="T3" fmla="*/ 27 h 1638"/>
                  <a:gd name="T4" fmla="*/ 1139 w 1639"/>
                  <a:gd name="T5" fmla="*/ 64 h 1638"/>
                  <a:gd name="T6" fmla="*/ 1245 w 1639"/>
                  <a:gd name="T7" fmla="*/ 119 h 1638"/>
                  <a:gd name="T8" fmla="*/ 1342 w 1639"/>
                  <a:gd name="T9" fmla="*/ 187 h 1638"/>
                  <a:gd name="T10" fmla="*/ 1427 w 1639"/>
                  <a:gd name="T11" fmla="*/ 268 h 1638"/>
                  <a:gd name="T12" fmla="*/ 1500 w 1639"/>
                  <a:gd name="T13" fmla="*/ 362 h 1638"/>
                  <a:gd name="T14" fmla="*/ 1560 w 1639"/>
                  <a:gd name="T15" fmla="*/ 464 h 1638"/>
                  <a:gd name="T16" fmla="*/ 1603 w 1639"/>
                  <a:gd name="T17" fmla="*/ 576 h 1638"/>
                  <a:gd name="T18" fmla="*/ 1630 w 1639"/>
                  <a:gd name="T19" fmla="*/ 695 h 1638"/>
                  <a:gd name="T20" fmla="*/ 1639 w 1639"/>
                  <a:gd name="T21" fmla="*/ 820 h 1638"/>
                  <a:gd name="T22" fmla="*/ 1630 w 1639"/>
                  <a:gd name="T23" fmla="*/ 944 h 1638"/>
                  <a:gd name="T24" fmla="*/ 1603 w 1639"/>
                  <a:gd name="T25" fmla="*/ 1063 h 1638"/>
                  <a:gd name="T26" fmla="*/ 1560 w 1639"/>
                  <a:gd name="T27" fmla="*/ 1174 h 1638"/>
                  <a:gd name="T28" fmla="*/ 1500 w 1639"/>
                  <a:gd name="T29" fmla="*/ 1278 h 1638"/>
                  <a:gd name="T30" fmla="*/ 1427 w 1639"/>
                  <a:gd name="T31" fmla="*/ 1371 h 1638"/>
                  <a:gd name="T32" fmla="*/ 1342 w 1639"/>
                  <a:gd name="T33" fmla="*/ 1452 h 1638"/>
                  <a:gd name="T34" fmla="*/ 1245 w 1639"/>
                  <a:gd name="T35" fmla="*/ 1520 h 1638"/>
                  <a:gd name="T36" fmla="*/ 1139 w 1639"/>
                  <a:gd name="T37" fmla="*/ 1575 h 1638"/>
                  <a:gd name="T38" fmla="*/ 1025 w 1639"/>
                  <a:gd name="T39" fmla="*/ 1613 h 1638"/>
                  <a:gd name="T40" fmla="*/ 904 w 1639"/>
                  <a:gd name="T41" fmla="*/ 1635 h 1638"/>
                  <a:gd name="T42" fmla="*/ 778 w 1639"/>
                  <a:gd name="T43" fmla="*/ 1637 h 1638"/>
                  <a:gd name="T44" fmla="*/ 655 w 1639"/>
                  <a:gd name="T45" fmla="*/ 1623 h 1638"/>
                  <a:gd name="T46" fmla="*/ 539 w 1639"/>
                  <a:gd name="T47" fmla="*/ 1589 h 1638"/>
                  <a:gd name="T48" fmla="*/ 429 w 1639"/>
                  <a:gd name="T49" fmla="*/ 1540 h 1638"/>
                  <a:gd name="T50" fmla="*/ 330 w 1639"/>
                  <a:gd name="T51" fmla="*/ 1477 h 1638"/>
                  <a:gd name="T52" fmla="*/ 241 w 1639"/>
                  <a:gd name="T53" fmla="*/ 1399 h 1638"/>
                  <a:gd name="T54" fmla="*/ 163 w 1639"/>
                  <a:gd name="T55" fmla="*/ 1310 h 1638"/>
                  <a:gd name="T56" fmla="*/ 100 w 1639"/>
                  <a:gd name="T57" fmla="*/ 1210 h 1638"/>
                  <a:gd name="T58" fmla="*/ 51 w 1639"/>
                  <a:gd name="T59" fmla="*/ 1102 h 1638"/>
                  <a:gd name="T60" fmla="*/ 17 w 1639"/>
                  <a:gd name="T61" fmla="*/ 985 h 1638"/>
                  <a:gd name="T62" fmla="*/ 1 w 1639"/>
                  <a:gd name="T63" fmla="*/ 862 h 1638"/>
                  <a:gd name="T64" fmla="*/ 5 w 1639"/>
                  <a:gd name="T65" fmla="*/ 736 h 1638"/>
                  <a:gd name="T66" fmla="*/ 27 w 1639"/>
                  <a:gd name="T67" fmla="*/ 615 h 1638"/>
                  <a:gd name="T68" fmla="*/ 65 w 1639"/>
                  <a:gd name="T69" fmla="*/ 501 h 1638"/>
                  <a:gd name="T70" fmla="*/ 119 w 1639"/>
                  <a:gd name="T71" fmla="*/ 395 h 1638"/>
                  <a:gd name="T72" fmla="*/ 187 w 1639"/>
                  <a:gd name="T73" fmla="*/ 299 h 1638"/>
                  <a:gd name="T74" fmla="*/ 270 w 1639"/>
                  <a:gd name="T75" fmla="*/ 213 h 1638"/>
                  <a:gd name="T76" fmla="*/ 362 w 1639"/>
                  <a:gd name="T77" fmla="*/ 141 h 1638"/>
                  <a:gd name="T78" fmla="*/ 465 w 1639"/>
                  <a:gd name="T79" fmla="*/ 81 h 1638"/>
                  <a:gd name="T80" fmla="*/ 576 w 1639"/>
                  <a:gd name="T81" fmla="*/ 37 h 1638"/>
                  <a:gd name="T82" fmla="*/ 695 w 1639"/>
                  <a:gd name="T83" fmla="*/ 9 h 1638"/>
                  <a:gd name="T84" fmla="*/ 820 w 1639"/>
                  <a:gd name="T85" fmla="*/ 0 h 16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639" h="1638">
                    <a:moveTo>
                      <a:pt x="820" y="0"/>
                    </a:moveTo>
                    <a:lnTo>
                      <a:pt x="863" y="1"/>
                    </a:lnTo>
                    <a:lnTo>
                      <a:pt x="904" y="5"/>
                    </a:lnTo>
                    <a:lnTo>
                      <a:pt x="945" y="9"/>
                    </a:lnTo>
                    <a:lnTo>
                      <a:pt x="986" y="17"/>
                    </a:lnTo>
                    <a:lnTo>
                      <a:pt x="1025" y="27"/>
                    </a:lnTo>
                    <a:lnTo>
                      <a:pt x="1063" y="37"/>
                    </a:lnTo>
                    <a:lnTo>
                      <a:pt x="1102" y="50"/>
                    </a:lnTo>
                    <a:lnTo>
                      <a:pt x="1139" y="64"/>
                    </a:lnTo>
                    <a:lnTo>
                      <a:pt x="1175" y="81"/>
                    </a:lnTo>
                    <a:lnTo>
                      <a:pt x="1211" y="99"/>
                    </a:lnTo>
                    <a:lnTo>
                      <a:pt x="1245" y="119"/>
                    </a:lnTo>
                    <a:lnTo>
                      <a:pt x="1279" y="141"/>
                    </a:lnTo>
                    <a:lnTo>
                      <a:pt x="1311" y="163"/>
                    </a:lnTo>
                    <a:lnTo>
                      <a:pt x="1342" y="187"/>
                    </a:lnTo>
                    <a:lnTo>
                      <a:pt x="1371" y="213"/>
                    </a:lnTo>
                    <a:lnTo>
                      <a:pt x="1400" y="240"/>
                    </a:lnTo>
                    <a:lnTo>
                      <a:pt x="1427" y="268"/>
                    </a:lnTo>
                    <a:lnTo>
                      <a:pt x="1452" y="299"/>
                    </a:lnTo>
                    <a:lnTo>
                      <a:pt x="1477" y="330"/>
                    </a:lnTo>
                    <a:lnTo>
                      <a:pt x="1500" y="362"/>
                    </a:lnTo>
                    <a:lnTo>
                      <a:pt x="1521" y="395"/>
                    </a:lnTo>
                    <a:lnTo>
                      <a:pt x="1541" y="429"/>
                    </a:lnTo>
                    <a:lnTo>
                      <a:pt x="1560" y="464"/>
                    </a:lnTo>
                    <a:lnTo>
                      <a:pt x="1576" y="501"/>
                    </a:lnTo>
                    <a:lnTo>
                      <a:pt x="1590" y="538"/>
                    </a:lnTo>
                    <a:lnTo>
                      <a:pt x="1603" y="576"/>
                    </a:lnTo>
                    <a:lnTo>
                      <a:pt x="1614" y="615"/>
                    </a:lnTo>
                    <a:lnTo>
                      <a:pt x="1623" y="655"/>
                    </a:lnTo>
                    <a:lnTo>
                      <a:pt x="1630" y="695"/>
                    </a:lnTo>
                    <a:lnTo>
                      <a:pt x="1636" y="736"/>
                    </a:lnTo>
                    <a:lnTo>
                      <a:pt x="1638" y="778"/>
                    </a:lnTo>
                    <a:lnTo>
                      <a:pt x="1639" y="820"/>
                    </a:lnTo>
                    <a:lnTo>
                      <a:pt x="1638" y="862"/>
                    </a:lnTo>
                    <a:lnTo>
                      <a:pt x="1636" y="903"/>
                    </a:lnTo>
                    <a:lnTo>
                      <a:pt x="1630" y="944"/>
                    </a:lnTo>
                    <a:lnTo>
                      <a:pt x="1623" y="985"/>
                    </a:lnTo>
                    <a:lnTo>
                      <a:pt x="1614" y="1024"/>
                    </a:lnTo>
                    <a:lnTo>
                      <a:pt x="1603" y="1063"/>
                    </a:lnTo>
                    <a:lnTo>
                      <a:pt x="1590" y="1102"/>
                    </a:lnTo>
                    <a:lnTo>
                      <a:pt x="1576" y="1138"/>
                    </a:lnTo>
                    <a:lnTo>
                      <a:pt x="1560" y="1174"/>
                    </a:lnTo>
                    <a:lnTo>
                      <a:pt x="1541" y="1210"/>
                    </a:lnTo>
                    <a:lnTo>
                      <a:pt x="1521" y="1244"/>
                    </a:lnTo>
                    <a:lnTo>
                      <a:pt x="1500" y="1278"/>
                    </a:lnTo>
                    <a:lnTo>
                      <a:pt x="1477" y="1310"/>
                    </a:lnTo>
                    <a:lnTo>
                      <a:pt x="1452" y="1341"/>
                    </a:lnTo>
                    <a:lnTo>
                      <a:pt x="1427" y="1371"/>
                    </a:lnTo>
                    <a:lnTo>
                      <a:pt x="1400" y="1399"/>
                    </a:lnTo>
                    <a:lnTo>
                      <a:pt x="1371" y="1426"/>
                    </a:lnTo>
                    <a:lnTo>
                      <a:pt x="1342" y="1452"/>
                    </a:lnTo>
                    <a:lnTo>
                      <a:pt x="1311" y="1477"/>
                    </a:lnTo>
                    <a:lnTo>
                      <a:pt x="1279" y="1499"/>
                    </a:lnTo>
                    <a:lnTo>
                      <a:pt x="1245" y="1520"/>
                    </a:lnTo>
                    <a:lnTo>
                      <a:pt x="1211" y="1540"/>
                    </a:lnTo>
                    <a:lnTo>
                      <a:pt x="1175" y="1558"/>
                    </a:lnTo>
                    <a:lnTo>
                      <a:pt x="1139" y="1575"/>
                    </a:lnTo>
                    <a:lnTo>
                      <a:pt x="1102" y="1589"/>
                    </a:lnTo>
                    <a:lnTo>
                      <a:pt x="1063" y="1602"/>
                    </a:lnTo>
                    <a:lnTo>
                      <a:pt x="1025" y="1613"/>
                    </a:lnTo>
                    <a:lnTo>
                      <a:pt x="986" y="1623"/>
                    </a:lnTo>
                    <a:lnTo>
                      <a:pt x="945" y="1629"/>
                    </a:lnTo>
                    <a:lnTo>
                      <a:pt x="904" y="1635"/>
                    </a:lnTo>
                    <a:lnTo>
                      <a:pt x="863" y="1637"/>
                    </a:lnTo>
                    <a:lnTo>
                      <a:pt x="820" y="1638"/>
                    </a:lnTo>
                    <a:lnTo>
                      <a:pt x="778" y="1637"/>
                    </a:lnTo>
                    <a:lnTo>
                      <a:pt x="736" y="1635"/>
                    </a:lnTo>
                    <a:lnTo>
                      <a:pt x="695" y="1629"/>
                    </a:lnTo>
                    <a:lnTo>
                      <a:pt x="655" y="1623"/>
                    </a:lnTo>
                    <a:lnTo>
                      <a:pt x="615" y="1613"/>
                    </a:lnTo>
                    <a:lnTo>
                      <a:pt x="576" y="1602"/>
                    </a:lnTo>
                    <a:lnTo>
                      <a:pt x="539" y="1589"/>
                    </a:lnTo>
                    <a:lnTo>
                      <a:pt x="501" y="1575"/>
                    </a:lnTo>
                    <a:lnTo>
                      <a:pt x="465" y="1558"/>
                    </a:lnTo>
                    <a:lnTo>
                      <a:pt x="429" y="1540"/>
                    </a:lnTo>
                    <a:lnTo>
                      <a:pt x="395" y="1520"/>
                    </a:lnTo>
                    <a:lnTo>
                      <a:pt x="362" y="1499"/>
                    </a:lnTo>
                    <a:lnTo>
                      <a:pt x="330" y="1477"/>
                    </a:lnTo>
                    <a:lnTo>
                      <a:pt x="299" y="1452"/>
                    </a:lnTo>
                    <a:lnTo>
                      <a:pt x="270" y="1426"/>
                    </a:lnTo>
                    <a:lnTo>
                      <a:pt x="241" y="1399"/>
                    </a:lnTo>
                    <a:lnTo>
                      <a:pt x="214" y="1371"/>
                    </a:lnTo>
                    <a:lnTo>
                      <a:pt x="187" y="1341"/>
                    </a:lnTo>
                    <a:lnTo>
                      <a:pt x="163" y="1310"/>
                    </a:lnTo>
                    <a:lnTo>
                      <a:pt x="141" y="1278"/>
                    </a:lnTo>
                    <a:lnTo>
                      <a:pt x="119" y="1244"/>
                    </a:lnTo>
                    <a:lnTo>
                      <a:pt x="100" y="1210"/>
                    </a:lnTo>
                    <a:lnTo>
                      <a:pt x="81" y="1174"/>
                    </a:lnTo>
                    <a:lnTo>
                      <a:pt x="65" y="1138"/>
                    </a:lnTo>
                    <a:lnTo>
                      <a:pt x="51" y="1102"/>
                    </a:lnTo>
                    <a:lnTo>
                      <a:pt x="37" y="1063"/>
                    </a:lnTo>
                    <a:lnTo>
                      <a:pt x="27" y="1024"/>
                    </a:lnTo>
                    <a:lnTo>
                      <a:pt x="17" y="985"/>
                    </a:lnTo>
                    <a:lnTo>
                      <a:pt x="9" y="944"/>
                    </a:lnTo>
                    <a:lnTo>
                      <a:pt x="5" y="903"/>
                    </a:lnTo>
                    <a:lnTo>
                      <a:pt x="1" y="862"/>
                    </a:lnTo>
                    <a:lnTo>
                      <a:pt x="0" y="820"/>
                    </a:lnTo>
                    <a:lnTo>
                      <a:pt x="1" y="778"/>
                    </a:lnTo>
                    <a:lnTo>
                      <a:pt x="5" y="736"/>
                    </a:lnTo>
                    <a:lnTo>
                      <a:pt x="9" y="695"/>
                    </a:lnTo>
                    <a:lnTo>
                      <a:pt x="17" y="655"/>
                    </a:lnTo>
                    <a:lnTo>
                      <a:pt x="27" y="615"/>
                    </a:lnTo>
                    <a:lnTo>
                      <a:pt x="37" y="576"/>
                    </a:lnTo>
                    <a:lnTo>
                      <a:pt x="51" y="538"/>
                    </a:lnTo>
                    <a:lnTo>
                      <a:pt x="65" y="501"/>
                    </a:lnTo>
                    <a:lnTo>
                      <a:pt x="81" y="464"/>
                    </a:lnTo>
                    <a:lnTo>
                      <a:pt x="100" y="429"/>
                    </a:lnTo>
                    <a:lnTo>
                      <a:pt x="119" y="395"/>
                    </a:lnTo>
                    <a:lnTo>
                      <a:pt x="141" y="362"/>
                    </a:lnTo>
                    <a:lnTo>
                      <a:pt x="163" y="330"/>
                    </a:lnTo>
                    <a:lnTo>
                      <a:pt x="187" y="299"/>
                    </a:lnTo>
                    <a:lnTo>
                      <a:pt x="214" y="268"/>
                    </a:lnTo>
                    <a:lnTo>
                      <a:pt x="241" y="240"/>
                    </a:lnTo>
                    <a:lnTo>
                      <a:pt x="270" y="213"/>
                    </a:lnTo>
                    <a:lnTo>
                      <a:pt x="299" y="187"/>
                    </a:lnTo>
                    <a:lnTo>
                      <a:pt x="330" y="163"/>
                    </a:lnTo>
                    <a:lnTo>
                      <a:pt x="362" y="141"/>
                    </a:lnTo>
                    <a:lnTo>
                      <a:pt x="395" y="119"/>
                    </a:lnTo>
                    <a:lnTo>
                      <a:pt x="429" y="99"/>
                    </a:lnTo>
                    <a:lnTo>
                      <a:pt x="465" y="81"/>
                    </a:lnTo>
                    <a:lnTo>
                      <a:pt x="501" y="64"/>
                    </a:lnTo>
                    <a:lnTo>
                      <a:pt x="539" y="50"/>
                    </a:lnTo>
                    <a:lnTo>
                      <a:pt x="576" y="37"/>
                    </a:lnTo>
                    <a:lnTo>
                      <a:pt x="615" y="27"/>
                    </a:lnTo>
                    <a:lnTo>
                      <a:pt x="655" y="17"/>
                    </a:lnTo>
                    <a:lnTo>
                      <a:pt x="695" y="9"/>
                    </a:lnTo>
                    <a:lnTo>
                      <a:pt x="736" y="5"/>
                    </a:lnTo>
                    <a:lnTo>
                      <a:pt x="778" y="1"/>
                    </a:lnTo>
                    <a:lnTo>
                      <a:pt x="820" y="0"/>
                    </a:lnTo>
                    <a:close/>
                  </a:path>
                </a:pathLst>
              </a:custGeom>
              <a:gradFill flip="none" rotWithShape="1">
                <a:gsLst>
                  <a:gs pos="100000">
                    <a:schemeClr val="bg1">
                      <a:alpha val="0"/>
                    </a:schemeClr>
                  </a:gs>
                  <a:gs pos="0">
                    <a:schemeClr val="bg1">
                      <a:alpha val="46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3" name="Freeform 34"/>
              <p:cNvSpPr>
                <a:spLocks/>
              </p:cNvSpPr>
              <p:nvPr/>
            </p:nvSpPr>
            <p:spPr bwMode="auto">
              <a:xfrm>
                <a:off x="5951439" y="5105271"/>
                <a:ext cx="351507" cy="351507"/>
              </a:xfrm>
              <a:custGeom>
                <a:avLst/>
                <a:gdLst>
                  <a:gd name="T0" fmla="*/ 853 w 1548"/>
                  <a:gd name="T1" fmla="*/ 4 h 1547"/>
                  <a:gd name="T2" fmla="*/ 967 w 1548"/>
                  <a:gd name="T3" fmla="*/ 25 h 1547"/>
                  <a:gd name="T4" fmla="*/ 1076 w 1548"/>
                  <a:gd name="T5" fmla="*/ 61 h 1547"/>
                  <a:gd name="T6" fmla="*/ 1176 w 1548"/>
                  <a:gd name="T7" fmla="*/ 112 h 1547"/>
                  <a:gd name="T8" fmla="*/ 1266 w 1548"/>
                  <a:gd name="T9" fmla="*/ 177 h 1547"/>
                  <a:gd name="T10" fmla="*/ 1347 w 1548"/>
                  <a:gd name="T11" fmla="*/ 254 h 1547"/>
                  <a:gd name="T12" fmla="*/ 1415 w 1548"/>
                  <a:gd name="T13" fmla="*/ 341 h 1547"/>
                  <a:gd name="T14" fmla="*/ 1471 w 1548"/>
                  <a:gd name="T15" fmla="*/ 439 h 1547"/>
                  <a:gd name="T16" fmla="*/ 1514 w 1548"/>
                  <a:gd name="T17" fmla="*/ 544 h 1547"/>
                  <a:gd name="T18" fmla="*/ 1539 w 1548"/>
                  <a:gd name="T19" fmla="*/ 655 h 1547"/>
                  <a:gd name="T20" fmla="*/ 1548 w 1548"/>
                  <a:gd name="T21" fmla="*/ 774 h 1547"/>
                  <a:gd name="T22" fmla="*/ 1539 w 1548"/>
                  <a:gd name="T23" fmla="*/ 891 h 1547"/>
                  <a:gd name="T24" fmla="*/ 1514 w 1548"/>
                  <a:gd name="T25" fmla="*/ 1003 h 1547"/>
                  <a:gd name="T26" fmla="*/ 1471 w 1548"/>
                  <a:gd name="T27" fmla="*/ 1109 h 1547"/>
                  <a:gd name="T28" fmla="*/ 1415 w 1548"/>
                  <a:gd name="T29" fmla="*/ 1206 h 1547"/>
                  <a:gd name="T30" fmla="*/ 1347 w 1548"/>
                  <a:gd name="T31" fmla="*/ 1294 h 1547"/>
                  <a:gd name="T32" fmla="*/ 1266 w 1548"/>
                  <a:gd name="T33" fmla="*/ 1370 h 1547"/>
                  <a:gd name="T34" fmla="*/ 1176 w 1548"/>
                  <a:gd name="T35" fmla="*/ 1435 h 1547"/>
                  <a:gd name="T36" fmla="*/ 1076 w 1548"/>
                  <a:gd name="T37" fmla="*/ 1486 h 1547"/>
                  <a:gd name="T38" fmla="*/ 967 w 1548"/>
                  <a:gd name="T39" fmla="*/ 1523 h 1547"/>
                  <a:gd name="T40" fmla="*/ 853 w 1548"/>
                  <a:gd name="T41" fmla="*/ 1543 h 1547"/>
                  <a:gd name="T42" fmla="*/ 735 w 1548"/>
                  <a:gd name="T43" fmla="*/ 1546 h 1547"/>
                  <a:gd name="T44" fmla="*/ 618 w 1548"/>
                  <a:gd name="T45" fmla="*/ 1531 h 1547"/>
                  <a:gd name="T46" fmla="*/ 509 w 1548"/>
                  <a:gd name="T47" fmla="*/ 1500 h 1547"/>
                  <a:gd name="T48" fmla="*/ 405 w 1548"/>
                  <a:gd name="T49" fmla="*/ 1453 h 1547"/>
                  <a:gd name="T50" fmla="*/ 311 w 1548"/>
                  <a:gd name="T51" fmla="*/ 1393 h 1547"/>
                  <a:gd name="T52" fmla="*/ 227 w 1548"/>
                  <a:gd name="T53" fmla="*/ 1320 h 1547"/>
                  <a:gd name="T54" fmla="*/ 154 w 1548"/>
                  <a:gd name="T55" fmla="*/ 1237 h 1547"/>
                  <a:gd name="T56" fmla="*/ 94 w 1548"/>
                  <a:gd name="T57" fmla="*/ 1142 h 1547"/>
                  <a:gd name="T58" fmla="*/ 48 w 1548"/>
                  <a:gd name="T59" fmla="*/ 1040 h 1547"/>
                  <a:gd name="T60" fmla="*/ 16 w 1548"/>
                  <a:gd name="T61" fmla="*/ 929 h 1547"/>
                  <a:gd name="T62" fmla="*/ 1 w 1548"/>
                  <a:gd name="T63" fmla="*/ 814 h 1547"/>
                  <a:gd name="T64" fmla="*/ 5 w 1548"/>
                  <a:gd name="T65" fmla="*/ 694 h 1547"/>
                  <a:gd name="T66" fmla="*/ 25 w 1548"/>
                  <a:gd name="T67" fmla="*/ 580 h 1547"/>
                  <a:gd name="T68" fmla="*/ 62 w 1548"/>
                  <a:gd name="T69" fmla="*/ 473 h 1547"/>
                  <a:gd name="T70" fmla="*/ 113 w 1548"/>
                  <a:gd name="T71" fmla="*/ 373 h 1547"/>
                  <a:gd name="T72" fmla="*/ 177 w 1548"/>
                  <a:gd name="T73" fmla="*/ 281 h 1547"/>
                  <a:gd name="T74" fmla="*/ 254 w 1548"/>
                  <a:gd name="T75" fmla="*/ 202 h 1547"/>
                  <a:gd name="T76" fmla="*/ 341 w 1548"/>
                  <a:gd name="T77" fmla="*/ 132 h 1547"/>
                  <a:gd name="T78" fmla="*/ 439 w 1548"/>
                  <a:gd name="T79" fmla="*/ 76 h 1547"/>
                  <a:gd name="T80" fmla="*/ 544 w 1548"/>
                  <a:gd name="T81" fmla="*/ 35 h 1547"/>
                  <a:gd name="T82" fmla="*/ 656 w 1548"/>
                  <a:gd name="T83" fmla="*/ 9 h 1547"/>
                  <a:gd name="T84" fmla="*/ 774 w 1548"/>
                  <a:gd name="T85" fmla="*/ 0 h 15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48" h="1547">
                    <a:moveTo>
                      <a:pt x="774" y="0"/>
                    </a:moveTo>
                    <a:lnTo>
                      <a:pt x="814" y="1"/>
                    </a:lnTo>
                    <a:lnTo>
                      <a:pt x="853" y="4"/>
                    </a:lnTo>
                    <a:lnTo>
                      <a:pt x="892" y="9"/>
                    </a:lnTo>
                    <a:lnTo>
                      <a:pt x="930" y="16"/>
                    </a:lnTo>
                    <a:lnTo>
                      <a:pt x="967" y="25"/>
                    </a:lnTo>
                    <a:lnTo>
                      <a:pt x="1004" y="35"/>
                    </a:lnTo>
                    <a:lnTo>
                      <a:pt x="1040" y="47"/>
                    </a:lnTo>
                    <a:lnTo>
                      <a:pt x="1076" y="61"/>
                    </a:lnTo>
                    <a:lnTo>
                      <a:pt x="1110" y="76"/>
                    </a:lnTo>
                    <a:lnTo>
                      <a:pt x="1143" y="93"/>
                    </a:lnTo>
                    <a:lnTo>
                      <a:pt x="1176" y="112"/>
                    </a:lnTo>
                    <a:lnTo>
                      <a:pt x="1207" y="132"/>
                    </a:lnTo>
                    <a:lnTo>
                      <a:pt x="1238" y="154"/>
                    </a:lnTo>
                    <a:lnTo>
                      <a:pt x="1266" y="177"/>
                    </a:lnTo>
                    <a:lnTo>
                      <a:pt x="1295" y="202"/>
                    </a:lnTo>
                    <a:lnTo>
                      <a:pt x="1321" y="227"/>
                    </a:lnTo>
                    <a:lnTo>
                      <a:pt x="1347" y="254"/>
                    </a:lnTo>
                    <a:lnTo>
                      <a:pt x="1371" y="281"/>
                    </a:lnTo>
                    <a:lnTo>
                      <a:pt x="1394" y="311"/>
                    </a:lnTo>
                    <a:lnTo>
                      <a:pt x="1415" y="341"/>
                    </a:lnTo>
                    <a:lnTo>
                      <a:pt x="1436" y="373"/>
                    </a:lnTo>
                    <a:lnTo>
                      <a:pt x="1454" y="405"/>
                    </a:lnTo>
                    <a:lnTo>
                      <a:pt x="1471" y="439"/>
                    </a:lnTo>
                    <a:lnTo>
                      <a:pt x="1487" y="473"/>
                    </a:lnTo>
                    <a:lnTo>
                      <a:pt x="1501" y="507"/>
                    </a:lnTo>
                    <a:lnTo>
                      <a:pt x="1514" y="544"/>
                    </a:lnTo>
                    <a:lnTo>
                      <a:pt x="1524" y="580"/>
                    </a:lnTo>
                    <a:lnTo>
                      <a:pt x="1532" y="618"/>
                    </a:lnTo>
                    <a:lnTo>
                      <a:pt x="1539" y="655"/>
                    </a:lnTo>
                    <a:lnTo>
                      <a:pt x="1544" y="694"/>
                    </a:lnTo>
                    <a:lnTo>
                      <a:pt x="1547" y="734"/>
                    </a:lnTo>
                    <a:lnTo>
                      <a:pt x="1548" y="774"/>
                    </a:lnTo>
                    <a:lnTo>
                      <a:pt x="1547" y="814"/>
                    </a:lnTo>
                    <a:lnTo>
                      <a:pt x="1544" y="853"/>
                    </a:lnTo>
                    <a:lnTo>
                      <a:pt x="1539" y="891"/>
                    </a:lnTo>
                    <a:lnTo>
                      <a:pt x="1532" y="929"/>
                    </a:lnTo>
                    <a:lnTo>
                      <a:pt x="1524" y="967"/>
                    </a:lnTo>
                    <a:lnTo>
                      <a:pt x="1514" y="1003"/>
                    </a:lnTo>
                    <a:lnTo>
                      <a:pt x="1501" y="1040"/>
                    </a:lnTo>
                    <a:lnTo>
                      <a:pt x="1487" y="1075"/>
                    </a:lnTo>
                    <a:lnTo>
                      <a:pt x="1471" y="1109"/>
                    </a:lnTo>
                    <a:lnTo>
                      <a:pt x="1454" y="1142"/>
                    </a:lnTo>
                    <a:lnTo>
                      <a:pt x="1436" y="1174"/>
                    </a:lnTo>
                    <a:lnTo>
                      <a:pt x="1415" y="1206"/>
                    </a:lnTo>
                    <a:lnTo>
                      <a:pt x="1394" y="1237"/>
                    </a:lnTo>
                    <a:lnTo>
                      <a:pt x="1371" y="1265"/>
                    </a:lnTo>
                    <a:lnTo>
                      <a:pt x="1347" y="1294"/>
                    </a:lnTo>
                    <a:lnTo>
                      <a:pt x="1321" y="1320"/>
                    </a:lnTo>
                    <a:lnTo>
                      <a:pt x="1295" y="1346"/>
                    </a:lnTo>
                    <a:lnTo>
                      <a:pt x="1266" y="1370"/>
                    </a:lnTo>
                    <a:lnTo>
                      <a:pt x="1238" y="1393"/>
                    </a:lnTo>
                    <a:lnTo>
                      <a:pt x="1207" y="1415"/>
                    </a:lnTo>
                    <a:lnTo>
                      <a:pt x="1176" y="1435"/>
                    </a:lnTo>
                    <a:lnTo>
                      <a:pt x="1143" y="1453"/>
                    </a:lnTo>
                    <a:lnTo>
                      <a:pt x="1110" y="1470"/>
                    </a:lnTo>
                    <a:lnTo>
                      <a:pt x="1076" y="1486"/>
                    </a:lnTo>
                    <a:lnTo>
                      <a:pt x="1040" y="1500"/>
                    </a:lnTo>
                    <a:lnTo>
                      <a:pt x="1004" y="1513"/>
                    </a:lnTo>
                    <a:lnTo>
                      <a:pt x="967" y="1523"/>
                    </a:lnTo>
                    <a:lnTo>
                      <a:pt x="930" y="1531"/>
                    </a:lnTo>
                    <a:lnTo>
                      <a:pt x="892" y="1538"/>
                    </a:lnTo>
                    <a:lnTo>
                      <a:pt x="853" y="1543"/>
                    </a:lnTo>
                    <a:lnTo>
                      <a:pt x="814" y="1546"/>
                    </a:lnTo>
                    <a:lnTo>
                      <a:pt x="774" y="1547"/>
                    </a:lnTo>
                    <a:lnTo>
                      <a:pt x="735" y="1546"/>
                    </a:lnTo>
                    <a:lnTo>
                      <a:pt x="695" y="1543"/>
                    </a:lnTo>
                    <a:lnTo>
                      <a:pt x="656" y="1538"/>
                    </a:lnTo>
                    <a:lnTo>
                      <a:pt x="618" y="1531"/>
                    </a:lnTo>
                    <a:lnTo>
                      <a:pt x="581" y="1523"/>
                    </a:lnTo>
                    <a:lnTo>
                      <a:pt x="544" y="1513"/>
                    </a:lnTo>
                    <a:lnTo>
                      <a:pt x="509" y="1500"/>
                    </a:lnTo>
                    <a:lnTo>
                      <a:pt x="473" y="1486"/>
                    </a:lnTo>
                    <a:lnTo>
                      <a:pt x="439" y="1470"/>
                    </a:lnTo>
                    <a:lnTo>
                      <a:pt x="405" y="1453"/>
                    </a:lnTo>
                    <a:lnTo>
                      <a:pt x="373" y="1435"/>
                    </a:lnTo>
                    <a:lnTo>
                      <a:pt x="341" y="1415"/>
                    </a:lnTo>
                    <a:lnTo>
                      <a:pt x="311" y="1393"/>
                    </a:lnTo>
                    <a:lnTo>
                      <a:pt x="282" y="1370"/>
                    </a:lnTo>
                    <a:lnTo>
                      <a:pt x="254" y="1346"/>
                    </a:lnTo>
                    <a:lnTo>
                      <a:pt x="227" y="1320"/>
                    </a:lnTo>
                    <a:lnTo>
                      <a:pt x="202" y="1294"/>
                    </a:lnTo>
                    <a:lnTo>
                      <a:pt x="177" y="1265"/>
                    </a:lnTo>
                    <a:lnTo>
                      <a:pt x="154" y="1237"/>
                    </a:lnTo>
                    <a:lnTo>
                      <a:pt x="132" y="1206"/>
                    </a:lnTo>
                    <a:lnTo>
                      <a:pt x="113" y="1174"/>
                    </a:lnTo>
                    <a:lnTo>
                      <a:pt x="94" y="1142"/>
                    </a:lnTo>
                    <a:lnTo>
                      <a:pt x="76" y="1109"/>
                    </a:lnTo>
                    <a:lnTo>
                      <a:pt x="62" y="1075"/>
                    </a:lnTo>
                    <a:lnTo>
                      <a:pt x="48" y="1040"/>
                    </a:lnTo>
                    <a:lnTo>
                      <a:pt x="35" y="1003"/>
                    </a:lnTo>
                    <a:lnTo>
                      <a:pt x="25" y="967"/>
                    </a:lnTo>
                    <a:lnTo>
                      <a:pt x="16" y="929"/>
                    </a:lnTo>
                    <a:lnTo>
                      <a:pt x="9" y="891"/>
                    </a:lnTo>
                    <a:lnTo>
                      <a:pt x="5" y="853"/>
                    </a:lnTo>
                    <a:lnTo>
                      <a:pt x="1" y="814"/>
                    </a:lnTo>
                    <a:lnTo>
                      <a:pt x="0" y="774"/>
                    </a:lnTo>
                    <a:lnTo>
                      <a:pt x="1" y="734"/>
                    </a:lnTo>
                    <a:lnTo>
                      <a:pt x="5" y="694"/>
                    </a:lnTo>
                    <a:lnTo>
                      <a:pt x="9" y="655"/>
                    </a:lnTo>
                    <a:lnTo>
                      <a:pt x="16" y="618"/>
                    </a:lnTo>
                    <a:lnTo>
                      <a:pt x="25" y="580"/>
                    </a:lnTo>
                    <a:lnTo>
                      <a:pt x="35" y="544"/>
                    </a:lnTo>
                    <a:lnTo>
                      <a:pt x="48" y="507"/>
                    </a:lnTo>
                    <a:lnTo>
                      <a:pt x="62" y="473"/>
                    </a:lnTo>
                    <a:lnTo>
                      <a:pt x="76" y="439"/>
                    </a:lnTo>
                    <a:lnTo>
                      <a:pt x="94" y="405"/>
                    </a:lnTo>
                    <a:lnTo>
                      <a:pt x="113" y="373"/>
                    </a:lnTo>
                    <a:lnTo>
                      <a:pt x="132" y="341"/>
                    </a:lnTo>
                    <a:lnTo>
                      <a:pt x="154" y="311"/>
                    </a:lnTo>
                    <a:lnTo>
                      <a:pt x="177" y="281"/>
                    </a:lnTo>
                    <a:lnTo>
                      <a:pt x="202" y="254"/>
                    </a:lnTo>
                    <a:lnTo>
                      <a:pt x="227" y="227"/>
                    </a:lnTo>
                    <a:lnTo>
                      <a:pt x="254" y="202"/>
                    </a:lnTo>
                    <a:lnTo>
                      <a:pt x="282" y="177"/>
                    </a:lnTo>
                    <a:lnTo>
                      <a:pt x="311" y="154"/>
                    </a:lnTo>
                    <a:lnTo>
                      <a:pt x="341" y="132"/>
                    </a:lnTo>
                    <a:lnTo>
                      <a:pt x="373" y="112"/>
                    </a:lnTo>
                    <a:lnTo>
                      <a:pt x="405" y="93"/>
                    </a:lnTo>
                    <a:lnTo>
                      <a:pt x="439" y="76"/>
                    </a:lnTo>
                    <a:lnTo>
                      <a:pt x="473" y="61"/>
                    </a:lnTo>
                    <a:lnTo>
                      <a:pt x="509" y="47"/>
                    </a:lnTo>
                    <a:lnTo>
                      <a:pt x="544" y="35"/>
                    </a:lnTo>
                    <a:lnTo>
                      <a:pt x="581" y="25"/>
                    </a:lnTo>
                    <a:lnTo>
                      <a:pt x="618" y="16"/>
                    </a:lnTo>
                    <a:lnTo>
                      <a:pt x="656" y="9"/>
                    </a:lnTo>
                    <a:lnTo>
                      <a:pt x="695" y="4"/>
                    </a:lnTo>
                    <a:lnTo>
                      <a:pt x="735" y="1"/>
                    </a:lnTo>
                    <a:lnTo>
                      <a:pt x="774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4" name="Freeform 35"/>
              <p:cNvSpPr>
                <a:spLocks noEditPoints="1"/>
              </p:cNvSpPr>
              <p:nvPr/>
            </p:nvSpPr>
            <p:spPr bwMode="auto">
              <a:xfrm>
                <a:off x="6059071" y="5211540"/>
                <a:ext cx="137606" cy="137606"/>
              </a:xfrm>
              <a:custGeom>
                <a:avLst/>
                <a:gdLst>
                  <a:gd name="T0" fmla="*/ 470 w 608"/>
                  <a:gd name="T1" fmla="*/ 1 h 609"/>
                  <a:gd name="T2" fmla="*/ 514 w 608"/>
                  <a:gd name="T3" fmla="*/ 13 h 609"/>
                  <a:gd name="T4" fmla="*/ 552 w 608"/>
                  <a:gd name="T5" fmla="*/ 36 h 609"/>
                  <a:gd name="T6" fmla="*/ 563 w 608"/>
                  <a:gd name="T7" fmla="*/ 46 h 609"/>
                  <a:gd name="T8" fmla="*/ 589 w 608"/>
                  <a:gd name="T9" fmla="*/ 81 h 609"/>
                  <a:gd name="T10" fmla="*/ 604 w 608"/>
                  <a:gd name="T11" fmla="*/ 123 h 609"/>
                  <a:gd name="T12" fmla="*/ 608 w 608"/>
                  <a:gd name="T13" fmla="*/ 455 h 609"/>
                  <a:gd name="T14" fmla="*/ 601 w 608"/>
                  <a:gd name="T15" fmla="*/ 501 h 609"/>
                  <a:gd name="T16" fmla="*/ 581 w 608"/>
                  <a:gd name="T17" fmla="*/ 541 h 609"/>
                  <a:gd name="T18" fmla="*/ 552 w 608"/>
                  <a:gd name="T19" fmla="*/ 574 h 609"/>
                  <a:gd name="T20" fmla="*/ 514 w 608"/>
                  <a:gd name="T21" fmla="*/ 597 h 609"/>
                  <a:gd name="T22" fmla="*/ 470 w 608"/>
                  <a:gd name="T23" fmla="*/ 608 h 609"/>
                  <a:gd name="T24" fmla="*/ 138 w 608"/>
                  <a:gd name="T25" fmla="*/ 608 h 609"/>
                  <a:gd name="T26" fmla="*/ 93 w 608"/>
                  <a:gd name="T27" fmla="*/ 597 h 609"/>
                  <a:gd name="T28" fmla="*/ 55 w 608"/>
                  <a:gd name="T29" fmla="*/ 574 h 609"/>
                  <a:gd name="T30" fmla="*/ 35 w 608"/>
                  <a:gd name="T31" fmla="*/ 553 h 609"/>
                  <a:gd name="T32" fmla="*/ 11 w 608"/>
                  <a:gd name="T33" fmla="*/ 514 h 609"/>
                  <a:gd name="T34" fmla="*/ 0 w 608"/>
                  <a:gd name="T35" fmla="*/ 471 h 609"/>
                  <a:gd name="T36" fmla="*/ 0 w 608"/>
                  <a:gd name="T37" fmla="*/ 138 h 609"/>
                  <a:gd name="T38" fmla="*/ 11 w 608"/>
                  <a:gd name="T39" fmla="*/ 95 h 609"/>
                  <a:gd name="T40" fmla="*/ 35 w 608"/>
                  <a:gd name="T41" fmla="*/ 57 h 609"/>
                  <a:gd name="T42" fmla="*/ 67 w 608"/>
                  <a:gd name="T43" fmla="*/ 28 h 609"/>
                  <a:gd name="T44" fmla="*/ 107 w 608"/>
                  <a:gd name="T45" fmla="*/ 8 h 609"/>
                  <a:gd name="T46" fmla="*/ 152 w 608"/>
                  <a:gd name="T47" fmla="*/ 0 h 609"/>
                  <a:gd name="T48" fmla="*/ 143 w 608"/>
                  <a:gd name="T49" fmla="*/ 61 h 609"/>
                  <a:gd name="T50" fmla="*/ 116 w 608"/>
                  <a:gd name="T51" fmla="*/ 68 h 609"/>
                  <a:gd name="T52" fmla="*/ 93 w 608"/>
                  <a:gd name="T53" fmla="*/ 81 h 609"/>
                  <a:gd name="T54" fmla="*/ 75 w 608"/>
                  <a:gd name="T55" fmla="*/ 102 h 609"/>
                  <a:gd name="T56" fmla="*/ 62 w 608"/>
                  <a:gd name="T57" fmla="*/ 127 h 609"/>
                  <a:gd name="T58" fmla="*/ 58 w 608"/>
                  <a:gd name="T59" fmla="*/ 154 h 609"/>
                  <a:gd name="T60" fmla="*/ 60 w 608"/>
                  <a:gd name="T61" fmla="*/ 475 h 609"/>
                  <a:gd name="T62" fmla="*/ 69 w 608"/>
                  <a:gd name="T63" fmla="*/ 501 h 609"/>
                  <a:gd name="T64" fmla="*/ 86 w 608"/>
                  <a:gd name="T65" fmla="*/ 522 h 609"/>
                  <a:gd name="T66" fmla="*/ 108 w 608"/>
                  <a:gd name="T67" fmla="*/ 538 h 609"/>
                  <a:gd name="T68" fmla="*/ 134 w 608"/>
                  <a:gd name="T69" fmla="*/ 547 h 609"/>
                  <a:gd name="T70" fmla="*/ 454 w 608"/>
                  <a:gd name="T71" fmla="*/ 550 h 609"/>
                  <a:gd name="T72" fmla="*/ 482 w 608"/>
                  <a:gd name="T73" fmla="*/ 545 h 609"/>
                  <a:gd name="T74" fmla="*/ 507 w 608"/>
                  <a:gd name="T75" fmla="*/ 534 h 609"/>
                  <a:gd name="T76" fmla="*/ 527 w 608"/>
                  <a:gd name="T77" fmla="*/ 516 h 609"/>
                  <a:gd name="T78" fmla="*/ 541 w 608"/>
                  <a:gd name="T79" fmla="*/ 492 h 609"/>
                  <a:gd name="T80" fmla="*/ 548 w 608"/>
                  <a:gd name="T81" fmla="*/ 465 h 609"/>
                  <a:gd name="T82" fmla="*/ 548 w 608"/>
                  <a:gd name="T83" fmla="*/ 145 h 609"/>
                  <a:gd name="T84" fmla="*/ 541 w 608"/>
                  <a:gd name="T85" fmla="*/ 118 h 609"/>
                  <a:gd name="T86" fmla="*/ 527 w 608"/>
                  <a:gd name="T87" fmla="*/ 94 h 609"/>
                  <a:gd name="T88" fmla="*/ 514 w 608"/>
                  <a:gd name="T89" fmla="*/ 81 h 609"/>
                  <a:gd name="T90" fmla="*/ 491 w 608"/>
                  <a:gd name="T91" fmla="*/ 68 h 609"/>
                  <a:gd name="T92" fmla="*/ 464 w 608"/>
                  <a:gd name="T93" fmla="*/ 61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08" h="609">
                    <a:moveTo>
                      <a:pt x="152" y="0"/>
                    </a:moveTo>
                    <a:lnTo>
                      <a:pt x="454" y="0"/>
                    </a:lnTo>
                    <a:lnTo>
                      <a:pt x="470" y="1"/>
                    </a:lnTo>
                    <a:lnTo>
                      <a:pt x="484" y="4"/>
                    </a:lnTo>
                    <a:lnTo>
                      <a:pt x="499" y="8"/>
                    </a:lnTo>
                    <a:lnTo>
                      <a:pt x="514" y="13"/>
                    </a:lnTo>
                    <a:lnTo>
                      <a:pt x="527" y="20"/>
                    </a:lnTo>
                    <a:lnTo>
                      <a:pt x="539" y="28"/>
                    </a:lnTo>
                    <a:lnTo>
                      <a:pt x="552" y="36"/>
                    </a:lnTo>
                    <a:lnTo>
                      <a:pt x="562" y="46"/>
                    </a:lnTo>
                    <a:lnTo>
                      <a:pt x="562" y="46"/>
                    </a:lnTo>
                    <a:lnTo>
                      <a:pt x="563" y="46"/>
                    </a:lnTo>
                    <a:lnTo>
                      <a:pt x="572" y="57"/>
                    </a:lnTo>
                    <a:lnTo>
                      <a:pt x="581" y="69"/>
                    </a:lnTo>
                    <a:lnTo>
                      <a:pt x="589" y="81"/>
                    </a:lnTo>
                    <a:lnTo>
                      <a:pt x="595" y="95"/>
                    </a:lnTo>
                    <a:lnTo>
                      <a:pt x="601" y="109"/>
                    </a:lnTo>
                    <a:lnTo>
                      <a:pt x="604" y="123"/>
                    </a:lnTo>
                    <a:lnTo>
                      <a:pt x="606" y="138"/>
                    </a:lnTo>
                    <a:lnTo>
                      <a:pt x="608" y="154"/>
                    </a:lnTo>
                    <a:lnTo>
                      <a:pt x="608" y="455"/>
                    </a:lnTo>
                    <a:lnTo>
                      <a:pt x="606" y="471"/>
                    </a:lnTo>
                    <a:lnTo>
                      <a:pt x="604" y="486"/>
                    </a:lnTo>
                    <a:lnTo>
                      <a:pt x="601" y="501"/>
                    </a:lnTo>
                    <a:lnTo>
                      <a:pt x="595" y="514"/>
                    </a:lnTo>
                    <a:lnTo>
                      <a:pt x="589" y="528"/>
                    </a:lnTo>
                    <a:lnTo>
                      <a:pt x="581" y="541"/>
                    </a:lnTo>
                    <a:lnTo>
                      <a:pt x="572" y="553"/>
                    </a:lnTo>
                    <a:lnTo>
                      <a:pt x="563" y="563"/>
                    </a:lnTo>
                    <a:lnTo>
                      <a:pt x="552" y="574"/>
                    </a:lnTo>
                    <a:lnTo>
                      <a:pt x="540" y="583"/>
                    </a:lnTo>
                    <a:lnTo>
                      <a:pt x="527" y="590"/>
                    </a:lnTo>
                    <a:lnTo>
                      <a:pt x="514" y="597"/>
                    </a:lnTo>
                    <a:lnTo>
                      <a:pt x="499" y="602"/>
                    </a:lnTo>
                    <a:lnTo>
                      <a:pt x="484" y="606"/>
                    </a:lnTo>
                    <a:lnTo>
                      <a:pt x="470" y="608"/>
                    </a:lnTo>
                    <a:lnTo>
                      <a:pt x="454" y="609"/>
                    </a:lnTo>
                    <a:lnTo>
                      <a:pt x="152" y="609"/>
                    </a:lnTo>
                    <a:lnTo>
                      <a:pt x="138" y="608"/>
                    </a:lnTo>
                    <a:lnTo>
                      <a:pt x="122" y="606"/>
                    </a:lnTo>
                    <a:lnTo>
                      <a:pt x="108" y="602"/>
                    </a:lnTo>
                    <a:lnTo>
                      <a:pt x="93" y="597"/>
                    </a:lnTo>
                    <a:lnTo>
                      <a:pt x="79" y="590"/>
                    </a:lnTo>
                    <a:lnTo>
                      <a:pt x="67" y="583"/>
                    </a:lnTo>
                    <a:lnTo>
                      <a:pt x="55" y="574"/>
                    </a:lnTo>
                    <a:lnTo>
                      <a:pt x="44" y="563"/>
                    </a:lnTo>
                    <a:lnTo>
                      <a:pt x="44" y="563"/>
                    </a:lnTo>
                    <a:lnTo>
                      <a:pt x="35" y="553"/>
                    </a:lnTo>
                    <a:lnTo>
                      <a:pt x="26" y="541"/>
                    </a:lnTo>
                    <a:lnTo>
                      <a:pt x="18" y="528"/>
                    </a:lnTo>
                    <a:lnTo>
                      <a:pt x="11" y="514"/>
                    </a:lnTo>
                    <a:lnTo>
                      <a:pt x="6" y="501"/>
                    </a:lnTo>
                    <a:lnTo>
                      <a:pt x="2" y="486"/>
                    </a:lnTo>
                    <a:lnTo>
                      <a:pt x="0" y="471"/>
                    </a:lnTo>
                    <a:lnTo>
                      <a:pt x="0" y="455"/>
                    </a:lnTo>
                    <a:lnTo>
                      <a:pt x="0" y="154"/>
                    </a:lnTo>
                    <a:lnTo>
                      <a:pt x="0" y="138"/>
                    </a:lnTo>
                    <a:lnTo>
                      <a:pt x="2" y="123"/>
                    </a:lnTo>
                    <a:lnTo>
                      <a:pt x="6" y="109"/>
                    </a:lnTo>
                    <a:lnTo>
                      <a:pt x="11" y="95"/>
                    </a:lnTo>
                    <a:lnTo>
                      <a:pt x="18" y="81"/>
                    </a:lnTo>
                    <a:lnTo>
                      <a:pt x="26" y="69"/>
                    </a:lnTo>
                    <a:lnTo>
                      <a:pt x="35" y="57"/>
                    </a:lnTo>
                    <a:lnTo>
                      <a:pt x="44" y="46"/>
                    </a:lnTo>
                    <a:lnTo>
                      <a:pt x="55" y="36"/>
                    </a:lnTo>
                    <a:lnTo>
                      <a:pt x="67" y="28"/>
                    </a:lnTo>
                    <a:lnTo>
                      <a:pt x="79" y="20"/>
                    </a:lnTo>
                    <a:lnTo>
                      <a:pt x="93" y="13"/>
                    </a:lnTo>
                    <a:lnTo>
                      <a:pt x="107" y="8"/>
                    </a:lnTo>
                    <a:lnTo>
                      <a:pt x="122" y="4"/>
                    </a:lnTo>
                    <a:lnTo>
                      <a:pt x="138" y="1"/>
                    </a:lnTo>
                    <a:lnTo>
                      <a:pt x="152" y="0"/>
                    </a:lnTo>
                    <a:close/>
                    <a:moveTo>
                      <a:pt x="454" y="60"/>
                    </a:moveTo>
                    <a:lnTo>
                      <a:pt x="152" y="60"/>
                    </a:lnTo>
                    <a:lnTo>
                      <a:pt x="143" y="61"/>
                    </a:lnTo>
                    <a:lnTo>
                      <a:pt x="134" y="62"/>
                    </a:lnTo>
                    <a:lnTo>
                      <a:pt x="125" y="64"/>
                    </a:lnTo>
                    <a:lnTo>
                      <a:pt x="116" y="68"/>
                    </a:lnTo>
                    <a:lnTo>
                      <a:pt x="108" y="71"/>
                    </a:lnTo>
                    <a:lnTo>
                      <a:pt x="100" y="76"/>
                    </a:lnTo>
                    <a:lnTo>
                      <a:pt x="93" y="81"/>
                    </a:lnTo>
                    <a:lnTo>
                      <a:pt x="86" y="88"/>
                    </a:lnTo>
                    <a:lnTo>
                      <a:pt x="79" y="94"/>
                    </a:lnTo>
                    <a:lnTo>
                      <a:pt x="75" y="102"/>
                    </a:lnTo>
                    <a:lnTo>
                      <a:pt x="69" y="110"/>
                    </a:lnTo>
                    <a:lnTo>
                      <a:pt x="66" y="118"/>
                    </a:lnTo>
                    <a:lnTo>
                      <a:pt x="62" y="127"/>
                    </a:lnTo>
                    <a:lnTo>
                      <a:pt x="60" y="135"/>
                    </a:lnTo>
                    <a:lnTo>
                      <a:pt x="59" y="145"/>
                    </a:lnTo>
                    <a:lnTo>
                      <a:pt x="58" y="154"/>
                    </a:lnTo>
                    <a:lnTo>
                      <a:pt x="58" y="455"/>
                    </a:lnTo>
                    <a:lnTo>
                      <a:pt x="59" y="465"/>
                    </a:lnTo>
                    <a:lnTo>
                      <a:pt x="60" y="475"/>
                    </a:lnTo>
                    <a:lnTo>
                      <a:pt x="62" y="484"/>
                    </a:lnTo>
                    <a:lnTo>
                      <a:pt x="66" y="492"/>
                    </a:lnTo>
                    <a:lnTo>
                      <a:pt x="69" y="501"/>
                    </a:lnTo>
                    <a:lnTo>
                      <a:pt x="75" y="509"/>
                    </a:lnTo>
                    <a:lnTo>
                      <a:pt x="79" y="516"/>
                    </a:lnTo>
                    <a:lnTo>
                      <a:pt x="86" y="522"/>
                    </a:lnTo>
                    <a:lnTo>
                      <a:pt x="93" y="528"/>
                    </a:lnTo>
                    <a:lnTo>
                      <a:pt x="100" y="534"/>
                    </a:lnTo>
                    <a:lnTo>
                      <a:pt x="108" y="538"/>
                    </a:lnTo>
                    <a:lnTo>
                      <a:pt x="116" y="543"/>
                    </a:lnTo>
                    <a:lnTo>
                      <a:pt x="125" y="545"/>
                    </a:lnTo>
                    <a:lnTo>
                      <a:pt x="134" y="547"/>
                    </a:lnTo>
                    <a:lnTo>
                      <a:pt x="143" y="550"/>
                    </a:lnTo>
                    <a:lnTo>
                      <a:pt x="152" y="550"/>
                    </a:lnTo>
                    <a:lnTo>
                      <a:pt x="454" y="550"/>
                    </a:lnTo>
                    <a:lnTo>
                      <a:pt x="464" y="550"/>
                    </a:lnTo>
                    <a:lnTo>
                      <a:pt x="473" y="547"/>
                    </a:lnTo>
                    <a:lnTo>
                      <a:pt x="482" y="545"/>
                    </a:lnTo>
                    <a:lnTo>
                      <a:pt x="491" y="543"/>
                    </a:lnTo>
                    <a:lnTo>
                      <a:pt x="499" y="538"/>
                    </a:lnTo>
                    <a:lnTo>
                      <a:pt x="507" y="534"/>
                    </a:lnTo>
                    <a:lnTo>
                      <a:pt x="514" y="528"/>
                    </a:lnTo>
                    <a:lnTo>
                      <a:pt x="521" y="522"/>
                    </a:lnTo>
                    <a:lnTo>
                      <a:pt x="527" y="516"/>
                    </a:lnTo>
                    <a:lnTo>
                      <a:pt x="532" y="508"/>
                    </a:lnTo>
                    <a:lnTo>
                      <a:pt x="537" y="501"/>
                    </a:lnTo>
                    <a:lnTo>
                      <a:pt x="541" y="492"/>
                    </a:lnTo>
                    <a:lnTo>
                      <a:pt x="545" y="484"/>
                    </a:lnTo>
                    <a:lnTo>
                      <a:pt x="547" y="475"/>
                    </a:lnTo>
                    <a:lnTo>
                      <a:pt x="548" y="465"/>
                    </a:lnTo>
                    <a:lnTo>
                      <a:pt x="548" y="455"/>
                    </a:lnTo>
                    <a:lnTo>
                      <a:pt x="548" y="154"/>
                    </a:lnTo>
                    <a:lnTo>
                      <a:pt x="548" y="145"/>
                    </a:lnTo>
                    <a:lnTo>
                      <a:pt x="547" y="135"/>
                    </a:lnTo>
                    <a:lnTo>
                      <a:pt x="545" y="126"/>
                    </a:lnTo>
                    <a:lnTo>
                      <a:pt x="541" y="118"/>
                    </a:lnTo>
                    <a:lnTo>
                      <a:pt x="537" y="110"/>
                    </a:lnTo>
                    <a:lnTo>
                      <a:pt x="532" y="102"/>
                    </a:lnTo>
                    <a:lnTo>
                      <a:pt x="527" y="94"/>
                    </a:lnTo>
                    <a:lnTo>
                      <a:pt x="521" y="88"/>
                    </a:lnTo>
                    <a:lnTo>
                      <a:pt x="521" y="87"/>
                    </a:lnTo>
                    <a:lnTo>
                      <a:pt x="514" y="81"/>
                    </a:lnTo>
                    <a:lnTo>
                      <a:pt x="507" y="76"/>
                    </a:lnTo>
                    <a:lnTo>
                      <a:pt x="499" y="71"/>
                    </a:lnTo>
                    <a:lnTo>
                      <a:pt x="491" y="68"/>
                    </a:lnTo>
                    <a:lnTo>
                      <a:pt x="482" y="64"/>
                    </a:lnTo>
                    <a:lnTo>
                      <a:pt x="473" y="62"/>
                    </a:lnTo>
                    <a:lnTo>
                      <a:pt x="464" y="61"/>
                    </a:lnTo>
                    <a:lnTo>
                      <a:pt x="454" y="60"/>
                    </a:lnTo>
                    <a:close/>
                  </a:path>
                </a:pathLst>
              </a:custGeom>
              <a:gradFill flip="none" rotWithShape="1">
                <a:gsLst>
                  <a:gs pos="46000">
                    <a:srgbClr val="FFFFFF"/>
                  </a:gs>
                  <a:gs pos="56000">
                    <a:schemeClr val="bg1">
                      <a:alpha val="45000"/>
                    </a:schemeClr>
                  </a:gs>
                  <a:gs pos="100000">
                    <a:srgbClr val="FFFFFF"/>
                  </a:gs>
                  <a:gs pos="0">
                    <a:schemeClr val="bg1">
                      <a:alpha val="97000"/>
                    </a:schemeClr>
                  </a:gs>
                </a:gsLst>
                <a:lin ang="189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5" name="Freeform 42"/>
              <p:cNvSpPr>
                <a:spLocks/>
              </p:cNvSpPr>
              <p:nvPr/>
            </p:nvSpPr>
            <p:spPr bwMode="auto">
              <a:xfrm>
                <a:off x="5940539" y="5287836"/>
                <a:ext cx="371944" cy="178479"/>
              </a:xfrm>
              <a:custGeom>
                <a:avLst/>
                <a:gdLst>
                  <a:gd name="T0" fmla="*/ 1635 w 1638"/>
                  <a:gd name="T1" fmla="*/ 43 h 786"/>
                  <a:gd name="T2" fmla="*/ 1625 w 1638"/>
                  <a:gd name="T3" fmla="*/ 122 h 786"/>
                  <a:gd name="T4" fmla="*/ 1605 w 1638"/>
                  <a:gd name="T5" fmla="*/ 199 h 786"/>
                  <a:gd name="T6" fmla="*/ 1580 w 1638"/>
                  <a:gd name="T7" fmla="*/ 273 h 786"/>
                  <a:gd name="T8" fmla="*/ 1547 w 1638"/>
                  <a:gd name="T9" fmla="*/ 344 h 786"/>
                  <a:gd name="T10" fmla="*/ 1508 w 1638"/>
                  <a:gd name="T11" fmla="*/ 410 h 786"/>
                  <a:gd name="T12" fmla="*/ 1464 w 1638"/>
                  <a:gd name="T13" fmla="*/ 473 h 786"/>
                  <a:gd name="T14" fmla="*/ 1414 w 1638"/>
                  <a:gd name="T15" fmla="*/ 531 h 786"/>
                  <a:gd name="T16" fmla="*/ 1359 w 1638"/>
                  <a:gd name="T17" fmla="*/ 584 h 786"/>
                  <a:gd name="T18" fmla="*/ 1298 w 1638"/>
                  <a:gd name="T19" fmla="*/ 631 h 786"/>
                  <a:gd name="T20" fmla="*/ 1235 w 1638"/>
                  <a:gd name="T21" fmla="*/ 674 h 786"/>
                  <a:gd name="T22" fmla="*/ 1166 w 1638"/>
                  <a:gd name="T23" fmla="*/ 710 h 786"/>
                  <a:gd name="T24" fmla="*/ 1094 w 1638"/>
                  <a:gd name="T25" fmla="*/ 740 h 786"/>
                  <a:gd name="T26" fmla="*/ 1019 w 1638"/>
                  <a:gd name="T27" fmla="*/ 763 h 786"/>
                  <a:gd name="T28" fmla="*/ 940 w 1638"/>
                  <a:gd name="T29" fmla="*/ 777 h 786"/>
                  <a:gd name="T30" fmla="*/ 861 w 1638"/>
                  <a:gd name="T31" fmla="*/ 785 h 786"/>
                  <a:gd name="T32" fmla="*/ 778 w 1638"/>
                  <a:gd name="T33" fmla="*/ 785 h 786"/>
                  <a:gd name="T34" fmla="*/ 697 w 1638"/>
                  <a:gd name="T35" fmla="*/ 777 h 786"/>
                  <a:gd name="T36" fmla="*/ 619 w 1638"/>
                  <a:gd name="T37" fmla="*/ 763 h 786"/>
                  <a:gd name="T38" fmla="*/ 543 w 1638"/>
                  <a:gd name="T39" fmla="*/ 740 h 786"/>
                  <a:gd name="T40" fmla="*/ 472 w 1638"/>
                  <a:gd name="T41" fmla="*/ 710 h 786"/>
                  <a:gd name="T42" fmla="*/ 403 w 1638"/>
                  <a:gd name="T43" fmla="*/ 674 h 786"/>
                  <a:gd name="T44" fmla="*/ 338 w 1638"/>
                  <a:gd name="T45" fmla="*/ 631 h 786"/>
                  <a:gd name="T46" fmla="*/ 279 w 1638"/>
                  <a:gd name="T47" fmla="*/ 584 h 786"/>
                  <a:gd name="T48" fmla="*/ 223 w 1638"/>
                  <a:gd name="T49" fmla="*/ 530 h 786"/>
                  <a:gd name="T50" fmla="*/ 173 w 1638"/>
                  <a:gd name="T51" fmla="*/ 472 h 786"/>
                  <a:gd name="T52" fmla="*/ 128 w 1638"/>
                  <a:gd name="T53" fmla="*/ 409 h 786"/>
                  <a:gd name="T54" fmla="*/ 89 w 1638"/>
                  <a:gd name="T55" fmla="*/ 342 h 786"/>
                  <a:gd name="T56" fmla="*/ 58 w 1638"/>
                  <a:gd name="T57" fmla="*/ 271 h 786"/>
                  <a:gd name="T58" fmla="*/ 32 w 1638"/>
                  <a:gd name="T59" fmla="*/ 197 h 786"/>
                  <a:gd name="T60" fmla="*/ 14 w 1638"/>
                  <a:gd name="T61" fmla="*/ 120 h 786"/>
                  <a:gd name="T62" fmla="*/ 3 w 1638"/>
                  <a:gd name="T63" fmla="*/ 40 h 786"/>
                  <a:gd name="T64" fmla="*/ 48 w 1638"/>
                  <a:gd name="T65" fmla="*/ 6 h 786"/>
                  <a:gd name="T66" fmla="*/ 146 w 1638"/>
                  <a:gd name="T67" fmla="*/ 18 h 786"/>
                  <a:gd name="T68" fmla="*/ 246 w 1638"/>
                  <a:gd name="T69" fmla="*/ 28 h 786"/>
                  <a:gd name="T70" fmla="*/ 348 w 1638"/>
                  <a:gd name="T71" fmla="*/ 37 h 786"/>
                  <a:gd name="T72" fmla="*/ 452 w 1638"/>
                  <a:gd name="T73" fmla="*/ 44 h 786"/>
                  <a:gd name="T74" fmla="*/ 557 w 1638"/>
                  <a:gd name="T75" fmla="*/ 50 h 786"/>
                  <a:gd name="T76" fmla="*/ 664 w 1638"/>
                  <a:gd name="T77" fmla="*/ 53 h 786"/>
                  <a:gd name="T78" fmla="*/ 774 w 1638"/>
                  <a:gd name="T79" fmla="*/ 56 h 786"/>
                  <a:gd name="T80" fmla="*/ 882 w 1638"/>
                  <a:gd name="T81" fmla="*/ 56 h 786"/>
                  <a:gd name="T82" fmla="*/ 988 w 1638"/>
                  <a:gd name="T83" fmla="*/ 53 h 786"/>
                  <a:gd name="T84" fmla="*/ 1093 w 1638"/>
                  <a:gd name="T85" fmla="*/ 50 h 786"/>
                  <a:gd name="T86" fmla="*/ 1196 w 1638"/>
                  <a:gd name="T87" fmla="*/ 45 h 786"/>
                  <a:gd name="T88" fmla="*/ 1297 w 1638"/>
                  <a:gd name="T89" fmla="*/ 39 h 786"/>
                  <a:gd name="T90" fmla="*/ 1398 w 1638"/>
                  <a:gd name="T91" fmla="*/ 30 h 786"/>
                  <a:gd name="T92" fmla="*/ 1495 w 1638"/>
                  <a:gd name="T93" fmla="*/ 20 h 786"/>
                  <a:gd name="T94" fmla="*/ 1590 w 1638"/>
                  <a:gd name="T95" fmla="*/ 9 h 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638" h="786">
                    <a:moveTo>
                      <a:pt x="1638" y="2"/>
                    </a:moveTo>
                    <a:lnTo>
                      <a:pt x="1635" y="43"/>
                    </a:lnTo>
                    <a:lnTo>
                      <a:pt x="1630" y="83"/>
                    </a:lnTo>
                    <a:lnTo>
                      <a:pt x="1625" y="122"/>
                    </a:lnTo>
                    <a:lnTo>
                      <a:pt x="1616" y="161"/>
                    </a:lnTo>
                    <a:lnTo>
                      <a:pt x="1605" y="199"/>
                    </a:lnTo>
                    <a:lnTo>
                      <a:pt x="1594" y="237"/>
                    </a:lnTo>
                    <a:lnTo>
                      <a:pt x="1580" y="273"/>
                    </a:lnTo>
                    <a:lnTo>
                      <a:pt x="1564" y="309"/>
                    </a:lnTo>
                    <a:lnTo>
                      <a:pt x="1547" y="344"/>
                    </a:lnTo>
                    <a:lnTo>
                      <a:pt x="1529" y="377"/>
                    </a:lnTo>
                    <a:lnTo>
                      <a:pt x="1508" y="410"/>
                    </a:lnTo>
                    <a:lnTo>
                      <a:pt x="1488" y="442"/>
                    </a:lnTo>
                    <a:lnTo>
                      <a:pt x="1464" y="473"/>
                    </a:lnTo>
                    <a:lnTo>
                      <a:pt x="1440" y="503"/>
                    </a:lnTo>
                    <a:lnTo>
                      <a:pt x="1414" y="531"/>
                    </a:lnTo>
                    <a:lnTo>
                      <a:pt x="1387" y="558"/>
                    </a:lnTo>
                    <a:lnTo>
                      <a:pt x="1359" y="584"/>
                    </a:lnTo>
                    <a:lnTo>
                      <a:pt x="1329" y="609"/>
                    </a:lnTo>
                    <a:lnTo>
                      <a:pt x="1298" y="631"/>
                    </a:lnTo>
                    <a:lnTo>
                      <a:pt x="1268" y="654"/>
                    </a:lnTo>
                    <a:lnTo>
                      <a:pt x="1235" y="674"/>
                    </a:lnTo>
                    <a:lnTo>
                      <a:pt x="1200" y="693"/>
                    </a:lnTo>
                    <a:lnTo>
                      <a:pt x="1166" y="710"/>
                    </a:lnTo>
                    <a:lnTo>
                      <a:pt x="1131" y="726"/>
                    </a:lnTo>
                    <a:lnTo>
                      <a:pt x="1094" y="740"/>
                    </a:lnTo>
                    <a:lnTo>
                      <a:pt x="1057" y="752"/>
                    </a:lnTo>
                    <a:lnTo>
                      <a:pt x="1019" y="763"/>
                    </a:lnTo>
                    <a:lnTo>
                      <a:pt x="980" y="771"/>
                    </a:lnTo>
                    <a:lnTo>
                      <a:pt x="940" y="777"/>
                    </a:lnTo>
                    <a:lnTo>
                      <a:pt x="900" y="783"/>
                    </a:lnTo>
                    <a:lnTo>
                      <a:pt x="861" y="785"/>
                    </a:lnTo>
                    <a:lnTo>
                      <a:pt x="819" y="786"/>
                    </a:lnTo>
                    <a:lnTo>
                      <a:pt x="778" y="785"/>
                    </a:lnTo>
                    <a:lnTo>
                      <a:pt x="737" y="783"/>
                    </a:lnTo>
                    <a:lnTo>
                      <a:pt x="697" y="777"/>
                    </a:lnTo>
                    <a:lnTo>
                      <a:pt x="657" y="771"/>
                    </a:lnTo>
                    <a:lnTo>
                      <a:pt x="619" y="763"/>
                    </a:lnTo>
                    <a:lnTo>
                      <a:pt x="581" y="752"/>
                    </a:lnTo>
                    <a:lnTo>
                      <a:pt x="543" y="740"/>
                    </a:lnTo>
                    <a:lnTo>
                      <a:pt x="507" y="725"/>
                    </a:lnTo>
                    <a:lnTo>
                      <a:pt x="472" y="710"/>
                    </a:lnTo>
                    <a:lnTo>
                      <a:pt x="436" y="693"/>
                    </a:lnTo>
                    <a:lnTo>
                      <a:pt x="403" y="674"/>
                    </a:lnTo>
                    <a:lnTo>
                      <a:pt x="370" y="653"/>
                    </a:lnTo>
                    <a:lnTo>
                      <a:pt x="338" y="631"/>
                    </a:lnTo>
                    <a:lnTo>
                      <a:pt x="308" y="607"/>
                    </a:lnTo>
                    <a:lnTo>
                      <a:pt x="279" y="584"/>
                    </a:lnTo>
                    <a:lnTo>
                      <a:pt x="250" y="557"/>
                    </a:lnTo>
                    <a:lnTo>
                      <a:pt x="223" y="530"/>
                    </a:lnTo>
                    <a:lnTo>
                      <a:pt x="198" y="501"/>
                    </a:lnTo>
                    <a:lnTo>
                      <a:pt x="173" y="472"/>
                    </a:lnTo>
                    <a:lnTo>
                      <a:pt x="150" y="441"/>
                    </a:lnTo>
                    <a:lnTo>
                      <a:pt x="128" y="409"/>
                    </a:lnTo>
                    <a:lnTo>
                      <a:pt x="109" y="376"/>
                    </a:lnTo>
                    <a:lnTo>
                      <a:pt x="89" y="342"/>
                    </a:lnTo>
                    <a:lnTo>
                      <a:pt x="73" y="308"/>
                    </a:lnTo>
                    <a:lnTo>
                      <a:pt x="58" y="271"/>
                    </a:lnTo>
                    <a:lnTo>
                      <a:pt x="44" y="235"/>
                    </a:lnTo>
                    <a:lnTo>
                      <a:pt x="32" y="197"/>
                    </a:lnTo>
                    <a:lnTo>
                      <a:pt x="22" y="159"/>
                    </a:lnTo>
                    <a:lnTo>
                      <a:pt x="14" y="120"/>
                    </a:lnTo>
                    <a:lnTo>
                      <a:pt x="7" y="81"/>
                    </a:lnTo>
                    <a:lnTo>
                      <a:pt x="3" y="40"/>
                    </a:lnTo>
                    <a:lnTo>
                      <a:pt x="0" y="0"/>
                    </a:lnTo>
                    <a:lnTo>
                      <a:pt x="48" y="6"/>
                    </a:lnTo>
                    <a:lnTo>
                      <a:pt x="96" y="12"/>
                    </a:lnTo>
                    <a:lnTo>
                      <a:pt x="146" y="18"/>
                    </a:lnTo>
                    <a:lnTo>
                      <a:pt x="196" y="24"/>
                    </a:lnTo>
                    <a:lnTo>
                      <a:pt x="246" y="28"/>
                    </a:lnTo>
                    <a:lnTo>
                      <a:pt x="297" y="33"/>
                    </a:lnTo>
                    <a:lnTo>
                      <a:pt x="348" y="37"/>
                    </a:lnTo>
                    <a:lnTo>
                      <a:pt x="400" y="41"/>
                    </a:lnTo>
                    <a:lnTo>
                      <a:pt x="452" y="44"/>
                    </a:lnTo>
                    <a:lnTo>
                      <a:pt x="505" y="48"/>
                    </a:lnTo>
                    <a:lnTo>
                      <a:pt x="557" y="50"/>
                    </a:lnTo>
                    <a:lnTo>
                      <a:pt x="611" y="52"/>
                    </a:lnTo>
                    <a:lnTo>
                      <a:pt x="664" y="53"/>
                    </a:lnTo>
                    <a:lnTo>
                      <a:pt x="719" y="55"/>
                    </a:lnTo>
                    <a:lnTo>
                      <a:pt x="774" y="56"/>
                    </a:lnTo>
                    <a:lnTo>
                      <a:pt x="829" y="56"/>
                    </a:lnTo>
                    <a:lnTo>
                      <a:pt x="882" y="56"/>
                    </a:lnTo>
                    <a:lnTo>
                      <a:pt x="936" y="55"/>
                    </a:lnTo>
                    <a:lnTo>
                      <a:pt x="988" y="53"/>
                    </a:lnTo>
                    <a:lnTo>
                      <a:pt x="1041" y="52"/>
                    </a:lnTo>
                    <a:lnTo>
                      <a:pt x="1093" y="50"/>
                    </a:lnTo>
                    <a:lnTo>
                      <a:pt x="1145" y="48"/>
                    </a:lnTo>
                    <a:lnTo>
                      <a:pt x="1196" y="45"/>
                    </a:lnTo>
                    <a:lnTo>
                      <a:pt x="1247" y="42"/>
                    </a:lnTo>
                    <a:lnTo>
                      <a:pt x="1297" y="39"/>
                    </a:lnTo>
                    <a:lnTo>
                      <a:pt x="1348" y="34"/>
                    </a:lnTo>
                    <a:lnTo>
                      <a:pt x="1398" y="30"/>
                    </a:lnTo>
                    <a:lnTo>
                      <a:pt x="1447" y="25"/>
                    </a:lnTo>
                    <a:lnTo>
                      <a:pt x="1495" y="20"/>
                    </a:lnTo>
                    <a:lnTo>
                      <a:pt x="1544" y="15"/>
                    </a:lnTo>
                    <a:lnTo>
                      <a:pt x="1590" y="9"/>
                    </a:lnTo>
                    <a:lnTo>
                      <a:pt x="1638" y="2"/>
                    </a:ln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alpha val="45000"/>
                    </a:schemeClr>
                  </a:gs>
                  <a:gs pos="0">
                    <a:schemeClr val="bg1">
                      <a:alpha val="20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56" name="Freeform 43"/>
            <p:cNvSpPr>
              <a:spLocks/>
            </p:cNvSpPr>
            <p:nvPr/>
          </p:nvSpPr>
          <p:spPr bwMode="auto">
            <a:xfrm>
              <a:off x="6484378" y="417446"/>
              <a:ext cx="2215278" cy="4990087"/>
            </a:xfrm>
            <a:custGeom>
              <a:avLst/>
              <a:gdLst>
                <a:gd name="T0" fmla="*/ 0 w 6402"/>
                <a:gd name="T1" fmla="*/ 0 h 14419"/>
                <a:gd name="T2" fmla="*/ 5706 w 6402"/>
                <a:gd name="T3" fmla="*/ 0 h 14419"/>
                <a:gd name="T4" fmla="*/ 5742 w 6402"/>
                <a:gd name="T5" fmla="*/ 1 h 14419"/>
                <a:gd name="T6" fmla="*/ 5777 w 6402"/>
                <a:gd name="T7" fmla="*/ 4 h 14419"/>
                <a:gd name="T8" fmla="*/ 5811 w 6402"/>
                <a:gd name="T9" fmla="*/ 9 h 14419"/>
                <a:gd name="T10" fmla="*/ 5846 w 6402"/>
                <a:gd name="T11" fmla="*/ 14 h 14419"/>
                <a:gd name="T12" fmla="*/ 5880 w 6402"/>
                <a:gd name="T13" fmla="*/ 22 h 14419"/>
                <a:gd name="T14" fmla="*/ 5913 w 6402"/>
                <a:gd name="T15" fmla="*/ 32 h 14419"/>
                <a:gd name="T16" fmla="*/ 5945 w 6402"/>
                <a:gd name="T17" fmla="*/ 43 h 14419"/>
                <a:gd name="T18" fmla="*/ 5976 w 6402"/>
                <a:gd name="T19" fmla="*/ 56 h 14419"/>
                <a:gd name="T20" fmla="*/ 6007 w 6402"/>
                <a:gd name="T21" fmla="*/ 69 h 14419"/>
                <a:gd name="T22" fmla="*/ 6037 w 6402"/>
                <a:gd name="T23" fmla="*/ 84 h 14419"/>
                <a:gd name="T24" fmla="*/ 6066 w 6402"/>
                <a:gd name="T25" fmla="*/ 101 h 14419"/>
                <a:gd name="T26" fmla="*/ 6094 w 6402"/>
                <a:gd name="T27" fmla="*/ 119 h 14419"/>
                <a:gd name="T28" fmla="*/ 6122 w 6402"/>
                <a:gd name="T29" fmla="*/ 139 h 14419"/>
                <a:gd name="T30" fmla="*/ 6148 w 6402"/>
                <a:gd name="T31" fmla="*/ 160 h 14419"/>
                <a:gd name="T32" fmla="*/ 6174 w 6402"/>
                <a:gd name="T33" fmla="*/ 182 h 14419"/>
                <a:gd name="T34" fmla="*/ 6197 w 6402"/>
                <a:gd name="T35" fmla="*/ 205 h 14419"/>
                <a:gd name="T36" fmla="*/ 6220 w 6402"/>
                <a:gd name="T37" fmla="*/ 228 h 14419"/>
                <a:gd name="T38" fmla="*/ 6242 w 6402"/>
                <a:gd name="T39" fmla="*/ 254 h 14419"/>
                <a:gd name="T40" fmla="*/ 6263 w 6402"/>
                <a:gd name="T41" fmla="*/ 280 h 14419"/>
                <a:gd name="T42" fmla="*/ 6283 w 6402"/>
                <a:gd name="T43" fmla="*/ 308 h 14419"/>
                <a:gd name="T44" fmla="*/ 6301 w 6402"/>
                <a:gd name="T45" fmla="*/ 336 h 14419"/>
                <a:gd name="T46" fmla="*/ 6318 w 6402"/>
                <a:gd name="T47" fmla="*/ 365 h 14419"/>
                <a:gd name="T48" fmla="*/ 6333 w 6402"/>
                <a:gd name="T49" fmla="*/ 395 h 14419"/>
                <a:gd name="T50" fmla="*/ 6348 w 6402"/>
                <a:gd name="T51" fmla="*/ 426 h 14419"/>
                <a:gd name="T52" fmla="*/ 6359 w 6402"/>
                <a:gd name="T53" fmla="*/ 457 h 14419"/>
                <a:gd name="T54" fmla="*/ 6371 w 6402"/>
                <a:gd name="T55" fmla="*/ 489 h 14419"/>
                <a:gd name="T56" fmla="*/ 6380 w 6402"/>
                <a:gd name="T57" fmla="*/ 523 h 14419"/>
                <a:gd name="T58" fmla="*/ 6388 w 6402"/>
                <a:gd name="T59" fmla="*/ 557 h 14419"/>
                <a:gd name="T60" fmla="*/ 6394 w 6402"/>
                <a:gd name="T61" fmla="*/ 591 h 14419"/>
                <a:gd name="T62" fmla="*/ 6398 w 6402"/>
                <a:gd name="T63" fmla="*/ 626 h 14419"/>
                <a:gd name="T64" fmla="*/ 6401 w 6402"/>
                <a:gd name="T65" fmla="*/ 661 h 14419"/>
                <a:gd name="T66" fmla="*/ 6402 w 6402"/>
                <a:gd name="T67" fmla="*/ 696 h 14419"/>
                <a:gd name="T68" fmla="*/ 6402 w 6402"/>
                <a:gd name="T69" fmla="*/ 14419 h 14419"/>
                <a:gd name="T70" fmla="*/ 0 w 6402"/>
                <a:gd name="T71" fmla="*/ 0 h 14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402" h="14419">
                  <a:moveTo>
                    <a:pt x="0" y="0"/>
                  </a:moveTo>
                  <a:lnTo>
                    <a:pt x="5706" y="0"/>
                  </a:lnTo>
                  <a:lnTo>
                    <a:pt x="5742" y="1"/>
                  </a:lnTo>
                  <a:lnTo>
                    <a:pt x="5777" y="4"/>
                  </a:lnTo>
                  <a:lnTo>
                    <a:pt x="5811" y="9"/>
                  </a:lnTo>
                  <a:lnTo>
                    <a:pt x="5846" y="14"/>
                  </a:lnTo>
                  <a:lnTo>
                    <a:pt x="5880" y="22"/>
                  </a:lnTo>
                  <a:lnTo>
                    <a:pt x="5913" y="32"/>
                  </a:lnTo>
                  <a:lnTo>
                    <a:pt x="5945" y="43"/>
                  </a:lnTo>
                  <a:lnTo>
                    <a:pt x="5976" y="56"/>
                  </a:lnTo>
                  <a:lnTo>
                    <a:pt x="6007" y="69"/>
                  </a:lnTo>
                  <a:lnTo>
                    <a:pt x="6037" y="84"/>
                  </a:lnTo>
                  <a:lnTo>
                    <a:pt x="6066" y="101"/>
                  </a:lnTo>
                  <a:lnTo>
                    <a:pt x="6094" y="119"/>
                  </a:lnTo>
                  <a:lnTo>
                    <a:pt x="6122" y="139"/>
                  </a:lnTo>
                  <a:lnTo>
                    <a:pt x="6148" y="160"/>
                  </a:lnTo>
                  <a:lnTo>
                    <a:pt x="6174" y="182"/>
                  </a:lnTo>
                  <a:lnTo>
                    <a:pt x="6197" y="205"/>
                  </a:lnTo>
                  <a:lnTo>
                    <a:pt x="6220" y="228"/>
                  </a:lnTo>
                  <a:lnTo>
                    <a:pt x="6242" y="254"/>
                  </a:lnTo>
                  <a:lnTo>
                    <a:pt x="6263" y="280"/>
                  </a:lnTo>
                  <a:lnTo>
                    <a:pt x="6283" y="308"/>
                  </a:lnTo>
                  <a:lnTo>
                    <a:pt x="6301" y="336"/>
                  </a:lnTo>
                  <a:lnTo>
                    <a:pt x="6318" y="365"/>
                  </a:lnTo>
                  <a:lnTo>
                    <a:pt x="6333" y="395"/>
                  </a:lnTo>
                  <a:lnTo>
                    <a:pt x="6348" y="426"/>
                  </a:lnTo>
                  <a:lnTo>
                    <a:pt x="6359" y="457"/>
                  </a:lnTo>
                  <a:lnTo>
                    <a:pt x="6371" y="489"/>
                  </a:lnTo>
                  <a:lnTo>
                    <a:pt x="6380" y="523"/>
                  </a:lnTo>
                  <a:lnTo>
                    <a:pt x="6388" y="557"/>
                  </a:lnTo>
                  <a:lnTo>
                    <a:pt x="6394" y="591"/>
                  </a:lnTo>
                  <a:lnTo>
                    <a:pt x="6398" y="626"/>
                  </a:lnTo>
                  <a:lnTo>
                    <a:pt x="6401" y="661"/>
                  </a:lnTo>
                  <a:lnTo>
                    <a:pt x="6402" y="696"/>
                  </a:lnTo>
                  <a:lnTo>
                    <a:pt x="6402" y="14419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65000">
                  <a:schemeClr val="bg1">
                    <a:alpha val="0"/>
                  </a:schemeClr>
                </a:gs>
                <a:gs pos="0">
                  <a:schemeClr val="bg1">
                    <a:alpha val="5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57" name="Group 456"/>
            <p:cNvGrpSpPr/>
            <p:nvPr/>
          </p:nvGrpSpPr>
          <p:grpSpPr>
            <a:xfrm>
              <a:off x="6717883" y="652670"/>
              <a:ext cx="82967" cy="81537"/>
              <a:chOff x="9879841" y="1499440"/>
              <a:chExt cx="79021" cy="77659"/>
            </a:xfrm>
          </p:grpSpPr>
          <p:sp>
            <p:nvSpPr>
              <p:cNvPr id="458" name="Freeform 29"/>
              <p:cNvSpPr>
                <a:spLocks/>
              </p:cNvSpPr>
              <p:nvPr/>
            </p:nvSpPr>
            <p:spPr bwMode="auto">
              <a:xfrm>
                <a:off x="9879841" y="1499440"/>
                <a:ext cx="79021" cy="77659"/>
              </a:xfrm>
              <a:custGeom>
                <a:avLst/>
                <a:gdLst>
                  <a:gd name="T0" fmla="*/ 189 w 345"/>
                  <a:gd name="T1" fmla="*/ 1 h 344"/>
                  <a:gd name="T2" fmla="*/ 224 w 345"/>
                  <a:gd name="T3" fmla="*/ 8 h 344"/>
                  <a:gd name="T4" fmla="*/ 254 w 345"/>
                  <a:gd name="T5" fmla="*/ 21 h 344"/>
                  <a:gd name="T6" fmla="*/ 282 w 345"/>
                  <a:gd name="T7" fmla="*/ 39 h 344"/>
                  <a:gd name="T8" fmla="*/ 305 w 345"/>
                  <a:gd name="T9" fmla="*/ 63 h 344"/>
                  <a:gd name="T10" fmla="*/ 324 w 345"/>
                  <a:gd name="T11" fmla="*/ 90 h 344"/>
                  <a:gd name="T12" fmla="*/ 337 w 345"/>
                  <a:gd name="T13" fmla="*/ 121 h 344"/>
                  <a:gd name="T14" fmla="*/ 343 w 345"/>
                  <a:gd name="T15" fmla="*/ 154 h 344"/>
                  <a:gd name="T16" fmla="*/ 343 w 345"/>
                  <a:gd name="T17" fmla="*/ 189 h 344"/>
                  <a:gd name="T18" fmla="*/ 337 w 345"/>
                  <a:gd name="T19" fmla="*/ 224 h 344"/>
                  <a:gd name="T20" fmla="*/ 324 w 345"/>
                  <a:gd name="T21" fmla="*/ 254 h 344"/>
                  <a:gd name="T22" fmla="*/ 305 w 345"/>
                  <a:gd name="T23" fmla="*/ 282 h 344"/>
                  <a:gd name="T24" fmla="*/ 282 w 345"/>
                  <a:gd name="T25" fmla="*/ 304 h 344"/>
                  <a:gd name="T26" fmla="*/ 254 w 345"/>
                  <a:gd name="T27" fmla="*/ 324 h 344"/>
                  <a:gd name="T28" fmla="*/ 224 w 345"/>
                  <a:gd name="T29" fmla="*/ 336 h 344"/>
                  <a:gd name="T30" fmla="*/ 189 w 345"/>
                  <a:gd name="T31" fmla="*/ 343 h 344"/>
                  <a:gd name="T32" fmla="*/ 155 w 345"/>
                  <a:gd name="T33" fmla="*/ 343 h 344"/>
                  <a:gd name="T34" fmla="*/ 121 w 345"/>
                  <a:gd name="T35" fmla="*/ 336 h 344"/>
                  <a:gd name="T36" fmla="*/ 90 w 345"/>
                  <a:gd name="T37" fmla="*/ 324 h 344"/>
                  <a:gd name="T38" fmla="*/ 63 w 345"/>
                  <a:gd name="T39" fmla="*/ 304 h 344"/>
                  <a:gd name="T40" fmla="*/ 39 w 345"/>
                  <a:gd name="T41" fmla="*/ 282 h 344"/>
                  <a:gd name="T42" fmla="*/ 21 w 345"/>
                  <a:gd name="T43" fmla="*/ 254 h 344"/>
                  <a:gd name="T44" fmla="*/ 8 w 345"/>
                  <a:gd name="T45" fmla="*/ 224 h 344"/>
                  <a:gd name="T46" fmla="*/ 1 w 345"/>
                  <a:gd name="T47" fmla="*/ 189 h 344"/>
                  <a:gd name="T48" fmla="*/ 1 w 345"/>
                  <a:gd name="T49" fmla="*/ 154 h 344"/>
                  <a:gd name="T50" fmla="*/ 8 w 345"/>
                  <a:gd name="T51" fmla="*/ 121 h 344"/>
                  <a:gd name="T52" fmla="*/ 21 w 345"/>
                  <a:gd name="T53" fmla="*/ 90 h 344"/>
                  <a:gd name="T54" fmla="*/ 39 w 345"/>
                  <a:gd name="T55" fmla="*/ 63 h 344"/>
                  <a:gd name="T56" fmla="*/ 63 w 345"/>
                  <a:gd name="T57" fmla="*/ 39 h 344"/>
                  <a:gd name="T58" fmla="*/ 90 w 345"/>
                  <a:gd name="T59" fmla="*/ 21 h 344"/>
                  <a:gd name="T60" fmla="*/ 121 w 345"/>
                  <a:gd name="T61" fmla="*/ 8 h 344"/>
                  <a:gd name="T62" fmla="*/ 155 w 345"/>
                  <a:gd name="T63" fmla="*/ 1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45" h="344">
                    <a:moveTo>
                      <a:pt x="172" y="0"/>
                    </a:moveTo>
                    <a:lnTo>
                      <a:pt x="189" y="1"/>
                    </a:lnTo>
                    <a:lnTo>
                      <a:pt x="207" y="3"/>
                    </a:lnTo>
                    <a:lnTo>
                      <a:pt x="224" y="8"/>
                    </a:lnTo>
                    <a:lnTo>
                      <a:pt x="240" y="14"/>
                    </a:lnTo>
                    <a:lnTo>
                      <a:pt x="254" y="21"/>
                    </a:lnTo>
                    <a:lnTo>
                      <a:pt x="268" y="30"/>
                    </a:lnTo>
                    <a:lnTo>
                      <a:pt x="282" y="39"/>
                    </a:lnTo>
                    <a:lnTo>
                      <a:pt x="294" y="50"/>
                    </a:lnTo>
                    <a:lnTo>
                      <a:pt x="305" y="63"/>
                    </a:lnTo>
                    <a:lnTo>
                      <a:pt x="315" y="75"/>
                    </a:lnTo>
                    <a:lnTo>
                      <a:pt x="324" y="90"/>
                    </a:lnTo>
                    <a:lnTo>
                      <a:pt x="331" y="105"/>
                    </a:lnTo>
                    <a:lnTo>
                      <a:pt x="337" y="121"/>
                    </a:lnTo>
                    <a:lnTo>
                      <a:pt x="341" y="137"/>
                    </a:lnTo>
                    <a:lnTo>
                      <a:pt x="343" y="154"/>
                    </a:lnTo>
                    <a:lnTo>
                      <a:pt x="345" y="172"/>
                    </a:lnTo>
                    <a:lnTo>
                      <a:pt x="343" y="189"/>
                    </a:lnTo>
                    <a:lnTo>
                      <a:pt x="341" y="206"/>
                    </a:lnTo>
                    <a:lnTo>
                      <a:pt x="337" y="224"/>
                    </a:lnTo>
                    <a:lnTo>
                      <a:pt x="331" y="239"/>
                    </a:lnTo>
                    <a:lnTo>
                      <a:pt x="324" y="254"/>
                    </a:lnTo>
                    <a:lnTo>
                      <a:pt x="315" y="268"/>
                    </a:lnTo>
                    <a:lnTo>
                      <a:pt x="305" y="282"/>
                    </a:lnTo>
                    <a:lnTo>
                      <a:pt x="294" y="294"/>
                    </a:lnTo>
                    <a:lnTo>
                      <a:pt x="282" y="304"/>
                    </a:lnTo>
                    <a:lnTo>
                      <a:pt x="268" y="315"/>
                    </a:lnTo>
                    <a:lnTo>
                      <a:pt x="254" y="324"/>
                    </a:lnTo>
                    <a:lnTo>
                      <a:pt x="240" y="331"/>
                    </a:lnTo>
                    <a:lnTo>
                      <a:pt x="224" y="336"/>
                    </a:lnTo>
                    <a:lnTo>
                      <a:pt x="207" y="341"/>
                    </a:lnTo>
                    <a:lnTo>
                      <a:pt x="189" y="343"/>
                    </a:lnTo>
                    <a:lnTo>
                      <a:pt x="172" y="344"/>
                    </a:lnTo>
                    <a:lnTo>
                      <a:pt x="155" y="343"/>
                    </a:lnTo>
                    <a:lnTo>
                      <a:pt x="138" y="341"/>
                    </a:lnTo>
                    <a:lnTo>
                      <a:pt x="121" y="336"/>
                    </a:lnTo>
                    <a:lnTo>
                      <a:pt x="105" y="331"/>
                    </a:lnTo>
                    <a:lnTo>
                      <a:pt x="90" y="324"/>
                    </a:lnTo>
                    <a:lnTo>
                      <a:pt x="76" y="315"/>
                    </a:lnTo>
                    <a:lnTo>
                      <a:pt x="63" y="304"/>
                    </a:lnTo>
                    <a:lnTo>
                      <a:pt x="50" y="294"/>
                    </a:lnTo>
                    <a:lnTo>
                      <a:pt x="39" y="282"/>
                    </a:lnTo>
                    <a:lnTo>
                      <a:pt x="30" y="268"/>
                    </a:lnTo>
                    <a:lnTo>
                      <a:pt x="21" y="254"/>
                    </a:lnTo>
                    <a:lnTo>
                      <a:pt x="14" y="239"/>
                    </a:lnTo>
                    <a:lnTo>
                      <a:pt x="8" y="224"/>
                    </a:lnTo>
                    <a:lnTo>
                      <a:pt x="3" y="206"/>
                    </a:lnTo>
                    <a:lnTo>
                      <a:pt x="1" y="189"/>
                    </a:lnTo>
                    <a:lnTo>
                      <a:pt x="0" y="172"/>
                    </a:lnTo>
                    <a:lnTo>
                      <a:pt x="1" y="154"/>
                    </a:lnTo>
                    <a:lnTo>
                      <a:pt x="3" y="137"/>
                    </a:lnTo>
                    <a:lnTo>
                      <a:pt x="8" y="121"/>
                    </a:lnTo>
                    <a:lnTo>
                      <a:pt x="14" y="105"/>
                    </a:lnTo>
                    <a:lnTo>
                      <a:pt x="21" y="90"/>
                    </a:lnTo>
                    <a:lnTo>
                      <a:pt x="30" y="75"/>
                    </a:lnTo>
                    <a:lnTo>
                      <a:pt x="39" y="63"/>
                    </a:lnTo>
                    <a:lnTo>
                      <a:pt x="50" y="50"/>
                    </a:lnTo>
                    <a:lnTo>
                      <a:pt x="63" y="39"/>
                    </a:lnTo>
                    <a:lnTo>
                      <a:pt x="76" y="30"/>
                    </a:lnTo>
                    <a:lnTo>
                      <a:pt x="90" y="21"/>
                    </a:lnTo>
                    <a:lnTo>
                      <a:pt x="105" y="14"/>
                    </a:lnTo>
                    <a:lnTo>
                      <a:pt x="121" y="8"/>
                    </a:lnTo>
                    <a:lnTo>
                      <a:pt x="138" y="3"/>
                    </a:lnTo>
                    <a:lnTo>
                      <a:pt x="155" y="1"/>
                    </a:lnTo>
                    <a:lnTo>
                      <a:pt x="172" y="0"/>
                    </a:lnTo>
                    <a:close/>
                  </a:path>
                </a:pathLst>
              </a:custGeom>
              <a:gradFill flip="none" rotWithShape="1">
                <a:gsLst>
                  <a:gs pos="65000">
                    <a:schemeClr val="tx1">
                      <a:lumMod val="75000"/>
                      <a:lumOff val="25000"/>
                    </a:schemeClr>
                  </a:gs>
                  <a:gs pos="0">
                    <a:schemeClr val="tx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9" name="Freeform 30"/>
              <p:cNvSpPr>
                <a:spLocks/>
              </p:cNvSpPr>
              <p:nvPr/>
            </p:nvSpPr>
            <p:spPr bwMode="auto">
              <a:xfrm>
                <a:off x="9900297" y="1518512"/>
                <a:ext cx="38148" cy="38148"/>
              </a:xfrm>
              <a:custGeom>
                <a:avLst/>
                <a:gdLst>
                  <a:gd name="T0" fmla="*/ 93 w 169"/>
                  <a:gd name="T1" fmla="*/ 0 h 169"/>
                  <a:gd name="T2" fmla="*/ 109 w 169"/>
                  <a:gd name="T3" fmla="*/ 3 h 169"/>
                  <a:gd name="T4" fmla="*/ 124 w 169"/>
                  <a:gd name="T5" fmla="*/ 10 h 169"/>
                  <a:gd name="T6" fmla="*/ 138 w 169"/>
                  <a:gd name="T7" fmla="*/ 19 h 169"/>
                  <a:gd name="T8" fmla="*/ 149 w 169"/>
                  <a:gd name="T9" fmla="*/ 31 h 169"/>
                  <a:gd name="T10" fmla="*/ 158 w 169"/>
                  <a:gd name="T11" fmla="*/ 43 h 169"/>
                  <a:gd name="T12" fmla="*/ 165 w 169"/>
                  <a:gd name="T13" fmla="*/ 59 h 169"/>
                  <a:gd name="T14" fmla="*/ 169 w 169"/>
                  <a:gd name="T15" fmla="*/ 75 h 169"/>
                  <a:gd name="T16" fmla="*/ 169 w 169"/>
                  <a:gd name="T17" fmla="*/ 92 h 169"/>
                  <a:gd name="T18" fmla="*/ 165 w 169"/>
                  <a:gd name="T19" fmla="*/ 109 h 169"/>
                  <a:gd name="T20" fmla="*/ 158 w 169"/>
                  <a:gd name="T21" fmla="*/ 124 h 169"/>
                  <a:gd name="T22" fmla="*/ 149 w 169"/>
                  <a:gd name="T23" fmla="*/ 138 h 169"/>
                  <a:gd name="T24" fmla="*/ 138 w 169"/>
                  <a:gd name="T25" fmla="*/ 149 h 169"/>
                  <a:gd name="T26" fmla="*/ 124 w 169"/>
                  <a:gd name="T27" fmla="*/ 158 h 169"/>
                  <a:gd name="T28" fmla="*/ 109 w 169"/>
                  <a:gd name="T29" fmla="*/ 165 h 169"/>
                  <a:gd name="T30" fmla="*/ 93 w 169"/>
                  <a:gd name="T31" fmla="*/ 169 h 169"/>
                  <a:gd name="T32" fmla="*/ 75 w 169"/>
                  <a:gd name="T33" fmla="*/ 169 h 169"/>
                  <a:gd name="T34" fmla="*/ 59 w 169"/>
                  <a:gd name="T35" fmla="*/ 165 h 169"/>
                  <a:gd name="T36" fmla="*/ 44 w 169"/>
                  <a:gd name="T37" fmla="*/ 158 h 169"/>
                  <a:gd name="T38" fmla="*/ 31 w 169"/>
                  <a:gd name="T39" fmla="*/ 149 h 169"/>
                  <a:gd name="T40" fmla="*/ 19 w 169"/>
                  <a:gd name="T41" fmla="*/ 138 h 169"/>
                  <a:gd name="T42" fmla="*/ 10 w 169"/>
                  <a:gd name="T43" fmla="*/ 124 h 169"/>
                  <a:gd name="T44" fmla="*/ 3 w 169"/>
                  <a:gd name="T45" fmla="*/ 109 h 169"/>
                  <a:gd name="T46" fmla="*/ 0 w 169"/>
                  <a:gd name="T47" fmla="*/ 92 h 169"/>
                  <a:gd name="T48" fmla="*/ 0 w 169"/>
                  <a:gd name="T49" fmla="*/ 75 h 169"/>
                  <a:gd name="T50" fmla="*/ 3 w 169"/>
                  <a:gd name="T51" fmla="*/ 59 h 169"/>
                  <a:gd name="T52" fmla="*/ 10 w 169"/>
                  <a:gd name="T53" fmla="*/ 43 h 169"/>
                  <a:gd name="T54" fmla="*/ 19 w 169"/>
                  <a:gd name="T55" fmla="*/ 31 h 169"/>
                  <a:gd name="T56" fmla="*/ 31 w 169"/>
                  <a:gd name="T57" fmla="*/ 19 h 169"/>
                  <a:gd name="T58" fmla="*/ 44 w 169"/>
                  <a:gd name="T59" fmla="*/ 10 h 169"/>
                  <a:gd name="T60" fmla="*/ 59 w 169"/>
                  <a:gd name="T61" fmla="*/ 3 h 169"/>
                  <a:gd name="T62" fmla="*/ 75 w 169"/>
                  <a:gd name="T63" fmla="*/ 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9" h="169">
                    <a:moveTo>
                      <a:pt x="84" y="0"/>
                    </a:moveTo>
                    <a:lnTo>
                      <a:pt x="93" y="0"/>
                    </a:lnTo>
                    <a:lnTo>
                      <a:pt x="101" y="1"/>
                    </a:lnTo>
                    <a:lnTo>
                      <a:pt x="109" y="3"/>
                    </a:lnTo>
                    <a:lnTo>
                      <a:pt x="117" y="6"/>
                    </a:lnTo>
                    <a:lnTo>
                      <a:pt x="124" y="10"/>
                    </a:lnTo>
                    <a:lnTo>
                      <a:pt x="132" y="14"/>
                    </a:lnTo>
                    <a:lnTo>
                      <a:pt x="138" y="19"/>
                    </a:lnTo>
                    <a:lnTo>
                      <a:pt x="145" y="24"/>
                    </a:lnTo>
                    <a:lnTo>
                      <a:pt x="149" y="31"/>
                    </a:lnTo>
                    <a:lnTo>
                      <a:pt x="155" y="36"/>
                    </a:lnTo>
                    <a:lnTo>
                      <a:pt x="158" y="43"/>
                    </a:lnTo>
                    <a:lnTo>
                      <a:pt x="162" y="51"/>
                    </a:lnTo>
                    <a:lnTo>
                      <a:pt x="165" y="59"/>
                    </a:lnTo>
                    <a:lnTo>
                      <a:pt x="168" y="67"/>
                    </a:lnTo>
                    <a:lnTo>
                      <a:pt x="169" y="75"/>
                    </a:lnTo>
                    <a:lnTo>
                      <a:pt x="169" y="84"/>
                    </a:lnTo>
                    <a:lnTo>
                      <a:pt x="169" y="92"/>
                    </a:lnTo>
                    <a:lnTo>
                      <a:pt x="168" y="101"/>
                    </a:lnTo>
                    <a:lnTo>
                      <a:pt x="165" y="109"/>
                    </a:lnTo>
                    <a:lnTo>
                      <a:pt x="162" y="117"/>
                    </a:lnTo>
                    <a:lnTo>
                      <a:pt x="158" y="124"/>
                    </a:lnTo>
                    <a:lnTo>
                      <a:pt x="155" y="131"/>
                    </a:lnTo>
                    <a:lnTo>
                      <a:pt x="149" y="138"/>
                    </a:lnTo>
                    <a:lnTo>
                      <a:pt x="145" y="143"/>
                    </a:lnTo>
                    <a:lnTo>
                      <a:pt x="138" y="149"/>
                    </a:lnTo>
                    <a:lnTo>
                      <a:pt x="132" y="155"/>
                    </a:lnTo>
                    <a:lnTo>
                      <a:pt x="124" y="158"/>
                    </a:lnTo>
                    <a:lnTo>
                      <a:pt x="117" y="162"/>
                    </a:lnTo>
                    <a:lnTo>
                      <a:pt x="109" y="165"/>
                    </a:lnTo>
                    <a:lnTo>
                      <a:pt x="101" y="167"/>
                    </a:lnTo>
                    <a:lnTo>
                      <a:pt x="93" y="169"/>
                    </a:lnTo>
                    <a:lnTo>
                      <a:pt x="84" y="169"/>
                    </a:lnTo>
                    <a:lnTo>
                      <a:pt x="75" y="169"/>
                    </a:lnTo>
                    <a:lnTo>
                      <a:pt x="67" y="167"/>
                    </a:lnTo>
                    <a:lnTo>
                      <a:pt x="59" y="165"/>
                    </a:lnTo>
                    <a:lnTo>
                      <a:pt x="51" y="162"/>
                    </a:lnTo>
                    <a:lnTo>
                      <a:pt x="44" y="158"/>
                    </a:lnTo>
                    <a:lnTo>
                      <a:pt x="36" y="155"/>
                    </a:lnTo>
                    <a:lnTo>
                      <a:pt x="31" y="149"/>
                    </a:lnTo>
                    <a:lnTo>
                      <a:pt x="24" y="143"/>
                    </a:lnTo>
                    <a:lnTo>
                      <a:pt x="19" y="138"/>
                    </a:lnTo>
                    <a:lnTo>
                      <a:pt x="14" y="131"/>
                    </a:lnTo>
                    <a:lnTo>
                      <a:pt x="10" y="124"/>
                    </a:lnTo>
                    <a:lnTo>
                      <a:pt x="6" y="117"/>
                    </a:lnTo>
                    <a:lnTo>
                      <a:pt x="3" y="109"/>
                    </a:lnTo>
                    <a:lnTo>
                      <a:pt x="1" y="101"/>
                    </a:lnTo>
                    <a:lnTo>
                      <a:pt x="0" y="92"/>
                    </a:lnTo>
                    <a:lnTo>
                      <a:pt x="0" y="84"/>
                    </a:lnTo>
                    <a:lnTo>
                      <a:pt x="0" y="75"/>
                    </a:lnTo>
                    <a:lnTo>
                      <a:pt x="1" y="67"/>
                    </a:lnTo>
                    <a:lnTo>
                      <a:pt x="3" y="59"/>
                    </a:lnTo>
                    <a:lnTo>
                      <a:pt x="6" y="51"/>
                    </a:lnTo>
                    <a:lnTo>
                      <a:pt x="10" y="43"/>
                    </a:lnTo>
                    <a:lnTo>
                      <a:pt x="14" y="36"/>
                    </a:lnTo>
                    <a:lnTo>
                      <a:pt x="19" y="31"/>
                    </a:lnTo>
                    <a:lnTo>
                      <a:pt x="24" y="24"/>
                    </a:lnTo>
                    <a:lnTo>
                      <a:pt x="31" y="19"/>
                    </a:lnTo>
                    <a:lnTo>
                      <a:pt x="36" y="14"/>
                    </a:lnTo>
                    <a:lnTo>
                      <a:pt x="44" y="10"/>
                    </a:lnTo>
                    <a:lnTo>
                      <a:pt x="51" y="6"/>
                    </a:lnTo>
                    <a:lnTo>
                      <a:pt x="59" y="3"/>
                    </a:lnTo>
                    <a:lnTo>
                      <a:pt x="67" y="1"/>
                    </a:lnTo>
                    <a:lnTo>
                      <a:pt x="75" y="0"/>
                    </a:lnTo>
                    <a:lnTo>
                      <a:pt x="84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B0F0"/>
                  </a:gs>
                  <a:gs pos="74000">
                    <a:srgbClr val="00206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0" name="Freeform 31"/>
              <p:cNvSpPr>
                <a:spLocks/>
              </p:cNvSpPr>
              <p:nvPr/>
            </p:nvSpPr>
            <p:spPr bwMode="auto">
              <a:xfrm>
                <a:off x="9905741" y="1533501"/>
                <a:ext cx="10899" cy="10899"/>
              </a:xfrm>
              <a:custGeom>
                <a:avLst/>
                <a:gdLst>
                  <a:gd name="T0" fmla="*/ 23 w 46"/>
                  <a:gd name="T1" fmla="*/ 0 h 47"/>
                  <a:gd name="T2" fmla="*/ 27 w 46"/>
                  <a:gd name="T3" fmla="*/ 1 h 47"/>
                  <a:gd name="T4" fmla="*/ 32 w 46"/>
                  <a:gd name="T5" fmla="*/ 2 h 47"/>
                  <a:gd name="T6" fmla="*/ 35 w 46"/>
                  <a:gd name="T7" fmla="*/ 5 h 47"/>
                  <a:gd name="T8" fmla="*/ 39 w 46"/>
                  <a:gd name="T9" fmla="*/ 7 h 47"/>
                  <a:gd name="T10" fmla="*/ 42 w 46"/>
                  <a:gd name="T11" fmla="*/ 10 h 47"/>
                  <a:gd name="T12" fmla="*/ 45 w 46"/>
                  <a:gd name="T13" fmla="*/ 15 h 47"/>
                  <a:gd name="T14" fmla="*/ 46 w 46"/>
                  <a:gd name="T15" fmla="*/ 18 h 47"/>
                  <a:gd name="T16" fmla="*/ 46 w 46"/>
                  <a:gd name="T17" fmla="*/ 24 h 47"/>
                  <a:gd name="T18" fmla="*/ 46 w 46"/>
                  <a:gd name="T19" fmla="*/ 28 h 47"/>
                  <a:gd name="T20" fmla="*/ 45 w 46"/>
                  <a:gd name="T21" fmla="*/ 32 h 47"/>
                  <a:gd name="T22" fmla="*/ 42 w 46"/>
                  <a:gd name="T23" fmla="*/ 36 h 47"/>
                  <a:gd name="T24" fmla="*/ 39 w 46"/>
                  <a:gd name="T25" fmla="*/ 40 h 47"/>
                  <a:gd name="T26" fmla="*/ 35 w 46"/>
                  <a:gd name="T27" fmla="*/ 42 h 47"/>
                  <a:gd name="T28" fmla="*/ 32 w 46"/>
                  <a:gd name="T29" fmla="*/ 44 h 47"/>
                  <a:gd name="T30" fmla="*/ 27 w 46"/>
                  <a:gd name="T31" fmla="*/ 46 h 47"/>
                  <a:gd name="T32" fmla="*/ 23 w 46"/>
                  <a:gd name="T33" fmla="*/ 47 h 47"/>
                  <a:gd name="T34" fmla="*/ 18 w 46"/>
                  <a:gd name="T35" fmla="*/ 46 h 47"/>
                  <a:gd name="T36" fmla="*/ 14 w 46"/>
                  <a:gd name="T37" fmla="*/ 44 h 47"/>
                  <a:gd name="T38" fmla="*/ 10 w 46"/>
                  <a:gd name="T39" fmla="*/ 42 h 47"/>
                  <a:gd name="T40" fmla="*/ 7 w 46"/>
                  <a:gd name="T41" fmla="*/ 40 h 47"/>
                  <a:gd name="T42" fmla="*/ 4 w 46"/>
                  <a:gd name="T43" fmla="*/ 36 h 47"/>
                  <a:gd name="T44" fmla="*/ 1 w 46"/>
                  <a:gd name="T45" fmla="*/ 32 h 47"/>
                  <a:gd name="T46" fmla="*/ 0 w 46"/>
                  <a:gd name="T47" fmla="*/ 28 h 47"/>
                  <a:gd name="T48" fmla="*/ 0 w 46"/>
                  <a:gd name="T49" fmla="*/ 24 h 47"/>
                  <a:gd name="T50" fmla="*/ 0 w 46"/>
                  <a:gd name="T51" fmla="*/ 18 h 47"/>
                  <a:gd name="T52" fmla="*/ 1 w 46"/>
                  <a:gd name="T53" fmla="*/ 15 h 47"/>
                  <a:gd name="T54" fmla="*/ 4 w 46"/>
                  <a:gd name="T55" fmla="*/ 10 h 47"/>
                  <a:gd name="T56" fmla="*/ 7 w 46"/>
                  <a:gd name="T57" fmla="*/ 7 h 47"/>
                  <a:gd name="T58" fmla="*/ 10 w 46"/>
                  <a:gd name="T59" fmla="*/ 5 h 47"/>
                  <a:gd name="T60" fmla="*/ 14 w 46"/>
                  <a:gd name="T61" fmla="*/ 2 h 47"/>
                  <a:gd name="T62" fmla="*/ 18 w 46"/>
                  <a:gd name="T63" fmla="*/ 1 h 47"/>
                  <a:gd name="T64" fmla="*/ 23 w 46"/>
                  <a:gd name="T6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47">
                    <a:moveTo>
                      <a:pt x="23" y="0"/>
                    </a:moveTo>
                    <a:lnTo>
                      <a:pt x="27" y="1"/>
                    </a:lnTo>
                    <a:lnTo>
                      <a:pt x="32" y="2"/>
                    </a:lnTo>
                    <a:lnTo>
                      <a:pt x="35" y="5"/>
                    </a:lnTo>
                    <a:lnTo>
                      <a:pt x="39" y="7"/>
                    </a:lnTo>
                    <a:lnTo>
                      <a:pt x="42" y="10"/>
                    </a:lnTo>
                    <a:lnTo>
                      <a:pt x="45" y="15"/>
                    </a:lnTo>
                    <a:lnTo>
                      <a:pt x="46" y="18"/>
                    </a:lnTo>
                    <a:lnTo>
                      <a:pt x="46" y="24"/>
                    </a:lnTo>
                    <a:lnTo>
                      <a:pt x="46" y="28"/>
                    </a:lnTo>
                    <a:lnTo>
                      <a:pt x="45" y="32"/>
                    </a:lnTo>
                    <a:lnTo>
                      <a:pt x="42" y="36"/>
                    </a:lnTo>
                    <a:lnTo>
                      <a:pt x="39" y="40"/>
                    </a:lnTo>
                    <a:lnTo>
                      <a:pt x="35" y="42"/>
                    </a:lnTo>
                    <a:lnTo>
                      <a:pt x="32" y="44"/>
                    </a:lnTo>
                    <a:lnTo>
                      <a:pt x="27" y="46"/>
                    </a:lnTo>
                    <a:lnTo>
                      <a:pt x="23" y="47"/>
                    </a:lnTo>
                    <a:lnTo>
                      <a:pt x="18" y="46"/>
                    </a:lnTo>
                    <a:lnTo>
                      <a:pt x="14" y="44"/>
                    </a:lnTo>
                    <a:lnTo>
                      <a:pt x="10" y="42"/>
                    </a:lnTo>
                    <a:lnTo>
                      <a:pt x="7" y="40"/>
                    </a:lnTo>
                    <a:lnTo>
                      <a:pt x="4" y="36"/>
                    </a:lnTo>
                    <a:lnTo>
                      <a:pt x="1" y="32"/>
                    </a:lnTo>
                    <a:lnTo>
                      <a:pt x="0" y="28"/>
                    </a:lnTo>
                    <a:lnTo>
                      <a:pt x="0" y="24"/>
                    </a:lnTo>
                    <a:lnTo>
                      <a:pt x="0" y="18"/>
                    </a:lnTo>
                    <a:lnTo>
                      <a:pt x="1" y="15"/>
                    </a:lnTo>
                    <a:lnTo>
                      <a:pt x="4" y="10"/>
                    </a:lnTo>
                    <a:lnTo>
                      <a:pt x="7" y="7"/>
                    </a:lnTo>
                    <a:lnTo>
                      <a:pt x="10" y="5"/>
                    </a:lnTo>
                    <a:lnTo>
                      <a:pt x="14" y="2"/>
                    </a:lnTo>
                    <a:lnTo>
                      <a:pt x="18" y="1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E6E7E8">
                  <a:alpha val="5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" name="Freeform 32"/>
              <p:cNvSpPr>
                <a:spLocks/>
              </p:cNvSpPr>
              <p:nvPr/>
            </p:nvSpPr>
            <p:spPr bwMode="auto">
              <a:xfrm>
                <a:off x="9923624" y="1528073"/>
                <a:ext cx="6813" cy="6813"/>
              </a:xfrm>
              <a:custGeom>
                <a:avLst/>
                <a:gdLst>
                  <a:gd name="T0" fmla="*/ 15 w 30"/>
                  <a:gd name="T1" fmla="*/ 0 h 31"/>
                  <a:gd name="T2" fmla="*/ 18 w 30"/>
                  <a:gd name="T3" fmla="*/ 0 h 31"/>
                  <a:gd name="T4" fmla="*/ 20 w 30"/>
                  <a:gd name="T5" fmla="*/ 1 h 31"/>
                  <a:gd name="T6" fmla="*/ 24 w 30"/>
                  <a:gd name="T7" fmla="*/ 2 h 31"/>
                  <a:gd name="T8" fmla="*/ 26 w 30"/>
                  <a:gd name="T9" fmla="*/ 4 h 31"/>
                  <a:gd name="T10" fmla="*/ 27 w 30"/>
                  <a:gd name="T11" fmla="*/ 7 h 31"/>
                  <a:gd name="T12" fmla="*/ 29 w 30"/>
                  <a:gd name="T13" fmla="*/ 9 h 31"/>
                  <a:gd name="T14" fmla="*/ 29 w 30"/>
                  <a:gd name="T15" fmla="*/ 11 h 31"/>
                  <a:gd name="T16" fmla="*/ 30 w 30"/>
                  <a:gd name="T17" fmla="*/ 15 h 31"/>
                  <a:gd name="T18" fmla="*/ 29 w 30"/>
                  <a:gd name="T19" fmla="*/ 18 h 31"/>
                  <a:gd name="T20" fmla="*/ 29 w 30"/>
                  <a:gd name="T21" fmla="*/ 20 h 31"/>
                  <a:gd name="T22" fmla="*/ 27 w 30"/>
                  <a:gd name="T23" fmla="*/ 24 h 31"/>
                  <a:gd name="T24" fmla="*/ 26 w 30"/>
                  <a:gd name="T25" fmla="*/ 26 h 31"/>
                  <a:gd name="T26" fmla="*/ 24 w 30"/>
                  <a:gd name="T27" fmla="*/ 27 h 31"/>
                  <a:gd name="T28" fmla="*/ 20 w 30"/>
                  <a:gd name="T29" fmla="*/ 28 h 31"/>
                  <a:gd name="T30" fmla="*/ 18 w 30"/>
                  <a:gd name="T31" fmla="*/ 30 h 31"/>
                  <a:gd name="T32" fmla="*/ 15 w 30"/>
                  <a:gd name="T33" fmla="*/ 31 h 31"/>
                  <a:gd name="T34" fmla="*/ 11 w 30"/>
                  <a:gd name="T35" fmla="*/ 30 h 31"/>
                  <a:gd name="T36" fmla="*/ 9 w 30"/>
                  <a:gd name="T37" fmla="*/ 28 h 31"/>
                  <a:gd name="T38" fmla="*/ 7 w 30"/>
                  <a:gd name="T39" fmla="*/ 27 h 31"/>
                  <a:gd name="T40" fmla="*/ 4 w 30"/>
                  <a:gd name="T41" fmla="*/ 26 h 31"/>
                  <a:gd name="T42" fmla="*/ 2 w 30"/>
                  <a:gd name="T43" fmla="*/ 24 h 31"/>
                  <a:gd name="T44" fmla="*/ 1 w 30"/>
                  <a:gd name="T45" fmla="*/ 20 h 31"/>
                  <a:gd name="T46" fmla="*/ 0 w 30"/>
                  <a:gd name="T47" fmla="*/ 18 h 31"/>
                  <a:gd name="T48" fmla="*/ 0 w 30"/>
                  <a:gd name="T49" fmla="*/ 15 h 31"/>
                  <a:gd name="T50" fmla="*/ 0 w 30"/>
                  <a:gd name="T51" fmla="*/ 11 h 31"/>
                  <a:gd name="T52" fmla="*/ 1 w 30"/>
                  <a:gd name="T53" fmla="*/ 9 h 31"/>
                  <a:gd name="T54" fmla="*/ 2 w 30"/>
                  <a:gd name="T55" fmla="*/ 7 h 31"/>
                  <a:gd name="T56" fmla="*/ 4 w 30"/>
                  <a:gd name="T57" fmla="*/ 4 h 31"/>
                  <a:gd name="T58" fmla="*/ 7 w 30"/>
                  <a:gd name="T59" fmla="*/ 2 h 31"/>
                  <a:gd name="T60" fmla="*/ 9 w 30"/>
                  <a:gd name="T61" fmla="*/ 1 h 31"/>
                  <a:gd name="T62" fmla="*/ 11 w 30"/>
                  <a:gd name="T63" fmla="*/ 0 h 31"/>
                  <a:gd name="T64" fmla="*/ 15 w 30"/>
                  <a:gd name="T65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1">
                    <a:moveTo>
                      <a:pt x="15" y="0"/>
                    </a:moveTo>
                    <a:lnTo>
                      <a:pt x="18" y="0"/>
                    </a:lnTo>
                    <a:lnTo>
                      <a:pt x="20" y="1"/>
                    </a:lnTo>
                    <a:lnTo>
                      <a:pt x="24" y="2"/>
                    </a:lnTo>
                    <a:lnTo>
                      <a:pt x="26" y="4"/>
                    </a:lnTo>
                    <a:lnTo>
                      <a:pt x="27" y="7"/>
                    </a:lnTo>
                    <a:lnTo>
                      <a:pt x="29" y="9"/>
                    </a:lnTo>
                    <a:lnTo>
                      <a:pt x="29" y="11"/>
                    </a:lnTo>
                    <a:lnTo>
                      <a:pt x="30" y="15"/>
                    </a:lnTo>
                    <a:lnTo>
                      <a:pt x="29" y="18"/>
                    </a:lnTo>
                    <a:lnTo>
                      <a:pt x="29" y="20"/>
                    </a:lnTo>
                    <a:lnTo>
                      <a:pt x="27" y="24"/>
                    </a:lnTo>
                    <a:lnTo>
                      <a:pt x="26" y="26"/>
                    </a:lnTo>
                    <a:lnTo>
                      <a:pt x="24" y="27"/>
                    </a:lnTo>
                    <a:lnTo>
                      <a:pt x="20" y="28"/>
                    </a:lnTo>
                    <a:lnTo>
                      <a:pt x="18" y="30"/>
                    </a:lnTo>
                    <a:lnTo>
                      <a:pt x="15" y="31"/>
                    </a:lnTo>
                    <a:lnTo>
                      <a:pt x="11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6"/>
                    </a:lnTo>
                    <a:lnTo>
                      <a:pt x="2" y="24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4" y="4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E6E7E8">
                  <a:alpha val="5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21" name="Group 1120"/>
          <p:cNvGrpSpPr/>
          <p:nvPr/>
        </p:nvGrpSpPr>
        <p:grpSpPr>
          <a:xfrm>
            <a:off x="5236564" y="2337597"/>
            <a:ext cx="4775361" cy="2638451"/>
            <a:chOff x="4977431" y="388818"/>
            <a:chExt cx="3734769" cy="2063510"/>
          </a:xfrm>
        </p:grpSpPr>
        <p:grpSp>
          <p:nvGrpSpPr>
            <p:cNvPr id="1122" name="Group 1121"/>
            <p:cNvGrpSpPr/>
            <p:nvPr/>
          </p:nvGrpSpPr>
          <p:grpSpPr>
            <a:xfrm>
              <a:off x="4977431" y="388818"/>
              <a:ext cx="3734769" cy="601302"/>
              <a:chOff x="4962684" y="388818"/>
              <a:chExt cx="3734769" cy="601302"/>
            </a:xfrm>
          </p:grpSpPr>
          <p:grpSp>
            <p:nvGrpSpPr>
              <p:cNvPr id="1143" name="Group 1142"/>
              <p:cNvGrpSpPr/>
              <p:nvPr/>
            </p:nvGrpSpPr>
            <p:grpSpPr>
              <a:xfrm>
                <a:off x="5664182" y="451790"/>
                <a:ext cx="3033271" cy="432361"/>
                <a:chOff x="5664182" y="427449"/>
                <a:chExt cx="3033271" cy="432361"/>
              </a:xfrm>
            </p:grpSpPr>
            <p:sp>
              <p:nvSpPr>
                <p:cNvPr id="1149" name="TextBox 1148"/>
                <p:cNvSpPr txBox="1"/>
                <p:nvPr/>
              </p:nvSpPr>
              <p:spPr>
                <a:xfrm>
                  <a:off x="5664182" y="595030"/>
                  <a:ext cx="3033271" cy="26478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dirty="0"/>
                    <a:t>Lorem </a:t>
                  </a:r>
                  <a:r>
                    <a:rPr lang="en-US" sz="1100" dirty="0" err="1"/>
                    <a:t>Ipsum</a:t>
                  </a:r>
                  <a:r>
                    <a:rPr lang="en-US" sz="1100" dirty="0"/>
                    <a:t> is simply dummy text of the printing and typesetting industry. </a:t>
                  </a:r>
                </a:p>
              </p:txBody>
            </p:sp>
            <p:sp>
              <p:nvSpPr>
                <p:cNvPr id="1150" name="TextBox 1149"/>
                <p:cNvSpPr txBox="1"/>
                <p:nvPr/>
              </p:nvSpPr>
              <p:spPr>
                <a:xfrm>
                  <a:off x="5664182" y="427449"/>
                  <a:ext cx="3033271" cy="13239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b="1" dirty="0">
                      <a:solidFill>
                        <a:srgbClr val="C85660"/>
                      </a:solidFill>
                    </a:rPr>
                    <a:t>LOREM IPSUM</a:t>
                  </a:r>
                </a:p>
              </p:txBody>
            </p:sp>
          </p:grpSp>
          <p:grpSp>
            <p:nvGrpSpPr>
              <p:cNvPr id="1144" name="Group 1143"/>
              <p:cNvGrpSpPr/>
              <p:nvPr/>
            </p:nvGrpSpPr>
            <p:grpSpPr>
              <a:xfrm>
                <a:off x="4962684" y="388818"/>
                <a:ext cx="601302" cy="601302"/>
                <a:chOff x="4962684" y="388818"/>
                <a:chExt cx="601302" cy="601302"/>
              </a:xfrm>
            </p:grpSpPr>
            <p:grpSp>
              <p:nvGrpSpPr>
                <p:cNvPr id="1145" name="Group 1144"/>
                <p:cNvGrpSpPr/>
                <p:nvPr/>
              </p:nvGrpSpPr>
              <p:grpSpPr>
                <a:xfrm>
                  <a:off x="4962684" y="388818"/>
                  <a:ext cx="601302" cy="601302"/>
                  <a:chOff x="4925804" y="576032"/>
                  <a:chExt cx="601302" cy="601302"/>
                </a:xfrm>
              </p:grpSpPr>
              <p:sp>
                <p:nvSpPr>
                  <p:cNvPr id="1147" name="Oval 1146"/>
                  <p:cNvSpPr/>
                  <p:nvPr/>
                </p:nvSpPr>
                <p:spPr>
                  <a:xfrm>
                    <a:off x="4925804" y="576032"/>
                    <a:ext cx="601302" cy="60130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148" name="Oval 1147"/>
                  <p:cNvSpPr/>
                  <p:nvPr/>
                </p:nvSpPr>
                <p:spPr>
                  <a:xfrm>
                    <a:off x="4977983" y="628211"/>
                    <a:ext cx="496943" cy="496943"/>
                  </a:xfrm>
                  <a:prstGeom prst="ellipse">
                    <a:avLst/>
                  </a:prstGeom>
                  <a:solidFill>
                    <a:srgbClr val="C85660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</p:grpSp>
            <p:sp>
              <p:nvSpPr>
                <p:cNvPr id="1146" name="TextBox 1145"/>
                <p:cNvSpPr txBox="1"/>
                <p:nvPr/>
              </p:nvSpPr>
              <p:spPr>
                <a:xfrm>
                  <a:off x="5074096" y="566359"/>
                  <a:ext cx="378479" cy="24071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chemeClr val="bg1"/>
                      </a:solidFill>
                    </a:rPr>
                    <a:t>57%</a:t>
                  </a:r>
                </a:p>
              </p:txBody>
            </p:sp>
          </p:grpSp>
        </p:grpSp>
        <p:grpSp>
          <p:nvGrpSpPr>
            <p:cNvPr id="1123" name="Group 1122"/>
            <p:cNvGrpSpPr/>
            <p:nvPr/>
          </p:nvGrpSpPr>
          <p:grpSpPr>
            <a:xfrm>
              <a:off x="4977431" y="1119922"/>
              <a:ext cx="3734769" cy="601302"/>
              <a:chOff x="4962684" y="388818"/>
              <a:chExt cx="3734769" cy="601302"/>
            </a:xfrm>
          </p:grpSpPr>
          <p:grpSp>
            <p:nvGrpSpPr>
              <p:cNvPr id="1135" name="Group 1134"/>
              <p:cNvGrpSpPr/>
              <p:nvPr/>
            </p:nvGrpSpPr>
            <p:grpSpPr>
              <a:xfrm>
                <a:off x="5664182" y="451790"/>
                <a:ext cx="3033271" cy="432361"/>
                <a:chOff x="5664182" y="427449"/>
                <a:chExt cx="3033271" cy="432361"/>
              </a:xfrm>
            </p:grpSpPr>
            <p:sp>
              <p:nvSpPr>
                <p:cNvPr id="1141" name="TextBox 1140"/>
                <p:cNvSpPr txBox="1"/>
                <p:nvPr/>
              </p:nvSpPr>
              <p:spPr>
                <a:xfrm>
                  <a:off x="5664182" y="595030"/>
                  <a:ext cx="3033271" cy="26478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dirty="0"/>
                    <a:t>Lorem </a:t>
                  </a:r>
                  <a:r>
                    <a:rPr lang="en-US" sz="1100" dirty="0" err="1"/>
                    <a:t>Ipsum</a:t>
                  </a:r>
                  <a:r>
                    <a:rPr lang="en-US" sz="1100" dirty="0"/>
                    <a:t> is simply dummy text of the printing and typesetting industry. </a:t>
                  </a:r>
                </a:p>
              </p:txBody>
            </p:sp>
            <p:sp>
              <p:nvSpPr>
                <p:cNvPr id="1142" name="TextBox 1141"/>
                <p:cNvSpPr txBox="1"/>
                <p:nvPr/>
              </p:nvSpPr>
              <p:spPr>
                <a:xfrm>
                  <a:off x="5664182" y="427449"/>
                  <a:ext cx="3033271" cy="13239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b="1" dirty="0">
                      <a:solidFill>
                        <a:srgbClr val="FFAF25"/>
                      </a:solidFill>
                    </a:rPr>
                    <a:t>LOREM IPSUM</a:t>
                  </a:r>
                </a:p>
              </p:txBody>
            </p:sp>
          </p:grpSp>
          <p:grpSp>
            <p:nvGrpSpPr>
              <p:cNvPr id="1136" name="Group 1135"/>
              <p:cNvGrpSpPr/>
              <p:nvPr/>
            </p:nvGrpSpPr>
            <p:grpSpPr>
              <a:xfrm>
                <a:off x="4962684" y="388818"/>
                <a:ext cx="601302" cy="601302"/>
                <a:chOff x="4962684" y="388818"/>
                <a:chExt cx="601302" cy="601302"/>
              </a:xfrm>
            </p:grpSpPr>
            <p:grpSp>
              <p:nvGrpSpPr>
                <p:cNvPr id="1137" name="Group 1136"/>
                <p:cNvGrpSpPr/>
                <p:nvPr/>
              </p:nvGrpSpPr>
              <p:grpSpPr>
                <a:xfrm>
                  <a:off x="4962684" y="388818"/>
                  <a:ext cx="601302" cy="601302"/>
                  <a:chOff x="4925804" y="576032"/>
                  <a:chExt cx="601302" cy="601302"/>
                </a:xfrm>
              </p:grpSpPr>
              <p:sp>
                <p:nvSpPr>
                  <p:cNvPr id="1139" name="Oval 1138"/>
                  <p:cNvSpPr/>
                  <p:nvPr/>
                </p:nvSpPr>
                <p:spPr>
                  <a:xfrm>
                    <a:off x="4925804" y="576032"/>
                    <a:ext cx="601302" cy="60130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140" name="Oval 1139"/>
                  <p:cNvSpPr/>
                  <p:nvPr/>
                </p:nvSpPr>
                <p:spPr>
                  <a:xfrm>
                    <a:off x="4977983" y="628211"/>
                    <a:ext cx="496943" cy="496943"/>
                  </a:xfrm>
                  <a:prstGeom prst="ellipse">
                    <a:avLst/>
                  </a:prstGeom>
                  <a:solidFill>
                    <a:srgbClr val="FFAF25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</p:grpSp>
            <p:sp>
              <p:nvSpPr>
                <p:cNvPr id="1138" name="TextBox 1137"/>
                <p:cNvSpPr txBox="1"/>
                <p:nvPr/>
              </p:nvSpPr>
              <p:spPr>
                <a:xfrm>
                  <a:off x="5074096" y="566359"/>
                  <a:ext cx="378479" cy="24071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chemeClr val="bg1"/>
                      </a:solidFill>
                    </a:rPr>
                    <a:t>25%</a:t>
                  </a:r>
                </a:p>
              </p:txBody>
            </p:sp>
          </p:grpSp>
        </p:grpSp>
        <p:grpSp>
          <p:nvGrpSpPr>
            <p:cNvPr id="1124" name="Group 1123"/>
            <p:cNvGrpSpPr/>
            <p:nvPr/>
          </p:nvGrpSpPr>
          <p:grpSpPr>
            <a:xfrm>
              <a:off x="4977431" y="1851026"/>
              <a:ext cx="3734769" cy="601302"/>
              <a:chOff x="4962684" y="388818"/>
              <a:chExt cx="3734769" cy="601302"/>
            </a:xfrm>
          </p:grpSpPr>
          <p:grpSp>
            <p:nvGrpSpPr>
              <p:cNvPr id="1127" name="Group 1126"/>
              <p:cNvGrpSpPr/>
              <p:nvPr/>
            </p:nvGrpSpPr>
            <p:grpSpPr>
              <a:xfrm>
                <a:off x="5664182" y="451790"/>
                <a:ext cx="3033271" cy="432361"/>
                <a:chOff x="5664182" y="427449"/>
                <a:chExt cx="3033271" cy="432361"/>
              </a:xfrm>
            </p:grpSpPr>
            <p:sp>
              <p:nvSpPr>
                <p:cNvPr id="1133" name="TextBox 1132"/>
                <p:cNvSpPr txBox="1"/>
                <p:nvPr/>
              </p:nvSpPr>
              <p:spPr>
                <a:xfrm>
                  <a:off x="5664182" y="595030"/>
                  <a:ext cx="3033271" cy="26478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dirty="0"/>
                    <a:t>Lorem </a:t>
                  </a:r>
                  <a:r>
                    <a:rPr lang="en-US" sz="1100" dirty="0" err="1"/>
                    <a:t>Ipsum</a:t>
                  </a:r>
                  <a:r>
                    <a:rPr lang="en-US" sz="1100" dirty="0"/>
                    <a:t> is simply dummy text of the printing and typesetting industry. </a:t>
                  </a:r>
                </a:p>
              </p:txBody>
            </p:sp>
            <p:sp>
              <p:nvSpPr>
                <p:cNvPr id="1134" name="TextBox 1133"/>
                <p:cNvSpPr txBox="1"/>
                <p:nvPr/>
              </p:nvSpPr>
              <p:spPr>
                <a:xfrm>
                  <a:off x="5664182" y="427449"/>
                  <a:ext cx="3033271" cy="13239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b="1" dirty="0">
                      <a:solidFill>
                        <a:srgbClr val="635C5F"/>
                      </a:solidFill>
                    </a:rPr>
                    <a:t>LOREM IPSUM</a:t>
                  </a:r>
                </a:p>
              </p:txBody>
            </p:sp>
          </p:grpSp>
          <p:grpSp>
            <p:nvGrpSpPr>
              <p:cNvPr id="1128" name="Group 1127"/>
              <p:cNvGrpSpPr/>
              <p:nvPr/>
            </p:nvGrpSpPr>
            <p:grpSpPr>
              <a:xfrm>
                <a:off x="4962684" y="388818"/>
                <a:ext cx="601302" cy="601302"/>
                <a:chOff x="4962684" y="388818"/>
                <a:chExt cx="601302" cy="601302"/>
              </a:xfrm>
            </p:grpSpPr>
            <p:grpSp>
              <p:nvGrpSpPr>
                <p:cNvPr id="1129" name="Group 1128"/>
                <p:cNvGrpSpPr/>
                <p:nvPr/>
              </p:nvGrpSpPr>
              <p:grpSpPr>
                <a:xfrm>
                  <a:off x="4962684" y="388818"/>
                  <a:ext cx="601302" cy="601302"/>
                  <a:chOff x="4925804" y="576032"/>
                  <a:chExt cx="601302" cy="601302"/>
                </a:xfrm>
              </p:grpSpPr>
              <p:sp>
                <p:nvSpPr>
                  <p:cNvPr id="1131" name="Oval 1130"/>
                  <p:cNvSpPr/>
                  <p:nvPr/>
                </p:nvSpPr>
                <p:spPr>
                  <a:xfrm>
                    <a:off x="4925804" y="576032"/>
                    <a:ext cx="601302" cy="60130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132" name="Oval 1131"/>
                  <p:cNvSpPr/>
                  <p:nvPr/>
                </p:nvSpPr>
                <p:spPr>
                  <a:xfrm>
                    <a:off x="4977983" y="628211"/>
                    <a:ext cx="496943" cy="496943"/>
                  </a:xfrm>
                  <a:prstGeom prst="ellipse">
                    <a:avLst/>
                  </a:prstGeom>
                  <a:solidFill>
                    <a:srgbClr val="635C5F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</p:grpSp>
            <p:sp>
              <p:nvSpPr>
                <p:cNvPr id="1130" name="TextBox 1129"/>
                <p:cNvSpPr txBox="1"/>
                <p:nvPr/>
              </p:nvSpPr>
              <p:spPr>
                <a:xfrm>
                  <a:off x="5074096" y="566359"/>
                  <a:ext cx="378479" cy="24071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chemeClr val="bg1"/>
                      </a:solidFill>
                    </a:rPr>
                    <a:t>14%</a:t>
                  </a:r>
                </a:p>
              </p:txBody>
            </p:sp>
          </p:grpSp>
        </p:grpSp>
        <p:cxnSp>
          <p:nvCxnSpPr>
            <p:cNvPr id="1125" name="Straight Connector 1124"/>
            <p:cNvCxnSpPr/>
            <p:nvPr/>
          </p:nvCxnSpPr>
          <p:spPr>
            <a:xfrm flipH="1">
              <a:off x="5014863" y="1055021"/>
              <a:ext cx="3697337" cy="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6" name="Straight Connector 1125"/>
            <p:cNvCxnSpPr/>
            <p:nvPr/>
          </p:nvCxnSpPr>
          <p:spPr>
            <a:xfrm flipH="1">
              <a:off x="5014863" y="1786125"/>
              <a:ext cx="3697337" cy="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52" name="TextBox 1151"/>
          <p:cNvSpPr txBox="1"/>
          <p:nvPr/>
        </p:nvSpPr>
        <p:spPr>
          <a:xfrm>
            <a:off x="5260495" y="5168403"/>
            <a:ext cx="4727499" cy="461665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 err="1"/>
              <a:t>Lorem</a:t>
            </a:r>
            <a:r>
              <a:rPr lang="en-US" sz="1000" dirty="0"/>
              <a:t> </a:t>
            </a:r>
            <a:r>
              <a:rPr lang="en-US" sz="1000" dirty="0" err="1"/>
              <a:t>Ipsum</a:t>
            </a:r>
            <a:r>
              <a:rPr lang="en-US" sz="1000" dirty="0"/>
              <a:t> is simply dummy text of the printing and typesetting industry. </a:t>
            </a:r>
            <a:r>
              <a:rPr lang="en-US" sz="1000" dirty="0" err="1"/>
              <a:t>Lorem</a:t>
            </a:r>
            <a:r>
              <a:rPr lang="en-US" sz="1000" dirty="0"/>
              <a:t> </a:t>
            </a:r>
            <a:r>
              <a:rPr lang="en-US" sz="1000" dirty="0" err="1"/>
              <a:t>Ipsum</a:t>
            </a:r>
            <a:r>
              <a:rPr lang="en-US" sz="1000" dirty="0"/>
              <a:t> has been the industry's standard dummy text ever since the 1500s, when an unknown printer took a galley of type and scrambled it to make a type specimen book.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E66BB16-8EE1-CC36-5E63-B1865BEA8CB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944" t="12897" r="21015" b="3385"/>
          <a:stretch/>
        </p:blipFill>
        <p:spPr>
          <a:xfrm>
            <a:off x="2742899" y="1706462"/>
            <a:ext cx="7535911" cy="445880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F0090E4-4038-E382-F023-A41DB1CE69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81" y="182462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13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1000">
        <p:comb/>
      </p:transition>
    </mc:Choice>
    <mc:Fallback>
      <p:transition spd="slow" advClick="0" advTm="1000">
        <p:comb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1" b="687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Placeholder 4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4" t="14395" r="104" b="6895"/>
          <a:stretch/>
        </p:blipFill>
        <p:spPr/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F8874-BD41-4D17-9AB4-E6DE1BAC9DA1}" type="datetime1">
              <a:rPr lang="en-US" smtClean="0"/>
              <a:t>9/14/2023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C1C6-BBC3-402C-9E94-AB07C99168D4}" type="slidenum">
              <a:rPr lang="en-US" smtClean="0"/>
              <a:t>22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10FDC0-B93E-C650-5760-7D1F46A4B5E2}"/>
              </a:ext>
            </a:extLst>
          </p:cNvPr>
          <p:cNvSpPr txBox="1"/>
          <p:nvPr/>
        </p:nvSpPr>
        <p:spPr>
          <a:xfrm>
            <a:off x="186433" y="660571"/>
            <a:ext cx="12191998" cy="2896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5400" b="1" kern="1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PANDUAN AKSES EBOOK </a:t>
            </a:r>
            <a:endParaRPr lang="id-ID" sz="5400" b="1" kern="100" dirty="0">
              <a:solidFill>
                <a:srgbClr val="00206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5400" b="1" kern="1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 DATA BASE </a:t>
            </a:r>
            <a:endParaRPr lang="id-ID" sz="5400" b="1" kern="100" dirty="0">
              <a:solidFill>
                <a:srgbClr val="00206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d-ID" sz="5400" b="1" kern="1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TAYLOR AND FRANCIS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09B9FAF-A5B4-E0F6-36F2-AD5E3EA76B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207" y="3757517"/>
            <a:ext cx="2675585" cy="210872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EE68510-8A5A-E773-8B8A-EA2AE0FB379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02" y="-8878"/>
            <a:ext cx="1003177" cy="593183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E7A5C73D-153D-E376-8A8A-BBEC30EC1614}"/>
              </a:ext>
            </a:extLst>
          </p:cNvPr>
          <p:cNvSpPr txBox="1"/>
          <p:nvPr/>
        </p:nvSpPr>
        <p:spPr>
          <a:xfrm>
            <a:off x="824175" y="77185"/>
            <a:ext cx="336608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d-ID" sz="105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INSTITUT SENI INDONESIA YOGYAKARTA</a:t>
            </a:r>
            <a:r>
              <a:rPr lang="it-IT" sz="105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id-ID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637117D-9C78-E2C1-7102-7312DDE7E479}"/>
              </a:ext>
            </a:extLst>
          </p:cNvPr>
          <p:cNvSpPr txBox="1"/>
          <p:nvPr/>
        </p:nvSpPr>
        <p:spPr>
          <a:xfrm>
            <a:off x="815299" y="201550"/>
            <a:ext cx="361691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d-ID" sz="2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UPT PERPUSTAKAAN</a:t>
            </a:r>
            <a:endParaRPr lang="id-ID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475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1000">
        <p:comb/>
      </p:transition>
    </mc:Choice>
    <mc:Fallback>
      <p:transition spd="slow" advClick="0" advTm="1000">
        <p:comb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" name="Rectangle 1119"/>
          <p:cNvSpPr/>
          <p:nvPr/>
        </p:nvSpPr>
        <p:spPr>
          <a:xfrm>
            <a:off x="0" y="1547729"/>
            <a:ext cx="12192000" cy="4360333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C1C6-BBC3-402C-9E94-AB07C99168D4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1597627" y="739312"/>
            <a:ext cx="8128000" cy="341632"/>
          </a:xfrm>
        </p:spPr>
        <p:txBody>
          <a:bodyPr/>
          <a:lstStyle/>
          <a:p>
            <a:r>
              <a:rPr lang="id-ID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Buka link berikut : https://bit.ly/ebookTFisiyk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27" name="Rectangle 1026"/>
          <p:cNvSpPr/>
          <p:nvPr/>
        </p:nvSpPr>
        <p:spPr>
          <a:xfrm>
            <a:off x="4254500" y="-863600"/>
            <a:ext cx="596900" cy="596900"/>
          </a:xfrm>
          <a:prstGeom prst="rect">
            <a:avLst/>
          </a:prstGeom>
          <a:solidFill>
            <a:srgbClr val="C856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5026025" y="-863600"/>
            <a:ext cx="596900" cy="596900"/>
          </a:xfrm>
          <a:prstGeom prst="rect">
            <a:avLst/>
          </a:prstGeom>
          <a:solidFill>
            <a:srgbClr val="FFAF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5797550" y="-863600"/>
            <a:ext cx="596900" cy="596900"/>
          </a:xfrm>
          <a:prstGeom prst="rect">
            <a:avLst/>
          </a:prstGeom>
          <a:solidFill>
            <a:srgbClr val="635C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6" name="Group 445"/>
          <p:cNvGrpSpPr/>
          <p:nvPr/>
        </p:nvGrpSpPr>
        <p:grpSpPr>
          <a:xfrm rot="16200000">
            <a:off x="4216206" y="-763927"/>
            <a:ext cx="4899072" cy="9376115"/>
            <a:chOff x="4800600" y="381113"/>
            <a:chExt cx="3936427" cy="5854813"/>
          </a:xfrm>
          <a:effectLst>
            <a:reflection blurRad="6350" stA="20000" endPos="35000" dir="5400000" sy="-100000" algn="bl" rotWithShape="0"/>
          </a:effectLst>
        </p:grpSpPr>
        <p:sp>
          <p:nvSpPr>
            <p:cNvPr id="447" name="Freeform 37"/>
            <p:cNvSpPr>
              <a:spLocks/>
            </p:cNvSpPr>
            <p:nvPr/>
          </p:nvSpPr>
          <p:spPr bwMode="auto">
            <a:xfrm>
              <a:off x="4800600" y="381113"/>
              <a:ext cx="3936427" cy="5854813"/>
            </a:xfrm>
            <a:custGeom>
              <a:avLst/>
              <a:gdLst>
                <a:gd name="T0" fmla="*/ 10613 w 11375"/>
                <a:gd name="T1" fmla="*/ 2 h 16921"/>
                <a:gd name="T2" fmla="*/ 10732 w 11375"/>
                <a:gd name="T3" fmla="*/ 17 h 16921"/>
                <a:gd name="T4" fmla="*/ 10846 w 11375"/>
                <a:gd name="T5" fmla="*/ 50 h 16921"/>
                <a:gd name="T6" fmla="*/ 10953 w 11375"/>
                <a:gd name="T7" fmla="*/ 98 h 16921"/>
                <a:gd name="T8" fmla="*/ 11052 w 11375"/>
                <a:gd name="T9" fmla="*/ 160 h 16921"/>
                <a:gd name="T10" fmla="*/ 11139 w 11375"/>
                <a:gd name="T11" fmla="*/ 237 h 16921"/>
                <a:gd name="T12" fmla="*/ 11215 w 11375"/>
                <a:gd name="T13" fmla="*/ 324 h 16921"/>
                <a:gd name="T14" fmla="*/ 11278 w 11375"/>
                <a:gd name="T15" fmla="*/ 422 h 16921"/>
                <a:gd name="T16" fmla="*/ 11326 w 11375"/>
                <a:gd name="T17" fmla="*/ 529 h 16921"/>
                <a:gd name="T18" fmla="*/ 11358 w 11375"/>
                <a:gd name="T19" fmla="*/ 643 h 16921"/>
                <a:gd name="T20" fmla="*/ 11374 w 11375"/>
                <a:gd name="T21" fmla="*/ 763 h 16921"/>
                <a:gd name="T22" fmla="*/ 11374 w 11375"/>
                <a:gd name="T23" fmla="*/ 16158 h 16921"/>
                <a:gd name="T24" fmla="*/ 11358 w 11375"/>
                <a:gd name="T25" fmla="*/ 16278 h 16921"/>
                <a:gd name="T26" fmla="*/ 11326 w 11375"/>
                <a:gd name="T27" fmla="*/ 16392 h 16921"/>
                <a:gd name="T28" fmla="*/ 11278 w 11375"/>
                <a:gd name="T29" fmla="*/ 16499 h 16921"/>
                <a:gd name="T30" fmla="*/ 11215 w 11375"/>
                <a:gd name="T31" fmla="*/ 16598 h 16921"/>
                <a:gd name="T32" fmla="*/ 11139 w 11375"/>
                <a:gd name="T33" fmla="*/ 16685 h 16921"/>
                <a:gd name="T34" fmla="*/ 11052 w 11375"/>
                <a:gd name="T35" fmla="*/ 16761 h 16921"/>
                <a:gd name="T36" fmla="*/ 10953 w 11375"/>
                <a:gd name="T37" fmla="*/ 16824 h 16921"/>
                <a:gd name="T38" fmla="*/ 10846 w 11375"/>
                <a:gd name="T39" fmla="*/ 16872 h 16921"/>
                <a:gd name="T40" fmla="*/ 10732 w 11375"/>
                <a:gd name="T41" fmla="*/ 16904 h 16921"/>
                <a:gd name="T42" fmla="*/ 10613 w 11375"/>
                <a:gd name="T43" fmla="*/ 16920 h 16921"/>
                <a:gd name="T44" fmla="*/ 762 w 11375"/>
                <a:gd name="T45" fmla="*/ 16920 h 16921"/>
                <a:gd name="T46" fmla="*/ 643 w 11375"/>
                <a:gd name="T47" fmla="*/ 16904 h 16921"/>
                <a:gd name="T48" fmla="*/ 528 w 11375"/>
                <a:gd name="T49" fmla="*/ 16872 h 16921"/>
                <a:gd name="T50" fmla="*/ 422 w 11375"/>
                <a:gd name="T51" fmla="*/ 16824 h 16921"/>
                <a:gd name="T52" fmla="*/ 323 w 11375"/>
                <a:gd name="T53" fmla="*/ 16761 h 16921"/>
                <a:gd name="T54" fmla="*/ 236 w 11375"/>
                <a:gd name="T55" fmla="*/ 16685 h 16921"/>
                <a:gd name="T56" fmla="*/ 161 w 11375"/>
                <a:gd name="T57" fmla="*/ 16598 h 16921"/>
                <a:gd name="T58" fmla="*/ 97 w 11375"/>
                <a:gd name="T59" fmla="*/ 16499 h 16921"/>
                <a:gd name="T60" fmla="*/ 49 w 11375"/>
                <a:gd name="T61" fmla="*/ 16392 h 16921"/>
                <a:gd name="T62" fmla="*/ 17 w 11375"/>
                <a:gd name="T63" fmla="*/ 16278 h 16921"/>
                <a:gd name="T64" fmla="*/ 1 w 11375"/>
                <a:gd name="T65" fmla="*/ 16158 h 16921"/>
                <a:gd name="T66" fmla="*/ 1 w 11375"/>
                <a:gd name="T67" fmla="*/ 763 h 16921"/>
                <a:gd name="T68" fmla="*/ 17 w 11375"/>
                <a:gd name="T69" fmla="*/ 643 h 16921"/>
                <a:gd name="T70" fmla="*/ 49 w 11375"/>
                <a:gd name="T71" fmla="*/ 529 h 16921"/>
                <a:gd name="T72" fmla="*/ 97 w 11375"/>
                <a:gd name="T73" fmla="*/ 422 h 16921"/>
                <a:gd name="T74" fmla="*/ 161 w 11375"/>
                <a:gd name="T75" fmla="*/ 324 h 16921"/>
                <a:gd name="T76" fmla="*/ 236 w 11375"/>
                <a:gd name="T77" fmla="*/ 237 h 16921"/>
                <a:gd name="T78" fmla="*/ 323 w 11375"/>
                <a:gd name="T79" fmla="*/ 160 h 16921"/>
                <a:gd name="T80" fmla="*/ 422 w 11375"/>
                <a:gd name="T81" fmla="*/ 98 h 16921"/>
                <a:gd name="T82" fmla="*/ 528 w 11375"/>
                <a:gd name="T83" fmla="*/ 50 h 16921"/>
                <a:gd name="T84" fmla="*/ 643 w 11375"/>
                <a:gd name="T85" fmla="*/ 17 h 16921"/>
                <a:gd name="T86" fmla="*/ 762 w 11375"/>
                <a:gd name="T87" fmla="*/ 2 h 16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375" h="16921">
                  <a:moveTo>
                    <a:pt x="804" y="0"/>
                  </a:moveTo>
                  <a:lnTo>
                    <a:pt x="10571" y="0"/>
                  </a:lnTo>
                  <a:lnTo>
                    <a:pt x="10613" y="2"/>
                  </a:lnTo>
                  <a:lnTo>
                    <a:pt x="10653" y="4"/>
                  </a:lnTo>
                  <a:lnTo>
                    <a:pt x="10693" y="9"/>
                  </a:lnTo>
                  <a:lnTo>
                    <a:pt x="10732" y="17"/>
                  </a:lnTo>
                  <a:lnTo>
                    <a:pt x="10771" y="26"/>
                  </a:lnTo>
                  <a:lnTo>
                    <a:pt x="10810" y="37"/>
                  </a:lnTo>
                  <a:lnTo>
                    <a:pt x="10846" y="50"/>
                  </a:lnTo>
                  <a:lnTo>
                    <a:pt x="10883" y="64"/>
                  </a:lnTo>
                  <a:lnTo>
                    <a:pt x="10919" y="79"/>
                  </a:lnTo>
                  <a:lnTo>
                    <a:pt x="10953" y="98"/>
                  </a:lnTo>
                  <a:lnTo>
                    <a:pt x="10987" y="117"/>
                  </a:lnTo>
                  <a:lnTo>
                    <a:pt x="11019" y="138"/>
                  </a:lnTo>
                  <a:lnTo>
                    <a:pt x="11052" y="160"/>
                  </a:lnTo>
                  <a:lnTo>
                    <a:pt x="11081" y="185"/>
                  </a:lnTo>
                  <a:lnTo>
                    <a:pt x="11111" y="209"/>
                  </a:lnTo>
                  <a:lnTo>
                    <a:pt x="11139" y="237"/>
                  </a:lnTo>
                  <a:lnTo>
                    <a:pt x="11166" y="264"/>
                  </a:lnTo>
                  <a:lnTo>
                    <a:pt x="11191" y="294"/>
                  </a:lnTo>
                  <a:lnTo>
                    <a:pt x="11215" y="324"/>
                  </a:lnTo>
                  <a:lnTo>
                    <a:pt x="11237" y="356"/>
                  </a:lnTo>
                  <a:lnTo>
                    <a:pt x="11258" y="389"/>
                  </a:lnTo>
                  <a:lnTo>
                    <a:pt x="11278" y="422"/>
                  </a:lnTo>
                  <a:lnTo>
                    <a:pt x="11296" y="456"/>
                  </a:lnTo>
                  <a:lnTo>
                    <a:pt x="11311" y="493"/>
                  </a:lnTo>
                  <a:lnTo>
                    <a:pt x="11326" y="529"/>
                  </a:lnTo>
                  <a:lnTo>
                    <a:pt x="11339" y="565"/>
                  </a:lnTo>
                  <a:lnTo>
                    <a:pt x="11349" y="604"/>
                  </a:lnTo>
                  <a:lnTo>
                    <a:pt x="11358" y="643"/>
                  </a:lnTo>
                  <a:lnTo>
                    <a:pt x="11366" y="682"/>
                  </a:lnTo>
                  <a:lnTo>
                    <a:pt x="11371" y="722"/>
                  </a:lnTo>
                  <a:lnTo>
                    <a:pt x="11374" y="763"/>
                  </a:lnTo>
                  <a:lnTo>
                    <a:pt x="11375" y="804"/>
                  </a:lnTo>
                  <a:lnTo>
                    <a:pt x="11375" y="16117"/>
                  </a:lnTo>
                  <a:lnTo>
                    <a:pt x="11374" y="16158"/>
                  </a:lnTo>
                  <a:lnTo>
                    <a:pt x="11371" y="16199"/>
                  </a:lnTo>
                  <a:lnTo>
                    <a:pt x="11366" y="16239"/>
                  </a:lnTo>
                  <a:lnTo>
                    <a:pt x="11358" y="16278"/>
                  </a:lnTo>
                  <a:lnTo>
                    <a:pt x="11349" y="16317"/>
                  </a:lnTo>
                  <a:lnTo>
                    <a:pt x="11339" y="16356"/>
                  </a:lnTo>
                  <a:lnTo>
                    <a:pt x="11326" y="16392"/>
                  </a:lnTo>
                  <a:lnTo>
                    <a:pt x="11311" y="16429"/>
                  </a:lnTo>
                  <a:lnTo>
                    <a:pt x="11296" y="16465"/>
                  </a:lnTo>
                  <a:lnTo>
                    <a:pt x="11278" y="16499"/>
                  </a:lnTo>
                  <a:lnTo>
                    <a:pt x="11258" y="16533"/>
                  </a:lnTo>
                  <a:lnTo>
                    <a:pt x="11237" y="16565"/>
                  </a:lnTo>
                  <a:lnTo>
                    <a:pt x="11215" y="16598"/>
                  </a:lnTo>
                  <a:lnTo>
                    <a:pt x="11191" y="16627"/>
                  </a:lnTo>
                  <a:lnTo>
                    <a:pt x="11166" y="16657"/>
                  </a:lnTo>
                  <a:lnTo>
                    <a:pt x="11139" y="16685"/>
                  </a:lnTo>
                  <a:lnTo>
                    <a:pt x="11111" y="16712"/>
                  </a:lnTo>
                  <a:lnTo>
                    <a:pt x="11081" y="16737"/>
                  </a:lnTo>
                  <a:lnTo>
                    <a:pt x="11052" y="16761"/>
                  </a:lnTo>
                  <a:lnTo>
                    <a:pt x="11019" y="16783"/>
                  </a:lnTo>
                  <a:lnTo>
                    <a:pt x="10987" y="16804"/>
                  </a:lnTo>
                  <a:lnTo>
                    <a:pt x="10953" y="16824"/>
                  </a:lnTo>
                  <a:lnTo>
                    <a:pt x="10919" y="16842"/>
                  </a:lnTo>
                  <a:lnTo>
                    <a:pt x="10883" y="16857"/>
                  </a:lnTo>
                  <a:lnTo>
                    <a:pt x="10846" y="16872"/>
                  </a:lnTo>
                  <a:lnTo>
                    <a:pt x="10810" y="16885"/>
                  </a:lnTo>
                  <a:lnTo>
                    <a:pt x="10771" y="16895"/>
                  </a:lnTo>
                  <a:lnTo>
                    <a:pt x="10732" y="16904"/>
                  </a:lnTo>
                  <a:lnTo>
                    <a:pt x="10693" y="16912"/>
                  </a:lnTo>
                  <a:lnTo>
                    <a:pt x="10653" y="16917"/>
                  </a:lnTo>
                  <a:lnTo>
                    <a:pt x="10613" y="16920"/>
                  </a:lnTo>
                  <a:lnTo>
                    <a:pt x="10571" y="16921"/>
                  </a:lnTo>
                  <a:lnTo>
                    <a:pt x="804" y="16921"/>
                  </a:lnTo>
                  <a:lnTo>
                    <a:pt x="762" y="16920"/>
                  </a:lnTo>
                  <a:lnTo>
                    <a:pt x="722" y="16917"/>
                  </a:lnTo>
                  <a:lnTo>
                    <a:pt x="682" y="16912"/>
                  </a:lnTo>
                  <a:lnTo>
                    <a:pt x="643" y="16904"/>
                  </a:lnTo>
                  <a:lnTo>
                    <a:pt x="604" y="16895"/>
                  </a:lnTo>
                  <a:lnTo>
                    <a:pt x="566" y="16885"/>
                  </a:lnTo>
                  <a:lnTo>
                    <a:pt x="528" y="16872"/>
                  </a:lnTo>
                  <a:lnTo>
                    <a:pt x="492" y="16857"/>
                  </a:lnTo>
                  <a:lnTo>
                    <a:pt x="456" y="16842"/>
                  </a:lnTo>
                  <a:lnTo>
                    <a:pt x="422" y="16824"/>
                  </a:lnTo>
                  <a:lnTo>
                    <a:pt x="388" y="16804"/>
                  </a:lnTo>
                  <a:lnTo>
                    <a:pt x="356" y="16783"/>
                  </a:lnTo>
                  <a:lnTo>
                    <a:pt x="323" y="16761"/>
                  </a:lnTo>
                  <a:lnTo>
                    <a:pt x="293" y="16737"/>
                  </a:lnTo>
                  <a:lnTo>
                    <a:pt x="265" y="16712"/>
                  </a:lnTo>
                  <a:lnTo>
                    <a:pt x="236" y="16685"/>
                  </a:lnTo>
                  <a:lnTo>
                    <a:pt x="209" y="16657"/>
                  </a:lnTo>
                  <a:lnTo>
                    <a:pt x="184" y="16627"/>
                  </a:lnTo>
                  <a:lnTo>
                    <a:pt x="161" y="16598"/>
                  </a:lnTo>
                  <a:lnTo>
                    <a:pt x="137" y="16565"/>
                  </a:lnTo>
                  <a:lnTo>
                    <a:pt x="117" y="16533"/>
                  </a:lnTo>
                  <a:lnTo>
                    <a:pt x="97" y="16499"/>
                  </a:lnTo>
                  <a:lnTo>
                    <a:pt x="79" y="16465"/>
                  </a:lnTo>
                  <a:lnTo>
                    <a:pt x="63" y="16429"/>
                  </a:lnTo>
                  <a:lnTo>
                    <a:pt x="49" y="16392"/>
                  </a:lnTo>
                  <a:lnTo>
                    <a:pt x="36" y="16356"/>
                  </a:lnTo>
                  <a:lnTo>
                    <a:pt x="26" y="16317"/>
                  </a:lnTo>
                  <a:lnTo>
                    <a:pt x="17" y="16278"/>
                  </a:lnTo>
                  <a:lnTo>
                    <a:pt x="9" y="16239"/>
                  </a:lnTo>
                  <a:lnTo>
                    <a:pt x="4" y="16199"/>
                  </a:lnTo>
                  <a:lnTo>
                    <a:pt x="1" y="16158"/>
                  </a:lnTo>
                  <a:lnTo>
                    <a:pt x="0" y="16117"/>
                  </a:lnTo>
                  <a:lnTo>
                    <a:pt x="0" y="804"/>
                  </a:lnTo>
                  <a:lnTo>
                    <a:pt x="1" y="763"/>
                  </a:lnTo>
                  <a:lnTo>
                    <a:pt x="4" y="722"/>
                  </a:lnTo>
                  <a:lnTo>
                    <a:pt x="9" y="682"/>
                  </a:lnTo>
                  <a:lnTo>
                    <a:pt x="17" y="643"/>
                  </a:lnTo>
                  <a:lnTo>
                    <a:pt x="26" y="604"/>
                  </a:lnTo>
                  <a:lnTo>
                    <a:pt x="36" y="565"/>
                  </a:lnTo>
                  <a:lnTo>
                    <a:pt x="49" y="529"/>
                  </a:lnTo>
                  <a:lnTo>
                    <a:pt x="63" y="493"/>
                  </a:lnTo>
                  <a:lnTo>
                    <a:pt x="79" y="456"/>
                  </a:lnTo>
                  <a:lnTo>
                    <a:pt x="97" y="422"/>
                  </a:lnTo>
                  <a:lnTo>
                    <a:pt x="117" y="389"/>
                  </a:lnTo>
                  <a:lnTo>
                    <a:pt x="137" y="356"/>
                  </a:lnTo>
                  <a:lnTo>
                    <a:pt x="161" y="324"/>
                  </a:lnTo>
                  <a:lnTo>
                    <a:pt x="184" y="294"/>
                  </a:lnTo>
                  <a:lnTo>
                    <a:pt x="209" y="264"/>
                  </a:lnTo>
                  <a:lnTo>
                    <a:pt x="236" y="237"/>
                  </a:lnTo>
                  <a:lnTo>
                    <a:pt x="265" y="209"/>
                  </a:lnTo>
                  <a:lnTo>
                    <a:pt x="293" y="185"/>
                  </a:lnTo>
                  <a:lnTo>
                    <a:pt x="323" y="160"/>
                  </a:lnTo>
                  <a:lnTo>
                    <a:pt x="356" y="138"/>
                  </a:lnTo>
                  <a:lnTo>
                    <a:pt x="388" y="117"/>
                  </a:lnTo>
                  <a:lnTo>
                    <a:pt x="422" y="98"/>
                  </a:lnTo>
                  <a:lnTo>
                    <a:pt x="456" y="79"/>
                  </a:lnTo>
                  <a:lnTo>
                    <a:pt x="492" y="64"/>
                  </a:lnTo>
                  <a:lnTo>
                    <a:pt x="528" y="50"/>
                  </a:lnTo>
                  <a:lnTo>
                    <a:pt x="566" y="37"/>
                  </a:lnTo>
                  <a:lnTo>
                    <a:pt x="604" y="26"/>
                  </a:lnTo>
                  <a:lnTo>
                    <a:pt x="643" y="17"/>
                  </a:lnTo>
                  <a:lnTo>
                    <a:pt x="682" y="9"/>
                  </a:lnTo>
                  <a:lnTo>
                    <a:pt x="722" y="4"/>
                  </a:lnTo>
                  <a:lnTo>
                    <a:pt x="762" y="2"/>
                  </a:lnTo>
                  <a:lnTo>
                    <a:pt x="804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8" name="Freeform 38"/>
            <p:cNvSpPr>
              <a:spLocks/>
            </p:cNvSpPr>
            <p:nvPr/>
          </p:nvSpPr>
          <p:spPr bwMode="auto">
            <a:xfrm>
              <a:off x="8501381" y="5052506"/>
              <a:ext cx="235646" cy="1088954"/>
            </a:xfrm>
            <a:custGeom>
              <a:avLst/>
              <a:gdLst>
                <a:gd name="T0" fmla="*/ 681 w 681"/>
                <a:gd name="T1" fmla="*/ 552 h 3146"/>
                <a:gd name="T2" fmla="*/ 681 w 681"/>
                <a:gd name="T3" fmla="*/ 2616 h 3146"/>
                <a:gd name="T4" fmla="*/ 680 w 681"/>
                <a:gd name="T5" fmla="*/ 2654 h 3146"/>
                <a:gd name="T6" fmla="*/ 677 w 681"/>
                <a:gd name="T7" fmla="*/ 2691 h 3146"/>
                <a:gd name="T8" fmla="*/ 673 w 681"/>
                <a:gd name="T9" fmla="*/ 2728 h 3146"/>
                <a:gd name="T10" fmla="*/ 667 w 681"/>
                <a:gd name="T11" fmla="*/ 2764 h 3146"/>
                <a:gd name="T12" fmla="*/ 659 w 681"/>
                <a:gd name="T13" fmla="*/ 2800 h 3146"/>
                <a:gd name="T14" fmla="*/ 650 w 681"/>
                <a:gd name="T15" fmla="*/ 2835 h 3146"/>
                <a:gd name="T16" fmla="*/ 639 w 681"/>
                <a:gd name="T17" fmla="*/ 2871 h 3146"/>
                <a:gd name="T18" fmla="*/ 628 w 681"/>
                <a:gd name="T19" fmla="*/ 2904 h 3146"/>
                <a:gd name="T20" fmla="*/ 613 w 681"/>
                <a:gd name="T21" fmla="*/ 2937 h 3146"/>
                <a:gd name="T22" fmla="*/ 598 w 681"/>
                <a:gd name="T23" fmla="*/ 2969 h 3146"/>
                <a:gd name="T24" fmla="*/ 582 w 681"/>
                <a:gd name="T25" fmla="*/ 3002 h 3146"/>
                <a:gd name="T26" fmla="*/ 564 w 681"/>
                <a:gd name="T27" fmla="*/ 3033 h 3146"/>
                <a:gd name="T28" fmla="*/ 545 w 681"/>
                <a:gd name="T29" fmla="*/ 3063 h 3146"/>
                <a:gd name="T30" fmla="*/ 524 w 681"/>
                <a:gd name="T31" fmla="*/ 3091 h 3146"/>
                <a:gd name="T32" fmla="*/ 503 w 681"/>
                <a:gd name="T33" fmla="*/ 3120 h 3146"/>
                <a:gd name="T34" fmla="*/ 480 w 681"/>
                <a:gd name="T35" fmla="*/ 3146 h 3146"/>
                <a:gd name="T36" fmla="*/ 60 w 681"/>
                <a:gd name="T37" fmla="*/ 2735 h 3146"/>
                <a:gd name="T38" fmla="*/ 0 w 681"/>
                <a:gd name="T39" fmla="*/ 0 h 3146"/>
                <a:gd name="T40" fmla="*/ 681 w 681"/>
                <a:gd name="T41" fmla="*/ 552 h 3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81" h="3146">
                  <a:moveTo>
                    <a:pt x="681" y="552"/>
                  </a:moveTo>
                  <a:lnTo>
                    <a:pt x="681" y="2616"/>
                  </a:lnTo>
                  <a:lnTo>
                    <a:pt x="680" y="2654"/>
                  </a:lnTo>
                  <a:lnTo>
                    <a:pt x="677" y="2691"/>
                  </a:lnTo>
                  <a:lnTo>
                    <a:pt x="673" y="2728"/>
                  </a:lnTo>
                  <a:lnTo>
                    <a:pt x="667" y="2764"/>
                  </a:lnTo>
                  <a:lnTo>
                    <a:pt x="659" y="2800"/>
                  </a:lnTo>
                  <a:lnTo>
                    <a:pt x="650" y="2835"/>
                  </a:lnTo>
                  <a:lnTo>
                    <a:pt x="639" y="2871"/>
                  </a:lnTo>
                  <a:lnTo>
                    <a:pt x="628" y="2904"/>
                  </a:lnTo>
                  <a:lnTo>
                    <a:pt x="613" y="2937"/>
                  </a:lnTo>
                  <a:lnTo>
                    <a:pt x="598" y="2969"/>
                  </a:lnTo>
                  <a:lnTo>
                    <a:pt x="582" y="3002"/>
                  </a:lnTo>
                  <a:lnTo>
                    <a:pt x="564" y="3033"/>
                  </a:lnTo>
                  <a:lnTo>
                    <a:pt x="545" y="3063"/>
                  </a:lnTo>
                  <a:lnTo>
                    <a:pt x="524" y="3091"/>
                  </a:lnTo>
                  <a:lnTo>
                    <a:pt x="503" y="3120"/>
                  </a:lnTo>
                  <a:lnTo>
                    <a:pt x="480" y="3146"/>
                  </a:lnTo>
                  <a:lnTo>
                    <a:pt x="60" y="2735"/>
                  </a:lnTo>
                  <a:lnTo>
                    <a:pt x="0" y="0"/>
                  </a:lnTo>
                  <a:lnTo>
                    <a:pt x="681" y="552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83000">
                  <a:schemeClr val="bg1">
                    <a:alpha val="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9" name="Freeform 39"/>
            <p:cNvSpPr>
              <a:spLocks/>
            </p:cNvSpPr>
            <p:nvPr/>
          </p:nvSpPr>
          <p:spPr bwMode="auto">
            <a:xfrm>
              <a:off x="4800600" y="5052506"/>
              <a:ext cx="250179" cy="1096220"/>
            </a:xfrm>
            <a:custGeom>
              <a:avLst/>
              <a:gdLst>
                <a:gd name="T0" fmla="*/ 221 w 723"/>
                <a:gd name="T1" fmla="*/ 3168 h 3168"/>
                <a:gd name="T2" fmla="*/ 196 w 723"/>
                <a:gd name="T3" fmla="*/ 3141 h 3168"/>
                <a:gd name="T4" fmla="*/ 172 w 723"/>
                <a:gd name="T5" fmla="*/ 3112 h 3168"/>
                <a:gd name="T6" fmla="*/ 150 w 723"/>
                <a:gd name="T7" fmla="*/ 3082 h 3168"/>
                <a:gd name="T8" fmla="*/ 128 w 723"/>
                <a:gd name="T9" fmla="*/ 3051 h 3168"/>
                <a:gd name="T10" fmla="*/ 109 w 723"/>
                <a:gd name="T11" fmla="*/ 3019 h 3168"/>
                <a:gd name="T12" fmla="*/ 91 w 723"/>
                <a:gd name="T13" fmla="*/ 2986 h 3168"/>
                <a:gd name="T14" fmla="*/ 74 w 723"/>
                <a:gd name="T15" fmla="*/ 2952 h 3168"/>
                <a:gd name="T16" fmla="*/ 59 w 723"/>
                <a:gd name="T17" fmla="*/ 2919 h 3168"/>
                <a:gd name="T18" fmla="*/ 45 w 723"/>
                <a:gd name="T19" fmla="*/ 2882 h 3168"/>
                <a:gd name="T20" fmla="*/ 33 w 723"/>
                <a:gd name="T21" fmla="*/ 2846 h 3168"/>
                <a:gd name="T22" fmla="*/ 23 w 723"/>
                <a:gd name="T23" fmla="*/ 2809 h 3168"/>
                <a:gd name="T24" fmla="*/ 15 w 723"/>
                <a:gd name="T25" fmla="*/ 2772 h 3168"/>
                <a:gd name="T26" fmla="*/ 9 w 723"/>
                <a:gd name="T27" fmla="*/ 2734 h 3168"/>
                <a:gd name="T28" fmla="*/ 4 w 723"/>
                <a:gd name="T29" fmla="*/ 2695 h 3168"/>
                <a:gd name="T30" fmla="*/ 1 w 723"/>
                <a:gd name="T31" fmla="*/ 2656 h 3168"/>
                <a:gd name="T32" fmla="*/ 0 w 723"/>
                <a:gd name="T33" fmla="*/ 2616 h 3168"/>
                <a:gd name="T34" fmla="*/ 0 w 723"/>
                <a:gd name="T35" fmla="*/ 587 h 3168"/>
                <a:gd name="T36" fmla="*/ 723 w 723"/>
                <a:gd name="T37" fmla="*/ 0 h 3168"/>
                <a:gd name="T38" fmla="*/ 663 w 723"/>
                <a:gd name="T39" fmla="*/ 2735 h 3168"/>
                <a:gd name="T40" fmla="*/ 221 w 723"/>
                <a:gd name="T41" fmla="*/ 3168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23" h="3168">
                  <a:moveTo>
                    <a:pt x="221" y="3168"/>
                  </a:moveTo>
                  <a:lnTo>
                    <a:pt x="196" y="3141"/>
                  </a:lnTo>
                  <a:lnTo>
                    <a:pt x="172" y="3112"/>
                  </a:lnTo>
                  <a:lnTo>
                    <a:pt x="150" y="3082"/>
                  </a:lnTo>
                  <a:lnTo>
                    <a:pt x="128" y="3051"/>
                  </a:lnTo>
                  <a:lnTo>
                    <a:pt x="109" y="3019"/>
                  </a:lnTo>
                  <a:lnTo>
                    <a:pt x="91" y="2986"/>
                  </a:lnTo>
                  <a:lnTo>
                    <a:pt x="74" y="2952"/>
                  </a:lnTo>
                  <a:lnTo>
                    <a:pt x="59" y="2919"/>
                  </a:lnTo>
                  <a:lnTo>
                    <a:pt x="45" y="2882"/>
                  </a:lnTo>
                  <a:lnTo>
                    <a:pt x="33" y="2846"/>
                  </a:lnTo>
                  <a:lnTo>
                    <a:pt x="23" y="2809"/>
                  </a:lnTo>
                  <a:lnTo>
                    <a:pt x="15" y="2772"/>
                  </a:lnTo>
                  <a:lnTo>
                    <a:pt x="9" y="2734"/>
                  </a:lnTo>
                  <a:lnTo>
                    <a:pt x="4" y="2695"/>
                  </a:lnTo>
                  <a:lnTo>
                    <a:pt x="1" y="2656"/>
                  </a:lnTo>
                  <a:lnTo>
                    <a:pt x="0" y="2616"/>
                  </a:lnTo>
                  <a:lnTo>
                    <a:pt x="0" y="587"/>
                  </a:lnTo>
                  <a:lnTo>
                    <a:pt x="723" y="0"/>
                  </a:lnTo>
                  <a:lnTo>
                    <a:pt x="663" y="2735"/>
                  </a:lnTo>
                  <a:lnTo>
                    <a:pt x="221" y="316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83000">
                  <a:schemeClr val="bg1">
                    <a:alpha val="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" name="Freeform 40"/>
            <p:cNvSpPr>
              <a:spLocks/>
            </p:cNvSpPr>
            <p:nvPr/>
          </p:nvSpPr>
          <p:spPr bwMode="auto">
            <a:xfrm>
              <a:off x="7442532" y="381113"/>
              <a:ext cx="1263353" cy="224227"/>
            </a:xfrm>
            <a:custGeom>
              <a:avLst/>
              <a:gdLst>
                <a:gd name="T0" fmla="*/ 1004 w 3650"/>
                <a:gd name="T1" fmla="*/ 0 h 648"/>
                <a:gd name="T2" fmla="*/ 2937 w 3650"/>
                <a:gd name="T3" fmla="*/ 0 h 648"/>
                <a:gd name="T4" fmla="*/ 2966 w 3650"/>
                <a:gd name="T5" fmla="*/ 0 h 648"/>
                <a:gd name="T6" fmla="*/ 2994 w 3650"/>
                <a:gd name="T7" fmla="*/ 3 h 648"/>
                <a:gd name="T8" fmla="*/ 3023 w 3650"/>
                <a:gd name="T9" fmla="*/ 5 h 648"/>
                <a:gd name="T10" fmla="*/ 3051 w 3650"/>
                <a:gd name="T11" fmla="*/ 8 h 648"/>
                <a:gd name="T12" fmla="*/ 3079 w 3650"/>
                <a:gd name="T13" fmla="*/ 13 h 648"/>
                <a:gd name="T14" fmla="*/ 3106 w 3650"/>
                <a:gd name="T15" fmla="*/ 18 h 648"/>
                <a:gd name="T16" fmla="*/ 3133 w 3650"/>
                <a:gd name="T17" fmla="*/ 25 h 648"/>
                <a:gd name="T18" fmla="*/ 3160 w 3650"/>
                <a:gd name="T19" fmla="*/ 31 h 648"/>
                <a:gd name="T20" fmla="*/ 3186 w 3650"/>
                <a:gd name="T21" fmla="*/ 40 h 648"/>
                <a:gd name="T22" fmla="*/ 3212 w 3650"/>
                <a:gd name="T23" fmla="*/ 50 h 648"/>
                <a:gd name="T24" fmla="*/ 3238 w 3650"/>
                <a:gd name="T25" fmla="*/ 59 h 648"/>
                <a:gd name="T26" fmla="*/ 3263 w 3650"/>
                <a:gd name="T27" fmla="*/ 69 h 648"/>
                <a:gd name="T28" fmla="*/ 3288 w 3650"/>
                <a:gd name="T29" fmla="*/ 81 h 648"/>
                <a:gd name="T30" fmla="*/ 3312 w 3650"/>
                <a:gd name="T31" fmla="*/ 94 h 648"/>
                <a:gd name="T32" fmla="*/ 3336 w 3650"/>
                <a:gd name="T33" fmla="*/ 107 h 648"/>
                <a:gd name="T34" fmla="*/ 3359 w 3650"/>
                <a:gd name="T35" fmla="*/ 121 h 648"/>
                <a:gd name="T36" fmla="*/ 3381 w 3650"/>
                <a:gd name="T37" fmla="*/ 135 h 648"/>
                <a:gd name="T38" fmla="*/ 3405 w 3650"/>
                <a:gd name="T39" fmla="*/ 151 h 648"/>
                <a:gd name="T40" fmla="*/ 3425 w 3650"/>
                <a:gd name="T41" fmla="*/ 166 h 648"/>
                <a:gd name="T42" fmla="*/ 3447 w 3650"/>
                <a:gd name="T43" fmla="*/ 183 h 648"/>
                <a:gd name="T44" fmla="*/ 3467 w 3650"/>
                <a:gd name="T45" fmla="*/ 202 h 648"/>
                <a:gd name="T46" fmla="*/ 3488 w 3650"/>
                <a:gd name="T47" fmla="*/ 220 h 648"/>
                <a:gd name="T48" fmla="*/ 3507 w 3650"/>
                <a:gd name="T49" fmla="*/ 238 h 648"/>
                <a:gd name="T50" fmla="*/ 3525 w 3650"/>
                <a:gd name="T51" fmla="*/ 257 h 648"/>
                <a:gd name="T52" fmla="*/ 3544 w 3650"/>
                <a:gd name="T53" fmla="*/ 278 h 648"/>
                <a:gd name="T54" fmla="*/ 3560 w 3650"/>
                <a:gd name="T55" fmla="*/ 299 h 648"/>
                <a:gd name="T56" fmla="*/ 3577 w 3650"/>
                <a:gd name="T57" fmla="*/ 320 h 648"/>
                <a:gd name="T58" fmla="*/ 3593 w 3650"/>
                <a:gd name="T59" fmla="*/ 342 h 648"/>
                <a:gd name="T60" fmla="*/ 3609 w 3650"/>
                <a:gd name="T61" fmla="*/ 364 h 648"/>
                <a:gd name="T62" fmla="*/ 3623 w 3650"/>
                <a:gd name="T63" fmla="*/ 387 h 648"/>
                <a:gd name="T64" fmla="*/ 3637 w 3650"/>
                <a:gd name="T65" fmla="*/ 411 h 648"/>
                <a:gd name="T66" fmla="*/ 3650 w 3650"/>
                <a:gd name="T67" fmla="*/ 434 h 648"/>
                <a:gd name="T68" fmla="*/ 3468 w 3650"/>
                <a:gd name="T69" fmla="*/ 612 h 648"/>
                <a:gd name="T70" fmla="*/ 0 w 3650"/>
                <a:gd name="T71" fmla="*/ 648 h 648"/>
                <a:gd name="T72" fmla="*/ 1004 w 3650"/>
                <a:gd name="T73" fmla="*/ 0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50" h="648">
                  <a:moveTo>
                    <a:pt x="1004" y="0"/>
                  </a:moveTo>
                  <a:lnTo>
                    <a:pt x="2937" y="0"/>
                  </a:lnTo>
                  <a:lnTo>
                    <a:pt x="2966" y="0"/>
                  </a:lnTo>
                  <a:lnTo>
                    <a:pt x="2994" y="3"/>
                  </a:lnTo>
                  <a:lnTo>
                    <a:pt x="3023" y="5"/>
                  </a:lnTo>
                  <a:lnTo>
                    <a:pt x="3051" y="8"/>
                  </a:lnTo>
                  <a:lnTo>
                    <a:pt x="3079" y="13"/>
                  </a:lnTo>
                  <a:lnTo>
                    <a:pt x="3106" y="18"/>
                  </a:lnTo>
                  <a:lnTo>
                    <a:pt x="3133" y="25"/>
                  </a:lnTo>
                  <a:lnTo>
                    <a:pt x="3160" y="31"/>
                  </a:lnTo>
                  <a:lnTo>
                    <a:pt x="3186" y="40"/>
                  </a:lnTo>
                  <a:lnTo>
                    <a:pt x="3212" y="50"/>
                  </a:lnTo>
                  <a:lnTo>
                    <a:pt x="3238" y="59"/>
                  </a:lnTo>
                  <a:lnTo>
                    <a:pt x="3263" y="69"/>
                  </a:lnTo>
                  <a:lnTo>
                    <a:pt x="3288" y="81"/>
                  </a:lnTo>
                  <a:lnTo>
                    <a:pt x="3312" y="94"/>
                  </a:lnTo>
                  <a:lnTo>
                    <a:pt x="3336" y="107"/>
                  </a:lnTo>
                  <a:lnTo>
                    <a:pt x="3359" y="121"/>
                  </a:lnTo>
                  <a:lnTo>
                    <a:pt x="3381" y="135"/>
                  </a:lnTo>
                  <a:lnTo>
                    <a:pt x="3405" y="151"/>
                  </a:lnTo>
                  <a:lnTo>
                    <a:pt x="3425" y="166"/>
                  </a:lnTo>
                  <a:lnTo>
                    <a:pt x="3447" y="183"/>
                  </a:lnTo>
                  <a:lnTo>
                    <a:pt x="3467" y="202"/>
                  </a:lnTo>
                  <a:lnTo>
                    <a:pt x="3488" y="220"/>
                  </a:lnTo>
                  <a:lnTo>
                    <a:pt x="3507" y="238"/>
                  </a:lnTo>
                  <a:lnTo>
                    <a:pt x="3525" y="257"/>
                  </a:lnTo>
                  <a:lnTo>
                    <a:pt x="3544" y="278"/>
                  </a:lnTo>
                  <a:lnTo>
                    <a:pt x="3560" y="299"/>
                  </a:lnTo>
                  <a:lnTo>
                    <a:pt x="3577" y="320"/>
                  </a:lnTo>
                  <a:lnTo>
                    <a:pt x="3593" y="342"/>
                  </a:lnTo>
                  <a:lnTo>
                    <a:pt x="3609" y="364"/>
                  </a:lnTo>
                  <a:lnTo>
                    <a:pt x="3623" y="387"/>
                  </a:lnTo>
                  <a:lnTo>
                    <a:pt x="3637" y="411"/>
                  </a:lnTo>
                  <a:lnTo>
                    <a:pt x="3650" y="434"/>
                  </a:lnTo>
                  <a:lnTo>
                    <a:pt x="3468" y="612"/>
                  </a:lnTo>
                  <a:lnTo>
                    <a:pt x="0" y="648"/>
                  </a:lnTo>
                  <a:lnTo>
                    <a:pt x="100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83000">
                  <a:schemeClr val="bg1">
                    <a:alpha val="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1" name="Freeform 41"/>
            <p:cNvSpPr>
              <a:spLocks/>
            </p:cNvSpPr>
            <p:nvPr/>
          </p:nvSpPr>
          <p:spPr bwMode="auto">
            <a:xfrm>
              <a:off x="4800600" y="463122"/>
              <a:ext cx="237722" cy="1271657"/>
            </a:xfrm>
            <a:custGeom>
              <a:avLst/>
              <a:gdLst>
                <a:gd name="T0" fmla="*/ 0 w 687"/>
                <a:gd name="T1" fmla="*/ 2550 h 3674"/>
                <a:gd name="T2" fmla="*/ 0 w 687"/>
                <a:gd name="T3" fmla="*/ 565 h 3674"/>
                <a:gd name="T4" fmla="*/ 1 w 687"/>
                <a:gd name="T5" fmla="*/ 524 h 3674"/>
                <a:gd name="T6" fmla="*/ 4 w 687"/>
                <a:gd name="T7" fmla="*/ 483 h 3674"/>
                <a:gd name="T8" fmla="*/ 9 w 687"/>
                <a:gd name="T9" fmla="*/ 445 h 3674"/>
                <a:gd name="T10" fmla="*/ 17 w 687"/>
                <a:gd name="T11" fmla="*/ 404 h 3674"/>
                <a:gd name="T12" fmla="*/ 26 w 687"/>
                <a:gd name="T13" fmla="*/ 367 h 3674"/>
                <a:gd name="T14" fmla="*/ 36 w 687"/>
                <a:gd name="T15" fmla="*/ 329 h 3674"/>
                <a:gd name="T16" fmla="*/ 48 w 687"/>
                <a:gd name="T17" fmla="*/ 291 h 3674"/>
                <a:gd name="T18" fmla="*/ 62 w 687"/>
                <a:gd name="T19" fmla="*/ 255 h 3674"/>
                <a:gd name="T20" fmla="*/ 79 w 687"/>
                <a:gd name="T21" fmla="*/ 220 h 3674"/>
                <a:gd name="T22" fmla="*/ 96 w 687"/>
                <a:gd name="T23" fmla="*/ 185 h 3674"/>
                <a:gd name="T24" fmla="*/ 115 w 687"/>
                <a:gd name="T25" fmla="*/ 151 h 3674"/>
                <a:gd name="T26" fmla="*/ 136 w 687"/>
                <a:gd name="T27" fmla="*/ 118 h 3674"/>
                <a:gd name="T28" fmla="*/ 158 w 687"/>
                <a:gd name="T29" fmla="*/ 87 h 3674"/>
                <a:gd name="T30" fmla="*/ 182 w 687"/>
                <a:gd name="T31" fmla="*/ 57 h 3674"/>
                <a:gd name="T32" fmla="*/ 208 w 687"/>
                <a:gd name="T33" fmla="*/ 28 h 3674"/>
                <a:gd name="T34" fmla="*/ 234 w 687"/>
                <a:gd name="T35" fmla="*/ 0 h 3674"/>
                <a:gd name="T36" fmla="*/ 615 w 687"/>
                <a:gd name="T37" fmla="*/ 373 h 3674"/>
                <a:gd name="T38" fmla="*/ 687 w 687"/>
                <a:gd name="T39" fmla="*/ 3674 h 3674"/>
                <a:gd name="T40" fmla="*/ 0 w 687"/>
                <a:gd name="T41" fmla="*/ 2550 h 3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87" h="3674">
                  <a:moveTo>
                    <a:pt x="0" y="2550"/>
                  </a:moveTo>
                  <a:lnTo>
                    <a:pt x="0" y="565"/>
                  </a:lnTo>
                  <a:lnTo>
                    <a:pt x="1" y="524"/>
                  </a:lnTo>
                  <a:lnTo>
                    <a:pt x="4" y="483"/>
                  </a:lnTo>
                  <a:lnTo>
                    <a:pt x="9" y="445"/>
                  </a:lnTo>
                  <a:lnTo>
                    <a:pt x="17" y="404"/>
                  </a:lnTo>
                  <a:lnTo>
                    <a:pt x="26" y="367"/>
                  </a:lnTo>
                  <a:lnTo>
                    <a:pt x="36" y="329"/>
                  </a:lnTo>
                  <a:lnTo>
                    <a:pt x="48" y="291"/>
                  </a:lnTo>
                  <a:lnTo>
                    <a:pt x="62" y="255"/>
                  </a:lnTo>
                  <a:lnTo>
                    <a:pt x="79" y="220"/>
                  </a:lnTo>
                  <a:lnTo>
                    <a:pt x="96" y="185"/>
                  </a:lnTo>
                  <a:lnTo>
                    <a:pt x="115" y="151"/>
                  </a:lnTo>
                  <a:lnTo>
                    <a:pt x="136" y="118"/>
                  </a:lnTo>
                  <a:lnTo>
                    <a:pt x="158" y="87"/>
                  </a:lnTo>
                  <a:lnTo>
                    <a:pt x="182" y="57"/>
                  </a:lnTo>
                  <a:lnTo>
                    <a:pt x="208" y="28"/>
                  </a:lnTo>
                  <a:lnTo>
                    <a:pt x="234" y="0"/>
                  </a:lnTo>
                  <a:lnTo>
                    <a:pt x="615" y="373"/>
                  </a:lnTo>
                  <a:lnTo>
                    <a:pt x="687" y="3674"/>
                  </a:lnTo>
                  <a:lnTo>
                    <a:pt x="0" y="25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83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2" name="Freeform 42"/>
            <p:cNvSpPr>
              <a:spLocks/>
            </p:cNvSpPr>
            <p:nvPr/>
          </p:nvSpPr>
          <p:spPr bwMode="auto">
            <a:xfrm>
              <a:off x="4837971" y="417446"/>
              <a:ext cx="3861685" cy="5781109"/>
            </a:xfrm>
            <a:custGeom>
              <a:avLst/>
              <a:gdLst>
                <a:gd name="T0" fmla="*/ 10499 w 11159"/>
                <a:gd name="T1" fmla="*/ 1 h 16707"/>
                <a:gd name="T2" fmla="*/ 10603 w 11159"/>
                <a:gd name="T3" fmla="*/ 14 h 16707"/>
                <a:gd name="T4" fmla="*/ 10702 w 11159"/>
                <a:gd name="T5" fmla="*/ 43 h 16707"/>
                <a:gd name="T6" fmla="*/ 10794 w 11159"/>
                <a:gd name="T7" fmla="*/ 84 h 16707"/>
                <a:gd name="T8" fmla="*/ 10879 w 11159"/>
                <a:gd name="T9" fmla="*/ 139 h 16707"/>
                <a:gd name="T10" fmla="*/ 10954 w 11159"/>
                <a:gd name="T11" fmla="*/ 205 h 16707"/>
                <a:gd name="T12" fmla="*/ 11020 w 11159"/>
                <a:gd name="T13" fmla="*/ 280 h 16707"/>
                <a:gd name="T14" fmla="*/ 11075 w 11159"/>
                <a:gd name="T15" fmla="*/ 365 h 16707"/>
                <a:gd name="T16" fmla="*/ 11116 w 11159"/>
                <a:gd name="T17" fmla="*/ 457 h 16707"/>
                <a:gd name="T18" fmla="*/ 11145 w 11159"/>
                <a:gd name="T19" fmla="*/ 557 h 16707"/>
                <a:gd name="T20" fmla="*/ 11158 w 11159"/>
                <a:gd name="T21" fmla="*/ 661 h 16707"/>
                <a:gd name="T22" fmla="*/ 11158 w 11159"/>
                <a:gd name="T23" fmla="*/ 16046 h 16707"/>
                <a:gd name="T24" fmla="*/ 11145 w 11159"/>
                <a:gd name="T25" fmla="*/ 16150 h 16707"/>
                <a:gd name="T26" fmla="*/ 11116 w 11159"/>
                <a:gd name="T27" fmla="*/ 16249 h 16707"/>
                <a:gd name="T28" fmla="*/ 11075 w 11159"/>
                <a:gd name="T29" fmla="*/ 16342 h 16707"/>
                <a:gd name="T30" fmla="*/ 11020 w 11159"/>
                <a:gd name="T31" fmla="*/ 16427 h 16707"/>
                <a:gd name="T32" fmla="*/ 10954 w 11159"/>
                <a:gd name="T33" fmla="*/ 16502 h 16707"/>
                <a:gd name="T34" fmla="*/ 10879 w 11159"/>
                <a:gd name="T35" fmla="*/ 16568 h 16707"/>
                <a:gd name="T36" fmla="*/ 10794 w 11159"/>
                <a:gd name="T37" fmla="*/ 16623 h 16707"/>
                <a:gd name="T38" fmla="*/ 10702 w 11159"/>
                <a:gd name="T39" fmla="*/ 16665 h 16707"/>
                <a:gd name="T40" fmla="*/ 10603 w 11159"/>
                <a:gd name="T41" fmla="*/ 16693 h 16707"/>
                <a:gd name="T42" fmla="*/ 10499 w 11159"/>
                <a:gd name="T43" fmla="*/ 16706 h 16707"/>
                <a:gd name="T44" fmla="*/ 661 w 11159"/>
                <a:gd name="T45" fmla="*/ 16706 h 16707"/>
                <a:gd name="T46" fmla="*/ 557 w 11159"/>
                <a:gd name="T47" fmla="*/ 16693 h 16707"/>
                <a:gd name="T48" fmla="*/ 457 w 11159"/>
                <a:gd name="T49" fmla="*/ 16665 h 16707"/>
                <a:gd name="T50" fmla="*/ 364 w 11159"/>
                <a:gd name="T51" fmla="*/ 16623 h 16707"/>
                <a:gd name="T52" fmla="*/ 280 w 11159"/>
                <a:gd name="T53" fmla="*/ 16568 h 16707"/>
                <a:gd name="T54" fmla="*/ 205 w 11159"/>
                <a:gd name="T55" fmla="*/ 16502 h 16707"/>
                <a:gd name="T56" fmla="*/ 138 w 11159"/>
                <a:gd name="T57" fmla="*/ 16427 h 16707"/>
                <a:gd name="T58" fmla="*/ 84 w 11159"/>
                <a:gd name="T59" fmla="*/ 16342 h 16707"/>
                <a:gd name="T60" fmla="*/ 42 w 11159"/>
                <a:gd name="T61" fmla="*/ 16249 h 16707"/>
                <a:gd name="T62" fmla="*/ 14 w 11159"/>
                <a:gd name="T63" fmla="*/ 16150 h 16707"/>
                <a:gd name="T64" fmla="*/ 1 w 11159"/>
                <a:gd name="T65" fmla="*/ 16046 h 16707"/>
                <a:gd name="T66" fmla="*/ 1 w 11159"/>
                <a:gd name="T67" fmla="*/ 661 h 16707"/>
                <a:gd name="T68" fmla="*/ 14 w 11159"/>
                <a:gd name="T69" fmla="*/ 557 h 16707"/>
                <a:gd name="T70" fmla="*/ 42 w 11159"/>
                <a:gd name="T71" fmla="*/ 457 h 16707"/>
                <a:gd name="T72" fmla="*/ 84 w 11159"/>
                <a:gd name="T73" fmla="*/ 365 h 16707"/>
                <a:gd name="T74" fmla="*/ 138 w 11159"/>
                <a:gd name="T75" fmla="*/ 280 h 16707"/>
                <a:gd name="T76" fmla="*/ 205 w 11159"/>
                <a:gd name="T77" fmla="*/ 205 h 16707"/>
                <a:gd name="T78" fmla="*/ 280 w 11159"/>
                <a:gd name="T79" fmla="*/ 139 h 16707"/>
                <a:gd name="T80" fmla="*/ 364 w 11159"/>
                <a:gd name="T81" fmla="*/ 84 h 16707"/>
                <a:gd name="T82" fmla="*/ 457 w 11159"/>
                <a:gd name="T83" fmla="*/ 43 h 16707"/>
                <a:gd name="T84" fmla="*/ 557 w 11159"/>
                <a:gd name="T85" fmla="*/ 14 h 16707"/>
                <a:gd name="T86" fmla="*/ 661 w 11159"/>
                <a:gd name="T87" fmla="*/ 1 h 167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159" h="16707">
                  <a:moveTo>
                    <a:pt x="696" y="0"/>
                  </a:moveTo>
                  <a:lnTo>
                    <a:pt x="10463" y="0"/>
                  </a:lnTo>
                  <a:lnTo>
                    <a:pt x="10499" y="1"/>
                  </a:lnTo>
                  <a:lnTo>
                    <a:pt x="10534" y="4"/>
                  </a:lnTo>
                  <a:lnTo>
                    <a:pt x="10568" y="9"/>
                  </a:lnTo>
                  <a:lnTo>
                    <a:pt x="10603" y="14"/>
                  </a:lnTo>
                  <a:lnTo>
                    <a:pt x="10637" y="22"/>
                  </a:lnTo>
                  <a:lnTo>
                    <a:pt x="10670" y="32"/>
                  </a:lnTo>
                  <a:lnTo>
                    <a:pt x="10702" y="43"/>
                  </a:lnTo>
                  <a:lnTo>
                    <a:pt x="10733" y="56"/>
                  </a:lnTo>
                  <a:lnTo>
                    <a:pt x="10764" y="69"/>
                  </a:lnTo>
                  <a:lnTo>
                    <a:pt x="10794" y="84"/>
                  </a:lnTo>
                  <a:lnTo>
                    <a:pt x="10823" y="101"/>
                  </a:lnTo>
                  <a:lnTo>
                    <a:pt x="10851" y="119"/>
                  </a:lnTo>
                  <a:lnTo>
                    <a:pt x="10879" y="139"/>
                  </a:lnTo>
                  <a:lnTo>
                    <a:pt x="10905" y="160"/>
                  </a:lnTo>
                  <a:lnTo>
                    <a:pt x="10931" y="182"/>
                  </a:lnTo>
                  <a:lnTo>
                    <a:pt x="10954" y="205"/>
                  </a:lnTo>
                  <a:lnTo>
                    <a:pt x="10977" y="228"/>
                  </a:lnTo>
                  <a:lnTo>
                    <a:pt x="10999" y="254"/>
                  </a:lnTo>
                  <a:lnTo>
                    <a:pt x="11020" y="280"/>
                  </a:lnTo>
                  <a:lnTo>
                    <a:pt x="11040" y="308"/>
                  </a:lnTo>
                  <a:lnTo>
                    <a:pt x="11058" y="336"/>
                  </a:lnTo>
                  <a:lnTo>
                    <a:pt x="11075" y="365"/>
                  </a:lnTo>
                  <a:lnTo>
                    <a:pt x="11090" y="395"/>
                  </a:lnTo>
                  <a:lnTo>
                    <a:pt x="11105" y="426"/>
                  </a:lnTo>
                  <a:lnTo>
                    <a:pt x="11116" y="457"/>
                  </a:lnTo>
                  <a:lnTo>
                    <a:pt x="11128" y="489"/>
                  </a:lnTo>
                  <a:lnTo>
                    <a:pt x="11137" y="523"/>
                  </a:lnTo>
                  <a:lnTo>
                    <a:pt x="11145" y="557"/>
                  </a:lnTo>
                  <a:lnTo>
                    <a:pt x="11151" y="591"/>
                  </a:lnTo>
                  <a:lnTo>
                    <a:pt x="11155" y="626"/>
                  </a:lnTo>
                  <a:lnTo>
                    <a:pt x="11158" y="661"/>
                  </a:lnTo>
                  <a:lnTo>
                    <a:pt x="11159" y="696"/>
                  </a:lnTo>
                  <a:lnTo>
                    <a:pt x="11159" y="16011"/>
                  </a:lnTo>
                  <a:lnTo>
                    <a:pt x="11158" y="16046"/>
                  </a:lnTo>
                  <a:lnTo>
                    <a:pt x="11155" y="16081"/>
                  </a:lnTo>
                  <a:lnTo>
                    <a:pt x="11151" y="16116"/>
                  </a:lnTo>
                  <a:lnTo>
                    <a:pt x="11145" y="16150"/>
                  </a:lnTo>
                  <a:lnTo>
                    <a:pt x="11137" y="16184"/>
                  </a:lnTo>
                  <a:lnTo>
                    <a:pt x="11128" y="16218"/>
                  </a:lnTo>
                  <a:lnTo>
                    <a:pt x="11116" y="16249"/>
                  </a:lnTo>
                  <a:lnTo>
                    <a:pt x="11105" y="16281"/>
                  </a:lnTo>
                  <a:lnTo>
                    <a:pt x="11090" y="16313"/>
                  </a:lnTo>
                  <a:lnTo>
                    <a:pt x="11075" y="16342"/>
                  </a:lnTo>
                  <a:lnTo>
                    <a:pt x="11058" y="16371"/>
                  </a:lnTo>
                  <a:lnTo>
                    <a:pt x="11040" y="16400"/>
                  </a:lnTo>
                  <a:lnTo>
                    <a:pt x="11020" y="16427"/>
                  </a:lnTo>
                  <a:lnTo>
                    <a:pt x="10999" y="16453"/>
                  </a:lnTo>
                  <a:lnTo>
                    <a:pt x="10977" y="16479"/>
                  </a:lnTo>
                  <a:lnTo>
                    <a:pt x="10954" y="16502"/>
                  </a:lnTo>
                  <a:lnTo>
                    <a:pt x="10931" y="16526"/>
                  </a:lnTo>
                  <a:lnTo>
                    <a:pt x="10905" y="16548"/>
                  </a:lnTo>
                  <a:lnTo>
                    <a:pt x="10879" y="16568"/>
                  </a:lnTo>
                  <a:lnTo>
                    <a:pt x="10851" y="16588"/>
                  </a:lnTo>
                  <a:lnTo>
                    <a:pt x="10823" y="16606"/>
                  </a:lnTo>
                  <a:lnTo>
                    <a:pt x="10794" y="16623"/>
                  </a:lnTo>
                  <a:lnTo>
                    <a:pt x="10764" y="16639"/>
                  </a:lnTo>
                  <a:lnTo>
                    <a:pt x="10733" y="16652"/>
                  </a:lnTo>
                  <a:lnTo>
                    <a:pt x="10702" y="16665"/>
                  </a:lnTo>
                  <a:lnTo>
                    <a:pt x="10670" y="16675"/>
                  </a:lnTo>
                  <a:lnTo>
                    <a:pt x="10637" y="16685"/>
                  </a:lnTo>
                  <a:lnTo>
                    <a:pt x="10603" y="16693"/>
                  </a:lnTo>
                  <a:lnTo>
                    <a:pt x="10568" y="16698"/>
                  </a:lnTo>
                  <a:lnTo>
                    <a:pt x="10534" y="16704"/>
                  </a:lnTo>
                  <a:lnTo>
                    <a:pt x="10499" y="16706"/>
                  </a:lnTo>
                  <a:lnTo>
                    <a:pt x="10463" y="16707"/>
                  </a:lnTo>
                  <a:lnTo>
                    <a:pt x="696" y="16707"/>
                  </a:lnTo>
                  <a:lnTo>
                    <a:pt x="661" y="16706"/>
                  </a:lnTo>
                  <a:lnTo>
                    <a:pt x="626" y="16704"/>
                  </a:lnTo>
                  <a:lnTo>
                    <a:pt x="590" y="16698"/>
                  </a:lnTo>
                  <a:lnTo>
                    <a:pt x="557" y="16693"/>
                  </a:lnTo>
                  <a:lnTo>
                    <a:pt x="523" y="16685"/>
                  </a:lnTo>
                  <a:lnTo>
                    <a:pt x="489" y="16675"/>
                  </a:lnTo>
                  <a:lnTo>
                    <a:pt x="457" y="16665"/>
                  </a:lnTo>
                  <a:lnTo>
                    <a:pt x="426" y="16652"/>
                  </a:lnTo>
                  <a:lnTo>
                    <a:pt x="394" y="16639"/>
                  </a:lnTo>
                  <a:lnTo>
                    <a:pt x="364" y="16623"/>
                  </a:lnTo>
                  <a:lnTo>
                    <a:pt x="336" y="16606"/>
                  </a:lnTo>
                  <a:lnTo>
                    <a:pt x="307" y="16588"/>
                  </a:lnTo>
                  <a:lnTo>
                    <a:pt x="280" y="16568"/>
                  </a:lnTo>
                  <a:lnTo>
                    <a:pt x="254" y="16548"/>
                  </a:lnTo>
                  <a:lnTo>
                    <a:pt x="228" y="16526"/>
                  </a:lnTo>
                  <a:lnTo>
                    <a:pt x="205" y="16502"/>
                  </a:lnTo>
                  <a:lnTo>
                    <a:pt x="181" y="16479"/>
                  </a:lnTo>
                  <a:lnTo>
                    <a:pt x="159" y="16453"/>
                  </a:lnTo>
                  <a:lnTo>
                    <a:pt x="138" y="16427"/>
                  </a:lnTo>
                  <a:lnTo>
                    <a:pt x="119" y="16400"/>
                  </a:lnTo>
                  <a:lnTo>
                    <a:pt x="101" y="16371"/>
                  </a:lnTo>
                  <a:lnTo>
                    <a:pt x="84" y="16342"/>
                  </a:lnTo>
                  <a:lnTo>
                    <a:pt x="68" y="16313"/>
                  </a:lnTo>
                  <a:lnTo>
                    <a:pt x="55" y="16281"/>
                  </a:lnTo>
                  <a:lnTo>
                    <a:pt x="42" y="16249"/>
                  </a:lnTo>
                  <a:lnTo>
                    <a:pt x="32" y="16218"/>
                  </a:lnTo>
                  <a:lnTo>
                    <a:pt x="22" y="16184"/>
                  </a:lnTo>
                  <a:lnTo>
                    <a:pt x="14" y="16150"/>
                  </a:lnTo>
                  <a:lnTo>
                    <a:pt x="9" y="16116"/>
                  </a:lnTo>
                  <a:lnTo>
                    <a:pt x="3" y="16081"/>
                  </a:lnTo>
                  <a:lnTo>
                    <a:pt x="1" y="16046"/>
                  </a:lnTo>
                  <a:lnTo>
                    <a:pt x="0" y="16011"/>
                  </a:lnTo>
                  <a:lnTo>
                    <a:pt x="0" y="696"/>
                  </a:lnTo>
                  <a:lnTo>
                    <a:pt x="1" y="661"/>
                  </a:lnTo>
                  <a:lnTo>
                    <a:pt x="3" y="626"/>
                  </a:lnTo>
                  <a:lnTo>
                    <a:pt x="9" y="591"/>
                  </a:lnTo>
                  <a:lnTo>
                    <a:pt x="14" y="557"/>
                  </a:lnTo>
                  <a:lnTo>
                    <a:pt x="22" y="523"/>
                  </a:lnTo>
                  <a:lnTo>
                    <a:pt x="32" y="489"/>
                  </a:lnTo>
                  <a:lnTo>
                    <a:pt x="42" y="457"/>
                  </a:lnTo>
                  <a:lnTo>
                    <a:pt x="55" y="426"/>
                  </a:lnTo>
                  <a:lnTo>
                    <a:pt x="68" y="395"/>
                  </a:lnTo>
                  <a:lnTo>
                    <a:pt x="84" y="365"/>
                  </a:lnTo>
                  <a:lnTo>
                    <a:pt x="101" y="336"/>
                  </a:lnTo>
                  <a:lnTo>
                    <a:pt x="119" y="308"/>
                  </a:lnTo>
                  <a:lnTo>
                    <a:pt x="138" y="280"/>
                  </a:lnTo>
                  <a:lnTo>
                    <a:pt x="159" y="254"/>
                  </a:lnTo>
                  <a:lnTo>
                    <a:pt x="181" y="228"/>
                  </a:lnTo>
                  <a:lnTo>
                    <a:pt x="205" y="205"/>
                  </a:lnTo>
                  <a:lnTo>
                    <a:pt x="228" y="182"/>
                  </a:lnTo>
                  <a:lnTo>
                    <a:pt x="254" y="160"/>
                  </a:lnTo>
                  <a:lnTo>
                    <a:pt x="280" y="139"/>
                  </a:lnTo>
                  <a:lnTo>
                    <a:pt x="307" y="119"/>
                  </a:lnTo>
                  <a:lnTo>
                    <a:pt x="336" y="101"/>
                  </a:lnTo>
                  <a:lnTo>
                    <a:pt x="364" y="84"/>
                  </a:lnTo>
                  <a:lnTo>
                    <a:pt x="394" y="69"/>
                  </a:lnTo>
                  <a:lnTo>
                    <a:pt x="426" y="56"/>
                  </a:lnTo>
                  <a:lnTo>
                    <a:pt x="457" y="43"/>
                  </a:lnTo>
                  <a:lnTo>
                    <a:pt x="489" y="32"/>
                  </a:lnTo>
                  <a:lnTo>
                    <a:pt x="523" y="22"/>
                  </a:lnTo>
                  <a:lnTo>
                    <a:pt x="557" y="14"/>
                  </a:lnTo>
                  <a:lnTo>
                    <a:pt x="590" y="9"/>
                  </a:lnTo>
                  <a:lnTo>
                    <a:pt x="626" y="4"/>
                  </a:lnTo>
                  <a:lnTo>
                    <a:pt x="661" y="1"/>
                  </a:lnTo>
                  <a:lnTo>
                    <a:pt x="696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3" name="Rectangle 44"/>
            <p:cNvSpPr>
              <a:spLocks noChangeArrowheads="1"/>
            </p:cNvSpPr>
            <p:nvPr/>
          </p:nvSpPr>
          <p:spPr bwMode="auto">
            <a:xfrm>
              <a:off x="5005103" y="958290"/>
              <a:ext cx="3554411" cy="47087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4" name="Rectangle 50"/>
            <p:cNvSpPr>
              <a:spLocks noChangeArrowheads="1"/>
            </p:cNvSpPr>
            <p:nvPr/>
          </p:nvSpPr>
          <p:spPr bwMode="auto">
            <a:xfrm>
              <a:off x="5003027" y="958290"/>
              <a:ext cx="3556487" cy="112113"/>
            </a:xfrm>
            <a:prstGeom prst="rect">
              <a:avLst/>
            </a:prstGeom>
            <a:gradFill>
              <a:gsLst>
                <a:gs pos="100000">
                  <a:schemeClr val="tx1">
                    <a:lumMod val="65000"/>
                    <a:lumOff val="3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55" name="Group 454"/>
            <p:cNvGrpSpPr/>
            <p:nvPr/>
          </p:nvGrpSpPr>
          <p:grpSpPr>
            <a:xfrm>
              <a:off x="6612810" y="5807196"/>
              <a:ext cx="302084" cy="302084"/>
              <a:chOff x="5940539" y="5094371"/>
              <a:chExt cx="371944" cy="371944"/>
            </a:xfrm>
          </p:grpSpPr>
          <p:sp>
            <p:nvSpPr>
              <p:cNvPr id="462" name="Freeform 33"/>
              <p:cNvSpPr>
                <a:spLocks/>
              </p:cNvSpPr>
              <p:nvPr/>
            </p:nvSpPr>
            <p:spPr bwMode="auto">
              <a:xfrm>
                <a:off x="5940539" y="5094371"/>
                <a:ext cx="371944" cy="371944"/>
              </a:xfrm>
              <a:custGeom>
                <a:avLst/>
                <a:gdLst>
                  <a:gd name="T0" fmla="*/ 904 w 1639"/>
                  <a:gd name="T1" fmla="*/ 5 h 1638"/>
                  <a:gd name="T2" fmla="*/ 1025 w 1639"/>
                  <a:gd name="T3" fmla="*/ 27 h 1638"/>
                  <a:gd name="T4" fmla="*/ 1139 w 1639"/>
                  <a:gd name="T5" fmla="*/ 64 h 1638"/>
                  <a:gd name="T6" fmla="*/ 1245 w 1639"/>
                  <a:gd name="T7" fmla="*/ 119 h 1638"/>
                  <a:gd name="T8" fmla="*/ 1342 w 1639"/>
                  <a:gd name="T9" fmla="*/ 187 h 1638"/>
                  <a:gd name="T10" fmla="*/ 1427 w 1639"/>
                  <a:gd name="T11" fmla="*/ 268 h 1638"/>
                  <a:gd name="T12" fmla="*/ 1500 w 1639"/>
                  <a:gd name="T13" fmla="*/ 362 h 1638"/>
                  <a:gd name="T14" fmla="*/ 1560 w 1639"/>
                  <a:gd name="T15" fmla="*/ 464 h 1638"/>
                  <a:gd name="T16" fmla="*/ 1603 w 1639"/>
                  <a:gd name="T17" fmla="*/ 576 h 1638"/>
                  <a:gd name="T18" fmla="*/ 1630 w 1639"/>
                  <a:gd name="T19" fmla="*/ 695 h 1638"/>
                  <a:gd name="T20" fmla="*/ 1639 w 1639"/>
                  <a:gd name="T21" fmla="*/ 820 h 1638"/>
                  <a:gd name="T22" fmla="*/ 1630 w 1639"/>
                  <a:gd name="T23" fmla="*/ 944 h 1638"/>
                  <a:gd name="T24" fmla="*/ 1603 w 1639"/>
                  <a:gd name="T25" fmla="*/ 1063 h 1638"/>
                  <a:gd name="T26" fmla="*/ 1560 w 1639"/>
                  <a:gd name="T27" fmla="*/ 1174 h 1638"/>
                  <a:gd name="T28" fmla="*/ 1500 w 1639"/>
                  <a:gd name="T29" fmla="*/ 1278 h 1638"/>
                  <a:gd name="T30" fmla="*/ 1427 w 1639"/>
                  <a:gd name="T31" fmla="*/ 1371 h 1638"/>
                  <a:gd name="T32" fmla="*/ 1342 w 1639"/>
                  <a:gd name="T33" fmla="*/ 1452 h 1638"/>
                  <a:gd name="T34" fmla="*/ 1245 w 1639"/>
                  <a:gd name="T35" fmla="*/ 1520 h 1638"/>
                  <a:gd name="T36" fmla="*/ 1139 w 1639"/>
                  <a:gd name="T37" fmla="*/ 1575 h 1638"/>
                  <a:gd name="T38" fmla="*/ 1025 w 1639"/>
                  <a:gd name="T39" fmla="*/ 1613 h 1638"/>
                  <a:gd name="T40" fmla="*/ 904 w 1639"/>
                  <a:gd name="T41" fmla="*/ 1635 h 1638"/>
                  <a:gd name="T42" fmla="*/ 778 w 1639"/>
                  <a:gd name="T43" fmla="*/ 1637 h 1638"/>
                  <a:gd name="T44" fmla="*/ 655 w 1639"/>
                  <a:gd name="T45" fmla="*/ 1623 h 1638"/>
                  <a:gd name="T46" fmla="*/ 539 w 1639"/>
                  <a:gd name="T47" fmla="*/ 1589 h 1638"/>
                  <a:gd name="T48" fmla="*/ 429 w 1639"/>
                  <a:gd name="T49" fmla="*/ 1540 h 1638"/>
                  <a:gd name="T50" fmla="*/ 330 w 1639"/>
                  <a:gd name="T51" fmla="*/ 1477 h 1638"/>
                  <a:gd name="T52" fmla="*/ 241 w 1639"/>
                  <a:gd name="T53" fmla="*/ 1399 h 1638"/>
                  <a:gd name="T54" fmla="*/ 163 w 1639"/>
                  <a:gd name="T55" fmla="*/ 1310 h 1638"/>
                  <a:gd name="T56" fmla="*/ 100 w 1639"/>
                  <a:gd name="T57" fmla="*/ 1210 h 1638"/>
                  <a:gd name="T58" fmla="*/ 51 w 1639"/>
                  <a:gd name="T59" fmla="*/ 1102 h 1638"/>
                  <a:gd name="T60" fmla="*/ 17 w 1639"/>
                  <a:gd name="T61" fmla="*/ 985 h 1638"/>
                  <a:gd name="T62" fmla="*/ 1 w 1639"/>
                  <a:gd name="T63" fmla="*/ 862 h 1638"/>
                  <a:gd name="T64" fmla="*/ 5 w 1639"/>
                  <a:gd name="T65" fmla="*/ 736 h 1638"/>
                  <a:gd name="T66" fmla="*/ 27 w 1639"/>
                  <a:gd name="T67" fmla="*/ 615 h 1638"/>
                  <a:gd name="T68" fmla="*/ 65 w 1639"/>
                  <a:gd name="T69" fmla="*/ 501 h 1638"/>
                  <a:gd name="T70" fmla="*/ 119 w 1639"/>
                  <a:gd name="T71" fmla="*/ 395 h 1638"/>
                  <a:gd name="T72" fmla="*/ 187 w 1639"/>
                  <a:gd name="T73" fmla="*/ 299 h 1638"/>
                  <a:gd name="T74" fmla="*/ 270 w 1639"/>
                  <a:gd name="T75" fmla="*/ 213 h 1638"/>
                  <a:gd name="T76" fmla="*/ 362 w 1639"/>
                  <a:gd name="T77" fmla="*/ 141 h 1638"/>
                  <a:gd name="T78" fmla="*/ 465 w 1639"/>
                  <a:gd name="T79" fmla="*/ 81 h 1638"/>
                  <a:gd name="T80" fmla="*/ 576 w 1639"/>
                  <a:gd name="T81" fmla="*/ 37 h 1638"/>
                  <a:gd name="T82" fmla="*/ 695 w 1639"/>
                  <a:gd name="T83" fmla="*/ 9 h 1638"/>
                  <a:gd name="T84" fmla="*/ 820 w 1639"/>
                  <a:gd name="T85" fmla="*/ 0 h 16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639" h="1638">
                    <a:moveTo>
                      <a:pt x="820" y="0"/>
                    </a:moveTo>
                    <a:lnTo>
                      <a:pt x="863" y="1"/>
                    </a:lnTo>
                    <a:lnTo>
                      <a:pt x="904" y="5"/>
                    </a:lnTo>
                    <a:lnTo>
                      <a:pt x="945" y="9"/>
                    </a:lnTo>
                    <a:lnTo>
                      <a:pt x="986" y="17"/>
                    </a:lnTo>
                    <a:lnTo>
                      <a:pt x="1025" y="27"/>
                    </a:lnTo>
                    <a:lnTo>
                      <a:pt x="1063" y="37"/>
                    </a:lnTo>
                    <a:lnTo>
                      <a:pt x="1102" y="50"/>
                    </a:lnTo>
                    <a:lnTo>
                      <a:pt x="1139" y="64"/>
                    </a:lnTo>
                    <a:lnTo>
                      <a:pt x="1175" y="81"/>
                    </a:lnTo>
                    <a:lnTo>
                      <a:pt x="1211" y="99"/>
                    </a:lnTo>
                    <a:lnTo>
                      <a:pt x="1245" y="119"/>
                    </a:lnTo>
                    <a:lnTo>
                      <a:pt x="1279" y="141"/>
                    </a:lnTo>
                    <a:lnTo>
                      <a:pt x="1311" y="163"/>
                    </a:lnTo>
                    <a:lnTo>
                      <a:pt x="1342" y="187"/>
                    </a:lnTo>
                    <a:lnTo>
                      <a:pt x="1371" y="213"/>
                    </a:lnTo>
                    <a:lnTo>
                      <a:pt x="1400" y="240"/>
                    </a:lnTo>
                    <a:lnTo>
                      <a:pt x="1427" y="268"/>
                    </a:lnTo>
                    <a:lnTo>
                      <a:pt x="1452" y="299"/>
                    </a:lnTo>
                    <a:lnTo>
                      <a:pt x="1477" y="330"/>
                    </a:lnTo>
                    <a:lnTo>
                      <a:pt x="1500" y="362"/>
                    </a:lnTo>
                    <a:lnTo>
                      <a:pt x="1521" y="395"/>
                    </a:lnTo>
                    <a:lnTo>
                      <a:pt x="1541" y="429"/>
                    </a:lnTo>
                    <a:lnTo>
                      <a:pt x="1560" y="464"/>
                    </a:lnTo>
                    <a:lnTo>
                      <a:pt x="1576" y="501"/>
                    </a:lnTo>
                    <a:lnTo>
                      <a:pt x="1590" y="538"/>
                    </a:lnTo>
                    <a:lnTo>
                      <a:pt x="1603" y="576"/>
                    </a:lnTo>
                    <a:lnTo>
                      <a:pt x="1614" y="615"/>
                    </a:lnTo>
                    <a:lnTo>
                      <a:pt x="1623" y="655"/>
                    </a:lnTo>
                    <a:lnTo>
                      <a:pt x="1630" y="695"/>
                    </a:lnTo>
                    <a:lnTo>
                      <a:pt x="1636" y="736"/>
                    </a:lnTo>
                    <a:lnTo>
                      <a:pt x="1638" y="778"/>
                    </a:lnTo>
                    <a:lnTo>
                      <a:pt x="1639" y="820"/>
                    </a:lnTo>
                    <a:lnTo>
                      <a:pt x="1638" y="862"/>
                    </a:lnTo>
                    <a:lnTo>
                      <a:pt x="1636" y="903"/>
                    </a:lnTo>
                    <a:lnTo>
                      <a:pt x="1630" y="944"/>
                    </a:lnTo>
                    <a:lnTo>
                      <a:pt x="1623" y="985"/>
                    </a:lnTo>
                    <a:lnTo>
                      <a:pt x="1614" y="1024"/>
                    </a:lnTo>
                    <a:lnTo>
                      <a:pt x="1603" y="1063"/>
                    </a:lnTo>
                    <a:lnTo>
                      <a:pt x="1590" y="1102"/>
                    </a:lnTo>
                    <a:lnTo>
                      <a:pt x="1576" y="1138"/>
                    </a:lnTo>
                    <a:lnTo>
                      <a:pt x="1560" y="1174"/>
                    </a:lnTo>
                    <a:lnTo>
                      <a:pt x="1541" y="1210"/>
                    </a:lnTo>
                    <a:lnTo>
                      <a:pt x="1521" y="1244"/>
                    </a:lnTo>
                    <a:lnTo>
                      <a:pt x="1500" y="1278"/>
                    </a:lnTo>
                    <a:lnTo>
                      <a:pt x="1477" y="1310"/>
                    </a:lnTo>
                    <a:lnTo>
                      <a:pt x="1452" y="1341"/>
                    </a:lnTo>
                    <a:lnTo>
                      <a:pt x="1427" y="1371"/>
                    </a:lnTo>
                    <a:lnTo>
                      <a:pt x="1400" y="1399"/>
                    </a:lnTo>
                    <a:lnTo>
                      <a:pt x="1371" y="1426"/>
                    </a:lnTo>
                    <a:lnTo>
                      <a:pt x="1342" y="1452"/>
                    </a:lnTo>
                    <a:lnTo>
                      <a:pt x="1311" y="1477"/>
                    </a:lnTo>
                    <a:lnTo>
                      <a:pt x="1279" y="1499"/>
                    </a:lnTo>
                    <a:lnTo>
                      <a:pt x="1245" y="1520"/>
                    </a:lnTo>
                    <a:lnTo>
                      <a:pt x="1211" y="1540"/>
                    </a:lnTo>
                    <a:lnTo>
                      <a:pt x="1175" y="1558"/>
                    </a:lnTo>
                    <a:lnTo>
                      <a:pt x="1139" y="1575"/>
                    </a:lnTo>
                    <a:lnTo>
                      <a:pt x="1102" y="1589"/>
                    </a:lnTo>
                    <a:lnTo>
                      <a:pt x="1063" y="1602"/>
                    </a:lnTo>
                    <a:lnTo>
                      <a:pt x="1025" y="1613"/>
                    </a:lnTo>
                    <a:lnTo>
                      <a:pt x="986" y="1623"/>
                    </a:lnTo>
                    <a:lnTo>
                      <a:pt x="945" y="1629"/>
                    </a:lnTo>
                    <a:lnTo>
                      <a:pt x="904" y="1635"/>
                    </a:lnTo>
                    <a:lnTo>
                      <a:pt x="863" y="1637"/>
                    </a:lnTo>
                    <a:lnTo>
                      <a:pt x="820" y="1638"/>
                    </a:lnTo>
                    <a:lnTo>
                      <a:pt x="778" y="1637"/>
                    </a:lnTo>
                    <a:lnTo>
                      <a:pt x="736" y="1635"/>
                    </a:lnTo>
                    <a:lnTo>
                      <a:pt x="695" y="1629"/>
                    </a:lnTo>
                    <a:lnTo>
                      <a:pt x="655" y="1623"/>
                    </a:lnTo>
                    <a:lnTo>
                      <a:pt x="615" y="1613"/>
                    </a:lnTo>
                    <a:lnTo>
                      <a:pt x="576" y="1602"/>
                    </a:lnTo>
                    <a:lnTo>
                      <a:pt x="539" y="1589"/>
                    </a:lnTo>
                    <a:lnTo>
                      <a:pt x="501" y="1575"/>
                    </a:lnTo>
                    <a:lnTo>
                      <a:pt x="465" y="1558"/>
                    </a:lnTo>
                    <a:lnTo>
                      <a:pt x="429" y="1540"/>
                    </a:lnTo>
                    <a:lnTo>
                      <a:pt x="395" y="1520"/>
                    </a:lnTo>
                    <a:lnTo>
                      <a:pt x="362" y="1499"/>
                    </a:lnTo>
                    <a:lnTo>
                      <a:pt x="330" y="1477"/>
                    </a:lnTo>
                    <a:lnTo>
                      <a:pt x="299" y="1452"/>
                    </a:lnTo>
                    <a:lnTo>
                      <a:pt x="270" y="1426"/>
                    </a:lnTo>
                    <a:lnTo>
                      <a:pt x="241" y="1399"/>
                    </a:lnTo>
                    <a:lnTo>
                      <a:pt x="214" y="1371"/>
                    </a:lnTo>
                    <a:lnTo>
                      <a:pt x="187" y="1341"/>
                    </a:lnTo>
                    <a:lnTo>
                      <a:pt x="163" y="1310"/>
                    </a:lnTo>
                    <a:lnTo>
                      <a:pt x="141" y="1278"/>
                    </a:lnTo>
                    <a:lnTo>
                      <a:pt x="119" y="1244"/>
                    </a:lnTo>
                    <a:lnTo>
                      <a:pt x="100" y="1210"/>
                    </a:lnTo>
                    <a:lnTo>
                      <a:pt x="81" y="1174"/>
                    </a:lnTo>
                    <a:lnTo>
                      <a:pt x="65" y="1138"/>
                    </a:lnTo>
                    <a:lnTo>
                      <a:pt x="51" y="1102"/>
                    </a:lnTo>
                    <a:lnTo>
                      <a:pt x="37" y="1063"/>
                    </a:lnTo>
                    <a:lnTo>
                      <a:pt x="27" y="1024"/>
                    </a:lnTo>
                    <a:lnTo>
                      <a:pt x="17" y="985"/>
                    </a:lnTo>
                    <a:lnTo>
                      <a:pt x="9" y="944"/>
                    </a:lnTo>
                    <a:lnTo>
                      <a:pt x="5" y="903"/>
                    </a:lnTo>
                    <a:lnTo>
                      <a:pt x="1" y="862"/>
                    </a:lnTo>
                    <a:lnTo>
                      <a:pt x="0" y="820"/>
                    </a:lnTo>
                    <a:lnTo>
                      <a:pt x="1" y="778"/>
                    </a:lnTo>
                    <a:lnTo>
                      <a:pt x="5" y="736"/>
                    </a:lnTo>
                    <a:lnTo>
                      <a:pt x="9" y="695"/>
                    </a:lnTo>
                    <a:lnTo>
                      <a:pt x="17" y="655"/>
                    </a:lnTo>
                    <a:lnTo>
                      <a:pt x="27" y="615"/>
                    </a:lnTo>
                    <a:lnTo>
                      <a:pt x="37" y="576"/>
                    </a:lnTo>
                    <a:lnTo>
                      <a:pt x="51" y="538"/>
                    </a:lnTo>
                    <a:lnTo>
                      <a:pt x="65" y="501"/>
                    </a:lnTo>
                    <a:lnTo>
                      <a:pt x="81" y="464"/>
                    </a:lnTo>
                    <a:lnTo>
                      <a:pt x="100" y="429"/>
                    </a:lnTo>
                    <a:lnTo>
                      <a:pt x="119" y="395"/>
                    </a:lnTo>
                    <a:lnTo>
                      <a:pt x="141" y="362"/>
                    </a:lnTo>
                    <a:lnTo>
                      <a:pt x="163" y="330"/>
                    </a:lnTo>
                    <a:lnTo>
                      <a:pt x="187" y="299"/>
                    </a:lnTo>
                    <a:lnTo>
                      <a:pt x="214" y="268"/>
                    </a:lnTo>
                    <a:lnTo>
                      <a:pt x="241" y="240"/>
                    </a:lnTo>
                    <a:lnTo>
                      <a:pt x="270" y="213"/>
                    </a:lnTo>
                    <a:lnTo>
                      <a:pt x="299" y="187"/>
                    </a:lnTo>
                    <a:lnTo>
                      <a:pt x="330" y="163"/>
                    </a:lnTo>
                    <a:lnTo>
                      <a:pt x="362" y="141"/>
                    </a:lnTo>
                    <a:lnTo>
                      <a:pt x="395" y="119"/>
                    </a:lnTo>
                    <a:lnTo>
                      <a:pt x="429" y="99"/>
                    </a:lnTo>
                    <a:lnTo>
                      <a:pt x="465" y="81"/>
                    </a:lnTo>
                    <a:lnTo>
                      <a:pt x="501" y="64"/>
                    </a:lnTo>
                    <a:lnTo>
                      <a:pt x="539" y="50"/>
                    </a:lnTo>
                    <a:lnTo>
                      <a:pt x="576" y="37"/>
                    </a:lnTo>
                    <a:lnTo>
                      <a:pt x="615" y="27"/>
                    </a:lnTo>
                    <a:lnTo>
                      <a:pt x="655" y="17"/>
                    </a:lnTo>
                    <a:lnTo>
                      <a:pt x="695" y="9"/>
                    </a:lnTo>
                    <a:lnTo>
                      <a:pt x="736" y="5"/>
                    </a:lnTo>
                    <a:lnTo>
                      <a:pt x="778" y="1"/>
                    </a:lnTo>
                    <a:lnTo>
                      <a:pt x="820" y="0"/>
                    </a:lnTo>
                    <a:close/>
                  </a:path>
                </a:pathLst>
              </a:custGeom>
              <a:gradFill flip="none" rotWithShape="1">
                <a:gsLst>
                  <a:gs pos="100000">
                    <a:schemeClr val="bg1">
                      <a:alpha val="0"/>
                    </a:schemeClr>
                  </a:gs>
                  <a:gs pos="0">
                    <a:schemeClr val="bg1">
                      <a:alpha val="46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3" name="Freeform 34"/>
              <p:cNvSpPr>
                <a:spLocks/>
              </p:cNvSpPr>
              <p:nvPr/>
            </p:nvSpPr>
            <p:spPr bwMode="auto">
              <a:xfrm>
                <a:off x="5951439" y="5105271"/>
                <a:ext cx="351507" cy="351507"/>
              </a:xfrm>
              <a:custGeom>
                <a:avLst/>
                <a:gdLst>
                  <a:gd name="T0" fmla="*/ 853 w 1548"/>
                  <a:gd name="T1" fmla="*/ 4 h 1547"/>
                  <a:gd name="T2" fmla="*/ 967 w 1548"/>
                  <a:gd name="T3" fmla="*/ 25 h 1547"/>
                  <a:gd name="T4" fmla="*/ 1076 w 1548"/>
                  <a:gd name="T5" fmla="*/ 61 h 1547"/>
                  <a:gd name="T6" fmla="*/ 1176 w 1548"/>
                  <a:gd name="T7" fmla="*/ 112 h 1547"/>
                  <a:gd name="T8" fmla="*/ 1266 w 1548"/>
                  <a:gd name="T9" fmla="*/ 177 h 1547"/>
                  <a:gd name="T10" fmla="*/ 1347 w 1548"/>
                  <a:gd name="T11" fmla="*/ 254 h 1547"/>
                  <a:gd name="T12" fmla="*/ 1415 w 1548"/>
                  <a:gd name="T13" fmla="*/ 341 h 1547"/>
                  <a:gd name="T14" fmla="*/ 1471 w 1548"/>
                  <a:gd name="T15" fmla="*/ 439 h 1547"/>
                  <a:gd name="T16" fmla="*/ 1514 w 1548"/>
                  <a:gd name="T17" fmla="*/ 544 h 1547"/>
                  <a:gd name="T18" fmla="*/ 1539 w 1548"/>
                  <a:gd name="T19" fmla="*/ 655 h 1547"/>
                  <a:gd name="T20" fmla="*/ 1548 w 1548"/>
                  <a:gd name="T21" fmla="*/ 774 h 1547"/>
                  <a:gd name="T22" fmla="*/ 1539 w 1548"/>
                  <a:gd name="T23" fmla="*/ 891 h 1547"/>
                  <a:gd name="T24" fmla="*/ 1514 w 1548"/>
                  <a:gd name="T25" fmla="*/ 1003 h 1547"/>
                  <a:gd name="T26" fmla="*/ 1471 w 1548"/>
                  <a:gd name="T27" fmla="*/ 1109 h 1547"/>
                  <a:gd name="T28" fmla="*/ 1415 w 1548"/>
                  <a:gd name="T29" fmla="*/ 1206 h 1547"/>
                  <a:gd name="T30" fmla="*/ 1347 w 1548"/>
                  <a:gd name="T31" fmla="*/ 1294 h 1547"/>
                  <a:gd name="T32" fmla="*/ 1266 w 1548"/>
                  <a:gd name="T33" fmla="*/ 1370 h 1547"/>
                  <a:gd name="T34" fmla="*/ 1176 w 1548"/>
                  <a:gd name="T35" fmla="*/ 1435 h 1547"/>
                  <a:gd name="T36" fmla="*/ 1076 w 1548"/>
                  <a:gd name="T37" fmla="*/ 1486 h 1547"/>
                  <a:gd name="T38" fmla="*/ 967 w 1548"/>
                  <a:gd name="T39" fmla="*/ 1523 h 1547"/>
                  <a:gd name="T40" fmla="*/ 853 w 1548"/>
                  <a:gd name="T41" fmla="*/ 1543 h 1547"/>
                  <a:gd name="T42" fmla="*/ 735 w 1548"/>
                  <a:gd name="T43" fmla="*/ 1546 h 1547"/>
                  <a:gd name="T44" fmla="*/ 618 w 1548"/>
                  <a:gd name="T45" fmla="*/ 1531 h 1547"/>
                  <a:gd name="T46" fmla="*/ 509 w 1548"/>
                  <a:gd name="T47" fmla="*/ 1500 h 1547"/>
                  <a:gd name="T48" fmla="*/ 405 w 1548"/>
                  <a:gd name="T49" fmla="*/ 1453 h 1547"/>
                  <a:gd name="T50" fmla="*/ 311 w 1548"/>
                  <a:gd name="T51" fmla="*/ 1393 h 1547"/>
                  <a:gd name="T52" fmla="*/ 227 w 1548"/>
                  <a:gd name="T53" fmla="*/ 1320 h 1547"/>
                  <a:gd name="T54" fmla="*/ 154 w 1548"/>
                  <a:gd name="T55" fmla="*/ 1237 h 1547"/>
                  <a:gd name="T56" fmla="*/ 94 w 1548"/>
                  <a:gd name="T57" fmla="*/ 1142 h 1547"/>
                  <a:gd name="T58" fmla="*/ 48 w 1548"/>
                  <a:gd name="T59" fmla="*/ 1040 h 1547"/>
                  <a:gd name="T60" fmla="*/ 16 w 1548"/>
                  <a:gd name="T61" fmla="*/ 929 h 1547"/>
                  <a:gd name="T62" fmla="*/ 1 w 1548"/>
                  <a:gd name="T63" fmla="*/ 814 h 1547"/>
                  <a:gd name="T64" fmla="*/ 5 w 1548"/>
                  <a:gd name="T65" fmla="*/ 694 h 1547"/>
                  <a:gd name="T66" fmla="*/ 25 w 1548"/>
                  <a:gd name="T67" fmla="*/ 580 h 1547"/>
                  <a:gd name="T68" fmla="*/ 62 w 1548"/>
                  <a:gd name="T69" fmla="*/ 473 h 1547"/>
                  <a:gd name="T70" fmla="*/ 113 w 1548"/>
                  <a:gd name="T71" fmla="*/ 373 h 1547"/>
                  <a:gd name="T72" fmla="*/ 177 w 1548"/>
                  <a:gd name="T73" fmla="*/ 281 h 1547"/>
                  <a:gd name="T74" fmla="*/ 254 w 1548"/>
                  <a:gd name="T75" fmla="*/ 202 h 1547"/>
                  <a:gd name="T76" fmla="*/ 341 w 1548"/>
                  <a:gd name="T77" fmla="*/ 132 h 1547"/>
                  <a:gd name="T78" fmla="*/ 439 w 1548"/>
                  <a:gd name="T79" fmla="*/ 76 h 1547"/>
                  <a:gd name="T80" fmla="*/ 544 w 1548"/>
                  <a:gd name="T81" fmla="*/ 35 h 1547"/>
                  <a:gd name="T82" fmla="*/ 656 w 1548"/>
                  <a:gd name="T83" fmla="*/ 9 h 1547"/>
                  <a:gd name="T84" fmla="*/ 774 w 1548"/>
                  <a:gd name="T85" fmla="*/ 0 h 15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48" h="1547">
                    <a:moveTo>
                      <a:pt x="774" y="0"/>
                    </a:moveTo>
                    <a:lnTo>
                      <a:pt x="814" y="1"/>
                    </a:lnTo>
                    <a:lnTo>
                      <a:pt x="853" y="4"/>
                    </a:lnTo>
                    <a:lnTo>
                      <a:pt x="892" y="9"/>
                    </a:lnTo>
                    <a:lnTo>
                      <a:pt x="930" y="16"/>
                    </a:lnTo>
                    <a:lnTo>
                      <a:pt x="967" y="25"/>
                    </a:lnTo>
                    <a:lnTo>
                      <a:pt x="1004" y="35"/>
                    </a:lnTo>
                    <a:lnTo>
                      <a:pt x="1040" y="47"/>
                    </a:lnTo>
                    <a:lnTo>
                      <a:pt x="1076" y="61"/>
                    </a:lnTo>
                    <a:lnTo>
                      <a:pt x="1110" y="76"/>
                    </a:lnTo>
                    <a:lnTo>
                      <a:pt x="1143" y="93"/>
                    </a:lnTo>
                    <a:lnTo>
                      <a:pt x="1176" y="112"/>
                    </a:lnTo>
                    <a:lnTo>
                      <a:pt x="1207" y="132"/>
                    </a:lnTo>
                    <a:lnTo>
                      <a:pt x="1238" y="154"/>
                    </a:lnTo>
                    <a:lnTo>
                      <a:pt x="1266" y="177"/>
                    </a:lnTo>
                    <a:lnTo>
                      <a:pt x="1295" y="202"/>
                    </a:lnTo>
                    <a:lnTo>
                      <a:pt x="1321" y="227"/>
                    </a:lnTo>
                    <a:lnTo>
                      <a:pt x="1347" y="254"/>
                    </a:lnTo>
                    <a:lnTo>
                      <a:pt x="1371" y="281"/>
                    </a:lnTo>
                    <a:lnTo>
                      <a:pt x="1394" y="311"/>
                    </a:lnTo>
                    <a:lnTo>
                      <a:pt x="1415" y="341"/>
                    </a:lnTo>
                    <a:lnTo>
                      <a:pt x="1436" y="373"/>
                    </a:lnTo>
                    <a:lnTo>
                      <a:pt x="1454" y="405"/>
                    </a:lnTo>
                    <a:lnTo>
                      <a:pt x="1471" y="439"/>
                    </a:lnTo>
                    <a:lnTo>
                      <a:pt x="1487" y="473"/>
                    </a:lnTo>
                    <a:lnTo>
                      <a:pt x="1501" y="507"/>
                    </a:lnTo>
                    <a:lnTo>
                      <a:pt x="1514" y="544"/>
                    </a:lnTo>
                    <a:lnTo>
                      <a:pt x="1524" y="580"/>
                    </a:lnTo>
                    <a:lnTo>
                      <a:pt x="1532" y="618"/>
                    </a:lnTo>
                    <a:lnTo>
                      <a:pt x="1539" y="655"/>
                    </a:lnTo>
                    <a:lnTo>
                      <a:pt x="1544" y="694"/>
                    </a:lnTo>
                    <a:lnTo>
                      <a:pt x="1547" y="734"/>
                    </a:lnTo>
                    <a:lnTo>
                      <a:pt x="1548" y="774"/>
                    </a:lnTo>
                    <a:lnTo>
                      <a:pt x="1547" y="814"/>
                    </a:lnTo>
                    <a:lnTo>
                      <a:pt x="1544" y="853"/>
                    </a:lnTo>
                    <a:lnTo>
                      <a:pt x="1539" y="891"/>
                    </a:lnTo>
                    <a:lnTo>
                      <a:pt x="1532" y="929"/>
                    </a:lnTo>
                    <a:lnTo>
                      <a:pt x="1524" y="967"/>
                    </a:lnTo>
                    <a:lnTo>
                      <a:pt x="1514" y="1003"/>
                    </a:lnTo>
                    <a:lnTo>
                      <a:pt x="1501" y="1040"/>
                    </a:lnTo>
                    <a:lnTo>
                      <a:pt x="1487" y="1075"/>
                    </a:lnTo>
                    <a:lnTo>
                      <a:pt x="1471" y="1109"/>
                    </a:lnTo>
                    <a:lnTo>
                      <a:pt x="1454" y="1142"/>
                    </a:lnTo>
                    <a:lnTo>
                      <a:pt x="1436" y="1174"/>
                    </a:lnTo>
                    <a:lnTo>
                      <a:pt x="1415" y="1206"/>
                    </a:lnTo>
                    <a:lnTo>
                      <a:pt x="1394" y="1237"/>
                    </a:lnTo>
                    <a:lnTo>
                      <a:pt x="1371" y="1265"/>
                    </a:lnTo>
                    <a:lnTo>
                      <a:pt x="1347" y="1294"/>
                    </a:lnTo>
                    <a:lnTo>
                      <a:pt x="1321" y="1320"/>
                    </a:lnTo>
                    <a:lnTo>
                      <a:pt x="1295" y="1346"/>
                    </a:lnTo>
                    <a:lnTo>
                      <a:pt x="1266" y="1370"/>
                    </a:lnTo>
                    <a:lnTo>
                      <a:pt x="1238" y="1393"/>
                    </a:lnTo>
                    <a:lnTo>
                      <a:pt x="1207" y="1415"/>
                    </a:lnTo>
                    <a:lnTo>
                      <a:pt x="1176" y="1435"/>
                    </a:lnTo>
                    <a:lnTo>
                      <a:pt x="1143" y="1453"/>
                    </a:lnTo>
                    <a:lnTo>
                      <a:pt x="1110" y="1470"/>
                    </a:lnTo>
                    <a:lnTo>
                      <a:pt x="1076" y="1486"/>
                    </a:lnTo>
                    <a:lnTo>
                      <a:pt x="1040" y="1500"/>
                    </a:lnTo>
                    <a:lnTo>
                      <a:pt x="1004" y="1513"/>
                    </a:lnTo>
                    <a:lnTo>
                      <a:pt x="967" y="1523"/>
                    </a:lnTo>
                    <a:lnTo>
                      <a:pt x="930" y="1531"/>
                    </a:lnTo>
                    <a:lnTo>
                      <a:pt x="892" y="1538"/>
                    </a:lnTo>
                    <a:lnTo>
                      <a:pt x="853" y="1543"/>
                    </a:lnTo>
                    <a:lnTo>
                      <a:pt x="814" y="1546"/>
                    </a:lnTo>
                    <a:lnTo>
                      <a:pt x="774" y="1547"/>
                    </a:lnTo>
                    <a:lnTo>
                      <a:pt x="735" y="1546"/>
                    </a:lnTo>
                    <a:lnTo>
                      <a:pt x="695" y="1543"/>
                    </a:lnTo>
                    <a:lnTo>
                      <a:pt x="656" y="1538"/>
                    </a:lnTo>
                    <a:lnTo>
                      <a:pt x="618" y="1531"/>
                    </a:lnTo>
                    <a:lnTo>
                      <a:pt x="581" y="1523"/>
                    </a:lnTo>
                    <a:lnTo>
                      <a:pt x="544" y="1513"/>
                    </a:lnTo>
                    <a:lnTo>
                      <a:pt x="509" y="1500"/>
                    </a:lnTo>
                    <a:lnTo>
                      <a:pt x="473" y="1486"/>
                    </a:lnTo>
                    <a:lnTo>
                      <a:pt x="439" y="1470"/>
                    </a:lnTo>
                    <a:lnTo>
                      <a:pt x="405" y="1453"/>
                    </a:lnTo>
                    <a:lnTo>
                      <a:pt x="373" y="1435"/>
                    </a:lnTo>
                    <a:lnTo>
                      <a:pt x="341" y="1415"/>
                    </a:lnTo>
                    <a:lnTo>
                      <a:pt x="311" y="1393"/>
                    </a:lnTo>
                    <a:lnTo>
                      <a:pt x="282" y="1370"/>
                    </a:lnTo>
                    <a:lnTo>
                      <a:pt x="254" y="1346"/>
                    </a:lnTo>
                    <a:lnTo>
                      <a:pt x="227" y="1320"/>
                    </a:lnTo>
                    <a:lnTo>
                      <a:pt x="202" y="1294"/>
                    </a:lnTo>
                    <a:lnTo>
                      <a:pt x="177" y="1265"/>
                    </a:lnTo>
                    <a:lnTo>
                      <a:pt x="154" y="1237"/>
                    </a:lnTo>
                    <a:lnTo>
                      <a:pt x="132" y="1206"/>
                    </a:lnTo>
                    <a:lnTo>
                      <a:pt x="113" y="1174"/>
                    </a:lnTo>
                    <a:lnTo>
                      <a:pt x="94" y="1142"/>
                    </a:lnTo>
                    <a:lnTo>
                      <a:pt x="76" y="1109"/>
                    </a:lnTo>
                    <a:lnTo>
                      <a:pt x="62" y="1075"/>
                    </a:lnTo>
                    <a:lnTo>
                      <a:pt x="48" y="1040"/>
                    </a:lnTo>
                    <a:lnTo>
                      <a:pt x="35" y="1003"/>
                    </a:lnTo>
                    <a:lnTo>
                      <a:pt x="25" y="967"/>
                    </a:lnTo>
                    <a:lnTo>
                      <a:pt x="16" y="929"/>
                    </a:lnTo>
                    <a:lnTo>
                      <a:pt x="9" y="891"/>
                    </a:lnTo>
                    <a:lnTo>
                      <a:pt x="5" y="853"/>
                    </a:lnTo>
                    <a:lnTo>
                      <a:pt x="1" y="814"/>
                    </a:lnTo>
                    <a:lnTo>
                      <a:pt x="0" y="774"/>
                    </a:lnTo>
                    <a:lnTo>
                      <a:pt x="1" y="734"/>
                    </a:lnTo>
                    <a:lnTo>
                      <a:pt x="5" y="694"/>
                    </a:lnTo>
                    <a:lnTo>
                      <a:pt x="9" y="655"/>
                    </a:lnTo>
                    <a:lnTo>
                      <a:pt x="16" y="618"/>
                    </a:lnTo>
                    <a:lnTo>
                      <a:pt x="25" y="580"/>
                    </a:lnTo>
                    <a:lnTo>
                      <a:pt x="35" y="544"/>
                    </a:lnTo>
                    <a:lnTo>
                      <a:pt x="48" y="507"/>
                    </a:lnTo>
                    <a:lnTo>
                      <a:pt x="62" y="473"/>
                    </a:lnTo>
                    <a:lnTo>
                      <a:pt x="76" y="439"/>
                    </a:lnTo>
                    <a:lnTo>
                      <a:pt x="94" y="405"/>
                    </a:lnTo>
                    <a:lnTo>
                      <a:pt x="113" y="373"/>
                    </a:lnTo>
                    <a:lnTo>
                      <a:pt x="132" y="341"/>
                    </a:lnTo>
                    <a:lnTo>
                      <a:pt x="154" y="311"/>
                    </a:lnTo>
                    <a:lnTo>
                      <a:pt x="177" y="281"/>
                    </a:lnTo>
                    <a:lnTo>
                      <a:pt x="202" y="254"/>
                    </a:lnTo>
                    <a:lnTo>
                      <a:pt x="227" y="227"/>
                    </a:lnTo>
                    <a:lnTo>
                      <a:pt x="254" y="202"/>
                    </a:lnTo>
                    <a:lnTo>
                      <a:pt x="282" y="177"/>
                    </a:lnTo>
                    <a:lnTo>
                      <a:pt x="311" y="154"/>
                    </a:lnTo>
                    <a:lnTo>
                      <a:pt x="341" y="132"/>
                    </a:lnTo>
                    <a:lnTo>
                      <a:pt x="373" y="112"/>
                    </a:lnTo>
                    <a:lnTo>
                      <a:pt x="405" y="93"/>
                    </a:lnTo>
                    <a:lnTo>
                      <a:pt x="439" y="76"/>
                    </a:lnTo>
                    <a:lnTo>
                      <a:pt x="473" y="61"/>
                    </a:lnTo>
                    <a:lnTo>
                      <a:pt x="509" y="47"/>
                    </a:lnTo>
                    <a:lnTo>
                      <a:pt x="544" y="35"/>
                    </a:lnTo>
                    <a:lnTo>
                      <a:pt x="581" y="25"/>
                    </a:lnTo>
                    <a:lnTo>
                      <a:pt x="618" y="16"/>
                    </a:lnTo>
                    <a:lnTo>
                      <a:pt x="656" y="9"/>
                    </a:lnTo>
                    <a:lnTo>
                      <a:pt x="695" y="4"/>
                    </a:lnTo>
                    <a:lnTo>
                      <a:pt x="735" y="1"/>
                    </a:lnTo>
                    <a:lnTo>
                      <a:pt x="774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4" name="Freeform 35"/>
              <p:cNvSpPr>
                <a:spLocks noEditPoints="1"/>
              </p:cNvSpPr>
              <p:nvPr/>
            </p:nvSpPr>
            <p:spPr bwMode="auto">
              <a:xfrm>
                <a:off x="6059071" y="5211540"/>
                <a:ext cx="137606" cy="137606"/>
              </a:xfrm>
              <a:custGeom>
                <a:avLst/>
                <a:gdLst>
                  <a:gd name="T0" fmla="*/ 470 w 608"/>
                  <a:gd name="T1" fmla="*/ 1 h 609"/>
                  <a:gd name="T2" fmla="*/ 514 w 608"/>
                  <a:gd name="T3" fmla="*/ 13 h 609"/>
                  <a:gd name="T4" fmla="*/ 552 w 608"/>
                  <a:gd name="T5" fmla="*/ 36 h 609"/>
                  <a:gd name="T6" fmla="*/ 563 w 608"/>
                  <a:gd name="T7" fmla="*/ 46 h 609"/>
                  <a:gd name="T8" fmla="*/ 589 w 608"/>
                  <a:gd name="T9" fmla="*/ 81 h 609"/>
                  <a:gd name="T10" fmla="*/ 604 w 608"/>
                  <a:gd name="T11" fmla="*/ 123 h 609"/>
                  <a:gd name="T12" fmla="*/ 608 w 608"/>
                  <a:gd name="T13" fmla="*/ 455 h 609"/>
                  <a:gd name="T14" fmla="*/ 601 w 608"/>
                  <a:gd name="T15" fmla="*/ 501 h 609"/>
                  <a:gd name="T16" fmla="*/ 581 w 608"/>
                  <a:gd name="T17" fmla="*/ 541 h 609"/>
                  <a:gd name="T18" fmla="*/ 552 w 608"/>
                  <a:gd name="T19" fmla="*/ 574 h 609"/>
                  <a:gd name="T20" fmla="*/ 514 w 608"/>
                  <a:gd name="T21" fmla="*/ 597 h 609"/>
                  <a:gd name="T22" fmla="*/ 470 w 608"/>
                  <a:gd name="T23" fmla="*/ 608 h 609"/>
                  <a:gd name="T24" fmla="*/ 138 w 608"/>
                  <a:gd name="T25" fmla="*/ 608 h 609"/>
                  <a:gd name="T26" fmla="*/ 93 w 608"/>
                  <a:gd name="T27" fmla="*/ 597 h 609"/>
                  <a:gd name="T28" fmla="*/ 55 w 608"/>
                  <a:gd name="T29" fmla="*/ 574 h 609"/>
                  <a:gd name="T30" fmla="*/ 35 w 608"/>
                  <a:gd name="T31" fmla="*/ 553 h 609"/>
                  <a:gd name="T32" fmla="*/ 11 w 608"/>
                  <a:gd name="T33" fmla="*/ 514 h 609"/>
                  <a:gd name="T34" fmla="*/ 0 w 608"/>
                  <a:gd name="T35" fmla="*/ 471 h 609"/>
                  <a:gd name="T36" fmla="*/ 0 w 608"/>
                  <a:gd name="T37" fmla="*/ 138 h 609"/>
                  <a:gd name="T38" fmla="*/ 11 w 608"/>
                  <a:gd name="T39" fmla="*/ 95 h 609"/>
                  <a:gd name="T40" fmla="*/ 35 w 608"/>
                  <a:gd name="T41" fmla="*/ 57 h 609"/>
                  <a:gd name="T42" fmla="*/ 67 w 608"/>
                  <a:gd name="T43" fmla="*/ 28 h 609"/>
                  <a:gd name="T44" fmla="*/ 107 w 608"/>
                  <a:gd name="T45" fmla="*/ 8 h 609"/>
                  <a:gd name="T46" fmla="*/ 152 w 608"/>
                  <a:gd name="T47" fmla="*/ 0 h 609"/>
                  <a:gd name="T48" fmla="*/ 143 w 608"/>
                  <a:gd name="T49" fmla="*/ 61 h 609"/>
                  <a:gd name="T50" fmla="*/ 116 w 608"/>
                  <a:gd name="T51" fmla="*/ 68 h 609"/>
                  <a:gd name="T52" fmla="*/ 93 w 608"/>
                  <a:gd name="T53" fmla="*/ 81 h 609"/>
                  <a:gd name="T54" fmla="*/ 75 w 608"/>
                  <a:gd name="T55" fmla="*/ 102 h 609"/>
                  <a:gd name="T56" fmla="*/ 62 w 608"/>
                  <a:gd name="T57" fmla="*/ 127 h 609"/>
                  <a:gd name="T58" fmla="*/ 58 w 608"/>
                  <a:gd name="T59" fmla="*/ 154 h 609"/>
                  <a:gd name="T60" fmla="*/ 60 w 608"/>
                  <a:gd name="T61" fmla="*/ 475 h 609"/>
                  <a:gd name="T62" fmla="*/ 69 w 608"/>
                  <a:gd name="T63" fmla="*/ 501 h 609"/>
                  <a:gd name="T64" fmla="*/ 86 w 608"/>
                  <a:gd name="T65" fmla="*/ 522 h 609"/>
                  <a:gd name="T66" fmla="*/ 108 w 608"/>
                  <a:gd name="T67" fmla="*/ 538 h 609"/>
                  <a:gd name="T68" fmla="*/ 134 w 608"/>
                  <a:gd name="T69" fmla="*/ 547 h 609"/>
                  <a:gd name="T70" fmla="*/ 454 w 608"/>
                  <a:gd name="T71" fmla="*/ 550 h 609"/>
                  <a:gd name="T72" fmla="*/ 482 w 608"/>
                  <a:gd name="T73" fmla="*/ 545 h 609"/>
                  <a:gd name="T74" fmla="*/ 507 w 608"/>
                  <a:gd name="T75" fmla="*/ 534 h 609"/>
                  <a:gd name="T76" fmla="*/ 527 w 608"/>
                  <a:gd name="T77" fmla="*/ 516 h 609"/>
                  <a:gd name="T78" fmla="*/ 541 w 608"/>
                  <a:gd name="T79" fmla="*/ 492 h 609"/>
                  <a:gd name="T80" fmla="*/ 548 w 608"/>
                  <a:gd name="T81" fmla="*/ 465 h 609"/>
                  <a:gd name="T82" fmla="*/ 548 w 608"/>
                  <a:gd name="T83" fmla="*/ 145 h 609"/>
                  <a:gd name="T84" fmla="*/ 541 w 608"/>
                  <a:gd name="T85" fmla="*/ 118 h 609"/>
                  <a:gd name="T86" fmla="*/ 527 w 608"/>
                  <a:gd name="T87" fmla="*/ 94 h 609"/>
                  <a:gd name="T88" fmla="*/ 514 w 608"/>
                  <a:gd name="T89" fmla="*/ 81 h 609"/>
                  <a:gd name="T90" fmla="*/ 491 w 608"/>
                  <a:gd name="T91" fmla="*/ 68 h 609"/>
                  <a:gd name="T92" fmla="*/ 464 w 608"/>
                  <a:gd name="T93" fmla="*/ 61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08" h="609">
                    <a:moveTo>
                      <a:pt x="152" y="0"/>
                    </a:moveTo>
                    <a:lnTo>
                      <a:pt x="454" y="0"/>
                    </a:lnTo>
                    <a:lnTo>
                      <a:pt x="470" y="1"/>
                    </a:lnTo>
                    <a:lnTo>
                      <a:pt x="484" y="4"/>
                    </a:lnTo>
                    <a:lnTo>
                      <a:pt x="499" y="8"/>
                    </a:lnTo>
                    <a:lnTo>
                      <a:pt x="514" y="13"/>
                    </a:lnTo>
                    <a:lnTo>
                      <a:pt x="527" y="20"/>
                    </a:lnTo>
                    <a:lnTo>
                      <a:pt x="539" y="28"/>
                    </a:lnTo>
                    <a:lnTo>
                      <a:pt x="552" y="36"/>
                    </a:lnTo>
                    <a:lnTo>
                      <a:pt x="562" y="46"/>
                    </a:lnTo>
                    <a:lnTo>
                      <a:pt x="562" y="46"/>
                    </a:lnTo>
                    <a:lnTo>
                      <a:pt x="563" y="46"/>
                    </a:lnTo>
                    <a:lnTo>
                      <a:pt x="572" y="57"/>
                    </a:lnTo>
                    <a:lnTo>
                      <a:pt x="581" y="69"/>
                    </a:lnTo>
                    <a:lnTo>
                      <a:pt x="589" y="81"/>
                    </a:lnTo>
                    <a:lnTo>
                      <a:pt x="595" y="95"/>
                    </a:lnTo>
                    <a:lnTo>
                      <a:pt x="601" y="109"/>
                    </a:lnTo>
                    <a:lnTo>
                      <a:pt x="604" y="123"/>
                    </a:lnTo>
                    <a:lnTo>
                      <a:pt x="606" y="138"/>
                    </a:lnTo>
                    <a:lnTo>
                      <a:pt x="608" y="154"/>
                    </a:lnTo>
                    <a:lnTo>
                      <a:pt x="608" y="455"/>
                    </a:lnTo>
                    <a:lnTo>
                      <a:pt x="606" y="471"/>
                    </a:lnTo>
                    <a:lnTo>
                      <a:pt x="604" y="486"/>
                    </a:lnTo>
                    <a:lnTo>
                      <a:pt x="601" y="501"/>
                    </a:lnTo>
                    <a:lnTo>
                      <a:pt x="595" y="514"/>
                    </a:lnTo>
                    <a:lnTo>
                      <a:pt x="589" y="528"/>
                    </a:lnTo>
                    <a:lnTo>
                      <a:pt x="581" y="541"/>
                    </a:lnTo>
                    <a:lnTo>
                      <a:pt x="572" y="553"/>
                    </a:lnTo>
                    <a:lnTo>
                      <a:pt x="563" y="563"/>
                    </a:lnTo>
                    <a:lnTo>
                      <a:pt x="552" y="574"/>
                    </a:lnTo>
                    <a:lnTo>
                      <a:pt x="540" y="583"/>
                    </a:lnTo>
                    <a:lnTo>
                      <a:pt x="527" y="590"/>
                    </a:lnTo>
                    <a:lnTo>
                      <a:pt x="514" y="597"/>
                    </a:lnTo>
                    <a:lnTo>
                      <a:pt x="499" y="602"/>
                    </a:lnTo>
                    <a:lnTo>
                      <a:pt x="484" y="606"/>
                    </a:lnTo>
                    <a:lnTo>
                      <a:pt x="470" y="608"/>
                    </a:lnTo>
                    <a:lnTo>
                      <a:pt x="454" y="609"/>
                    </a:lnTo>
                    <a:lnTo>
                      <a:pt x="152" y="609"/>
                    </a:lnTo>
                    <a:lnTo>
                      <a:pt x="138" y="608"/>
                    </a:lnTo>
                    <a:lnTo>
                      <a:pt x="122" y="606"/>
                    </a:lnTo>
                    <a:lnTo>
                      <a:pt x="108" y="602"/>
                    </a:lnTo>
                    <a:lnTo>
                      <a:pt x="93" y="597"/>
                    </a:lnTo>
                    <a:lnTo>
                      <a:pt x="79" y="590"/>
                    </a:lnTo>
                    <a:lnTo>
                      <a:pt x="67" y="583"/>
                    </a:lnTo>
                    <a:lnTo>
                      <a:pt x="55" y="574"/>
                    </a:lnTo>
                    <a:lnTo>
                      <a:pt x="44" y="563"/>
                    </a:lnTo>
                    <a:lnTo>
                      <a:pt x="44" y="563"/>
                    </a:lnTo>
                    <a:lnTo>
                      <a:pt x="35" y="553"/>
                    </a:lnTo>
                    <a:lnTo>
                      <a:pt x="26" y="541"/>
                    </a:lnTo>
                    <a:lnTo>
                      <a:pt x="18" y="528"/>
                    </a:lnTo>
                    <a:lnTo>
                      <a:pt x="11" y="514"/>
                    </a:lnTo>
                    <a:lnTo>
                      <a:pt x="6" y="501"/>
                    </a:lnTo>
                    <a:lnTo>
                      <a:pt x="2" y="486"/>
                    </a:lnTo>
                    <a:lnTo>
                      <a:pt x="0" y="471"/>
                    </a:lnTo>
                    <a:lnTo>
                      <a:pt x="0" y="455"/>
                    </a:lnTo>
                    <a:lnTo>
                      <a:pt x="0" y="154"/>
                    </a:lnTo>
                    <a:lnTo>
                      <a:pt x="0" y="138"/>
                    </a:lnTo>
                    <a:lnTo>
                      <a:pt x="2" y="123"/>
                    </a:lnTo>
                    <a:lnTo>
                      <a:pt x="6" y="109"/>
                    </a:lnTo>
                    <a:lnTo>
                      <a:pt x="11" y="95"/>
                    </a:lnTo>
                    <a:lnTo>
                      <a:pt x="18" y="81"/>
                    </a:lnTo>
                    <a:lnTo>
                      <a:pt x="26" y="69"/>
                    </a:lnTo>
                    <a:lnTo>
                      <a:pt x="35" y="57"/>
                    </a:lnTo>
                    <a:lnTo>
                      <a:pt x="44" y="46"/>
                    </a:lnTo>
                    <a:lnTo>
                      <a:pt x="55" y="36"/>
                    </a:lnTo>
                    <a:lnTo>
                      <a:pt x="67" y="28"/>
                    </a:lnTo>
                    <a:lnTo>
                      <a:pt x="79" y="20"/>
                    </a:lnTo>
                    <a:lnTo>
                      <a:pt x="93" y="13"/>
                    </a:lnTo>
                    <a:lnTo>
                      <a:pt x="107" y="8"/>
                    </a:lnTo>
                    <a:lnTo>
                      <a:pt x="122" y="4"/>
                    </a:lnTo>
                    <a:lnTo>
                      <a:pt x="138" y="1"/>
                    </a:lnTo>
                    <a:lnTo>
                      <a:pt x="152" y="0"/>
                    </a:lnTo>
                    <a:close/>
                    <a:moveTo>
                      <a:pt x="454" y="60"/>
                    </a:moveTo>
                    <a:lnTo>
                      <a:pt x="152" y="60"/>
                    </a:lnTo>
                    <a:lnTo>
                      <a:pt x="143" y="61"/>
                    </a:lnTo>
                    <a:lnTo>
                      <a:pt x="134" y="62"/>
                    </a:lnTo>
                    <a:lnTo>
                      <a:pt x="125" y="64"/>
                    </a:lnTo>
                    <a:lnTo>
                      <a:pt x="116" y="68"/>
                    </a:lnTo>
                    <a:lnTo>
                      <a:pt x="108" y="71"/>
                    </a:lnTo>
                    <a:lnTo>
                      <a:pt x="100" y="76"/>
                    </a:lnTo>
                    <a:lnTo>
                      <a:pt x="93" y="81"/>
                    </a:lnTo>
                    <a:lnTo>
                      <a:pt x="86" y="88"/>
                    </a:lnTo>
                    <a:lnTo>
                      <a:pt x="79" y="94"/>
                    </a:lnTo>
                    <a:lnTo>
                      <a:pt x="75" y="102"/>
                    </a:lnTo>
                    <a:lnTo>
                      <a:pt x="69" y="110"/>
                    </a:lnTo>
                    <a:lnTo>
                      <a:pt x="66" y="118"/>
                    </a:lnTo>
                    <a:lnTo>
                      <a:pt x="62" y="127"/>
                    </a:lnTo>
                    <a:lnTo>
                      <a:pt x="60" y="135"/>
                    </a:lnTo>
                    <a:lnTo>
                      <a:pt x="59" y="145"/>
                    </a:lnTo>
                    <a:lnTo>
                      <a:pt x="58" y="154"/>
                    </a:lnTo>
                    <a:lnTo>
                      <a:pt x="58" y="455"/>
                    </a:lnTo>
                    <a:lnTo>
                      <a:pt x="59" y="465"/>
                    </a:lnTo>
                    <a:lnTo>
                      <a:pt x="60" y="475"/>
                    </a:lnTo>
                    <a:lnTo>
                      <a:pt x="62" y="484"/>
                    </a:lnTo>
                    <a:lnTo>
                      <a:pt x="66" y="492"/>
                    </a:lnTo>
                    <a:lnTo>
                      <a:pt x="69" y="501"/>
                    </a:lnTo>
                    <a:lnTo>
                      <a:pt x="75" y="509"/>
                    </a:lnTo>
                    <a:lnTo>
                      <a:pt x="79" y="516"/>
                    </a:lnTo>
                    <a:lnTo>
                      <a:pt x="86" y="522"/>
                    </a:lnTo>
                    <a:lnTo>
                      <a:pt x="93" y="528"/>
                    </a:lnTo>
                    <a:lnTo>
                      <a:pt x="100" y="534"/>
                    </a:lnTo>
                    <a:lnTo>
                      <a:pt x="108" y="538"/>
                    </a:lnTo>
                    <a:lnTo>
                      <a:pt x="116" y="543"/>
                    </a:lnTo>
                    <a:lnTo>
                      <a:pt x="125" y="545"/>
                    </a:lnTo>
                    <a:lnTo>
                      <a:pt x="134" y="547"/>
                    </a:lnTo>
                    <a:lnTo>
                      <a:pt x="143" y="550"/>
                    </a:lnTo>
                    <a:lnTo>
                      <a:pt x="152" y="550"/>
                    </a:lnTo>
                    <a:lnTo>
                      <a:pt x="454" y="550"/>
                    </a:lnTo>
                    <a:lnTo>
                      <a:pt x="464" y="550"/>
                    </a:lnTo>
                    <a:lnTo>
                      <a:pt x="473" y="547"/>
                    </a:lnTo>
                    <a:lnTo>
                      <a:pt x="482" y="545"/>
                    </a:lnTo>
                    <a:lnTo>
                      <a:pt x="491" y="543"/>
                    </a:lnTo>
                    <a:lnTo>
                      <a:pt x="499" y="538"/>
                    </a:lnTo>
                    <a:lnTo>
                      <a:pt x="507" y="534"/>
                    </a:lnTo>
                    <a:lnTo>
                      <a:pt x="514" y="528"/>
                    </a:lnTo>
                    <a:lnTo>
                      <a:pt x="521" y="522"/>
                    </a:lnTo>
                    <a:lnTo>
                      <a:pt x="527" y="516"/>
                    </a:lnTo>
                    <a:lnTo>
                      <a:pt x="532" y="508"/>
                    </a:lnTo>
                    <a:lnTo>
                      <a:pt x="537" y="501"/>
                    </a:lnTo>
                    <a:lnTo>
                      <a:pt x="541" y="492"/>
                    </a:lnTo>
                    <a:lnTo>
                      <a:pt x="545" y="484"/>
                    </a:lnTo>
                    <a:lnTo>
                      <a:pt x="547" y="475"/>
                    </a:lnTo>
                    <a:lnTo>
                      <a:pt x="548" y="465"/>
                    </a:lnTo>
                    <a:lnTo>
                      <a:pt x="548" y="455"/>
                    </a:lnTo>
                    <a:lnTo>
                      <a:pt x="548" y="154"/>
                    </a:lnTo>
                    <a:lnTo>
                      <a:pt x="548" y="145"/>
                    </a:lnTo>
                    <a:lnTo>
                      <a:pt x="547" y="135"/>
                    </a:lnTo>
                    <a:lnTo>
                      <a:pt x="545" y="126"/>
                    </a:lnTo>
                    <a:lnTo>
                      <a:pt x="541" y="118"/>
                    </a:lnTo>
                    <a:lnTo>
                      <a:pt x="537" y="110"/>
                    </a:lnTo>
                    <a:lnTo>
                      <a:pt x="532" y="102"/>
                    </a:lnTo>
                    <a:lnTo>
                      <a:pt x="527" y="94"/>
                    </a:lnTo>
                    <a:lnTo>
                      <a:pt x="521" y="88"/>
                    </a:lnTo>
                    <a:lnTo>
                      <a:pt x="521" y="87"/>
                    </a:lnTo>
                    <a:lnTo>
                      <a:pt x="514" y="81"/>
                    </a:lnTo>
                    <a:lnTo>
                      <a:pt x="507" y="76"/>
                    </a:lnTo>
                    <a:lnTo>
                      <a:pt x="499" y="71"/>
                    </a:lnTo>
                    <a:lnTo>
                      <a:pt x="491" y="68"/>
                    </a:lnTo>
                    <a:lnTo>
                      <a:pt x="482" y="64"/>
                    </a:lnTo>
                    <a:lnTo>
                      <a:pt x="473" y="62"/>
                    </a:lnTo>
                    <a:lnTo>
                      <a:pt x="464" y="61"/>
                    </a:lnTo>
                    <a:lnTo>
                      <a:pt x="454" y="60"/>
                    </a:lnTo>
                    <a:close/>
                  </a:path>
                </a:pathLst>
              </a:custGeom>
              <a:gradFill flip="none" rotWithShape="1">
                <a:gsLst>
                  <a:gs pos="46000">
                    <a:srgbClr val="FFFFFF"/>
                  </a:gs>
                  <a:gs pos="56000">
                    <a:schemeClr val="bg1">
                      <a:alpha val="45000"/>
                    </a:schemeClr>
                  </a:gs>
                  <a:gs pos="100000">
                    <a:srgbClr val="FFFFFF"/>
                  </a:gs>
                  <a:gs pos="0">
                    <a:schemeClr val="bg1">
                      <a:alpha val="97000"/>
                    </a:schemeClr>
                  </a:gs>
                </a:gsLst>
                <a:lin ang="189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5" name="Freeform 42"/>
              <p:cNvSpPr>
                <a:spLocks/>
              </p:cNvSpPr>
              <p:nvPr/>
            </p:nvSpPr>
            <p:spPr bwMode="auto">
              <a:xfrm>
                <a:off x="5940539" y="5287836"/>
                <a:ext cx="371944" cy="178479"/>
              </a:xfrm>
              <a:custGeom>
                <a:avLst/>
                <a:gdLst>
                  <a:gd name="T0" fmla="*/ 1635 w 1638"/>
                  <a:gd name="T1" fmla="*/ 43 h 786"/>
                  <a:gd name="T2" fmla="*/ 1625 w 1638"/>
                  <a:gd name="T3" fmla="*/ 122 h 786"/>
                  <a:gd name="T4" fmla="*/ 1605 w 1638"/>
                  <a:gd name="T5" fmla="*/ 199 h 786"/>
                  <a:gd name="T6" fmla="*/ 1580 w 1638"/>
                  <a:gd name="T7" fmla="*/ 273 h 786"/>
                  <a:gd name="T8" fmla="*/ 1547 w 1638"/>
                  <a:gd name="T9" fmla="*/ 344 h 786"/>
                  <a:gd name="T10" fmla="*/ 1508 w 1638"/>
                  <a:gd name="T11" fmla="*/ 410 h 786"/>
                  <a:gd name="T12" fmla="*/ 1464 w 1638"/>
                  <a:gd name="T13" fmla="*/ 473 h 786"/>
                  <a:gd name="T14" fmla="*/ 1414 w 1638"/>
                  <a:gd name="T15" fmla="*/ 531 h 786"/>
                  <a:gd name="T16" fmla="*/ 1359 w 1638"/>
                  <a:gd name="T17" fmla="*/ 584 h 786"/>
                  <a:gd name="T18" fmla="*/ 1298 w 1638"/>
                  <a:gd name="T19" fmla="*/ 631 h 786"/>
                  <a:gd name="T20" fmla="*/ 1235 w 1638"/>
                  <a:gd name="T21" fmla="*/ 674 h 786"/>
                  <a:gd name="T22" fmla="*/ 1166 w 1638"/>
                  <a:gd name="T23" fmla="*/ 710 h 786"/>
                  <a:gd name="T24" fmla="*/ 1094 w 1638"/>
                  <a:gd name="T25" fmla="*/ 740 h 786"/>
                  <a:gd name="T26" fmla="*/ 1019 w 1638"/>
                  <a:gd name="T27" fmla="*/ 763 h 786"/>
                  <a:gd name="T28" fmla="*/ 940 w 1638"/>
                  <a:gd name="T29" fmla="*/ 777 h 786"/>
                  <a:gd name="T30" fmla="*/ 861 w 1638"/>
                  <a:gd name="T31" fmla="*/ 785 h 786"/>
                  <a:gd name="T32" fmla="*/ 778 w 1638"/>
                  <a:gd name="T33" fmla="*/ 785 h 786"/>
                  <a:gd name="T34" fmla="*/ 697 w 1638"/>
                  <a:gd name="T35" fmla="*/ 777 h 786"/>
                  <a:gd name="T36" fmla="*/ 619 w 1638"/>
                  <a:gd name="T37" fmla="*/ 763 h 786"/>
                  <a:gd name="T38" fmla="*/ 543 w 1638"/>
                  <a:gd name="T39" fmla="*/ 740 h 786"/>
                  <a:gd name="T40" fmla="*/ 472 w 1638"/>
                  <a:gd name="T41" fmla="*/ 710 h 786"/>
                  <a:gd name="T42" fmla="*/ 403 w 1638"/>
                  <a:gd name="T43" fmla="*/ 674 h 786"/>
                  <a:gd name="T44" fmla="*/ 338 w 1638"/>
                  <a:gd name="T45" fmla="*/ 631 h 786"/>
                  <a:gd name="T46" fmla="*/ 279 w 1638"/>
                  <a:gd name="T47" fmla="*/ 584 h 786"/>
                  <a:gd name="T48" fmla="*/ 223 w 1638"/>
                  <a:gd name="T49" fmla="*/ 530 h 786"/>
                  <a:gd name="T50" fmla="*/ 173 w 1638"/>
                  <a:gd name="T51" fmla="*/ 472 h 786"/>
                  <a:gd name="T52" fmla="*/ 128 w 1638"/>
                  <a:gd name="T53" fmla="*/ 409 h 786"/>
                  <a:gd name="T54" fmla="*/ 89 w 1638"/>
                  <a:gd name="T55" fmla="*/ 342 h 786"/>
                  <a:gd name="T56" fmla="*/ 58 w 1638"/>
                  <a:gd name="T57" fmla="*/ 271 h 786"/>
                  <a:gd name="T58" fmla="*/ 32 w 1638"/>
                  <a:gd name="T59" fmla="*/ 197 h 786"/>
                  <a:gd name="T60" fmla="*/ 14 w 1638"/>
                  <a:gd name="T61" fmla="*/ 120 h 786"/>
                  <a:gd name="T62" fmla="*/ 3 w 1638"/>
                  <a:gd name="T63" fmla="*/ 40 h 786"/>
                  <a:gd name="T64" fmla="*/ 48 w 1638"/>
                  <a:gd name="T65" fmla="*/ 6 h 786"/>
                  <a:gd name="T66" fmla="*/ 146 w 1638"/>
                  <a:gd name="T67" fmla="*/ 18 h 786"/>
                  <a:gd name="T68" fmla="*/ 246 w 1638"/>
                  <a:gd name="T69" fmla="*/ 28 h 786"/>
                  <a:gd name="T70" fmla="*/ 348 w 1638"/>
                  <a:gd name="T71" fmla="*/ 37 h 786"/>
                  <a:gd name="T72" fmla="*/ 452 w 1638"/>
                  <a:gd name="T73" fmla="*/ 44 h 786"/>
                  <a:gd name="T74" fmla="*/ 557 w 1638"/>
                  <a:gd name="T75" fmla="*/ 50 h 786"/>
                  <a:gd name="T76" fmla="*/ 664 w 1638"/>
                  <a:gd name="T77" fmla="*/ 53 h 786"/>
                  <a:gd name="T78" fmla="*/ 774 w 1638"/>
                  <a:gd name="T79" fmla="*/ 56 h 786"/>
                  <a:gd name="T80" fmla="*/ 882 w 1638"/>
                  <a:gd name="T81" fmla="*/ 56 h 786"/>
                  <a:gd name="T82" fmla="*/ 988 w 1638"/>
                  <a:gd name="T83" fmla="*/ 53 h 786"/>
                  <a:gd name="T84" fmla="*/ 1093 w 1638"/>
                  <a:gd name="T85" fmla="*/ 50 h 786"/>
                  <a:gd name="T86" fmla="*/ 1196 w 1638"/>
                  <a:gd name="T87" fmla="*/ 45 h 786"/>
                  <a:gd name="T88" fmla="*/ 1297 w 1638"/>
                  <a:gd name="T89" fmla="*/ 39 h 786"/>
                  <a:gd name="T90" fmla="*/ 1398 w 1638"/>
                  <a:gd name="T91" fmla="*/ 30 h 786"/>
                  <a:gd name="T92" fmla="*/ 1495 w 1638"/>
                  <a:gd name="T93" fmla="*/ 20 h 786"/>
                  <a:gd name="T94" fmla="*/ 1590 w 1638"/>
                  <a:gd name="T95" fmla="*/ 9 h 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638" h="786">
                    <a:moveTo>
                      <a:pt x="1638" y="2"/>
                    </a:moveTo>
                    <a:lnTo>
                      <a:pt x="1635" y="43"/>
                    </a:lnTo>
                    <a:lnTo>
                      <a:pt x="1630" y="83"/>
                    </a:lnTo>
                    <a:lnTo>
                      <a:pt x="1625" y="122"/>
                    </a:lnTo>
                    <a:lnTo>
                      <a:pt x="1616" y="161"/>
                    </a:lnTo>
                    <a:lnTo>
                      <a:pt x="1605" y="199"/>
                    </a:lnTo>
                    <a:lnTo>
                      <a:pt x="1594" y="237"/>
                    </a:lnTo>
                    <a:lnTo>
                      <a:pt x="1580" y="273"/>
                    </a:lnTo>
                    <a:lnTo>
                      <a:pt x="1564" y="309"/>
                    </a:lnTo>
                    <a:lnTo>
                      <a:pt x="1547" y="344"/>
                    </a:lnTo>
                    <a:lnTo>
                      <a:pt x="1529" y="377"/>
                    </a:lnTo>
                    <a:lnTo>
                      <a:pt x="1508" y="410"/>
                    </a:lnTo>
                    <a:lnTo>
                      <a:pt x="1488" y="442"/>
                    </a:lnTo>
                    <a:lnTo>
                      <a:pt x="1464" y="473"/>
                    </a:lnTo>
                    <a:lnTo>
                      <a:pt x="1440" y="503"/>
                    </a:lnTo>
                    <a:lnTo>
                      <a:pt x="1414" y="531"/>
                    </a:lnTo>
                    <a:lnTo>
                      <a:pt x="1387" y="558"/>
                    </a:lnTo>
                    <a:lnTo>
                      <a:pt x="1359" y="584"/>
                    </a:lnTo>
                    <a:lnTo>
                      <a:pt x="1329" y="609"/>
                    </a:lnTo>
                    <a:lnTo>
                      <a:pt x="1298" y="631"/>
                    </a:lnTo>
                    <a:lnTo>
                      <a:pt x="1268" y="654"/>
                    </a:lnTo>
                    <a:lnTo>
                      <a:pt x="1235" y="674"/>
                    </a:lnTo>
                    <a:lnTo>
                      <a:pt x="1200" y="693"/>
                    </a:lnTo>
                    <a:lnTo>
                      <a:pt x="1166" y="710"/>
                    </a:lnTo>
                    <a:lnTo>
                      <a:pt x="1131" y="726"/>
                    </a:lnTo>
                    <a:lnTo>
                      <a:pt x="1094" y="740"/>
                    </a:lnTo>
                    <a:lnTo>
                      <a:pt x="1057" y="752"/>
                    </a:lnTo>
                    <a:lnTo>
                      <a:pt x="1019" y="763"/>
                    </a:lnTo>
                    <a:lnTo>
                      <a:pt x="980" y="771"/>
                    </a:lnTo>
                    <a:lnTo>
                      <a:pt x="940" y="777"/>
                    </a:lnTo>
                    <a:lnTo>
                      <a:pt x="900" y="783"/>
                    </a:lnTo>
                    <a:lnTo>
                      <a:pt x="861" y="785"/>
                    </a:lnTo>
                    <a:lnTo>
                      <a:pt x="819" y="786"/>
                    </a:lnTo>
                    <a:lnTo>
                      <a:pt x="778" y="785"/>
                    </a:lnTo>
                    <a:lnTo>
                      <a:pt x="737" y="783"/>
                    </a:lnTo>
                    <a:lnTo>
                      <a:pt x="697" y="777"/>
                    </a:lnTo>
                    <a:lnTo>
                      <a:pt x="657" y="771"/>
                    </a:lnTo>
                    <a:lnTo>
                      <a:pt x="619" y="763"/>
                    </a:lnTo>
                    <a:lnTo>
                      <a:pt x="581" y="752"/>
                    </a:lnTo>
                    <a:lnTo>
                      <a:pt x="543" y="740"/>
                    </a:lnTo>
                    <a:lnTo>
                      <a:pt x="507" y="725"/>
                    </a:lnTo>
                    <a:lnTo>
                      <a:pt x="472" y="710"/>
                    </a:lnTo>
                    <a:lnTo>
                      <a:pt x="436" y="693"/>
                    </a:lnTo>
                    <a:lnTo>
                      <a:pt x="403" y="674"/>
                    </a:lnTo>
                    <a:lnTo>
                      <a:pt x="370" y="653"/>
                    </a:lnTo>
                    <a:lnTo>
                      <a:pt x="338" y="631"/>
                    </a:lnTo>
                    <a:lnTo>
                      <a:pt x="308" y="607"/>
                    </a:lnTo>
                    <a:lnTo>
                      <a:pt x="279" y="584"/>
                    </a:lnTo>
                    <a:lnTo>
                      <a:pt x="250" y="557"/>
                    </a:lnTo>
                    <a:lnTo>
                      <a:pt x="223" y="530"/>
                    </a:lnTo>
                    <a:lnTo>
                      <a:pt x="198" y="501"/>
                    </a:lnTo>
                    <a:lnTo>
                      <a:pt x="173" y="472"/>
                    </a:lnTo>
                    <a:lnTo>
                      <a:pt x="150" y="441"/>
                    </a:lnTo>
                    <a:lnTo>
                      <a:pt x="128" y="409"/>
                    </a:lnTo>
                    <a:lnTo>
                      <a:pt x="109" y="376"/>
                    </a:lnTo>
                    <a:lnTo>
                      <a:pt x="89" y="342"/>
                    </a:lnTo>
                    <a:lnTo>
                      <a:pt x="73" y="308"/>
                    </a:lnTo>
                    <a:lnTo>
                      <a:pt x="58" y="271"/>
                    </a:lnTo>
                    <a:lnTo>
                      <a:pt x="44" y="235"/>
                    </a:lnTo>
                    <a:lnTo>
                      <a:pt x="32" y="197"/>
                    </a:lnTo>
                    <a:lnTo>
                      <a:pt x="22" y="159"/>
                    </a:lnTo>
                    <a:lnTo>
                      <a:pt x="14" y="120"/>
                    </a:lnTo>
                    <a:lnTo>
                      <a:pt x="7" y="81"/>
                    </a:lnTo>
                    <a:lnTo>
                      <a:pt x="3" y="40"/>
                    </a:lnTo>
                    <a:lnTo>
                      <a:pt x="0" y="0"/>
                    </a:lnTo>
                    <a:lnTo>
                      <a:pt x="48" y="6"/>
                    </a:lnTo>
                    <a:lnTo>
                      <a:pt x="96" y="12"/>
                    </a:lnTo>
                    <a:lnTo>
                      <a:pt x="146" y="18"/>
                    </a:lnTo>
                    <a:lnTo>
                      <a:pt x="196" y="24"/>
                    </a:lnTo>
                    <a:lnTo>
                      <a:pt x="246" y="28"/>
                    </a:lnTo>
                    <a:lnTo>
                      <a:pt x="297" y="33"/>
                    </a:lnTo>
                    <a:lnTo>
                      <a:pt x="348" y="37"/>
                    </a:lnTo>
                    <a:lnTo>
                      <a:pt x="400" y="41"/>
                    </a:lnTo>
                    <a:lnTo>
                      <a:pt x="452" y="44"/>
                    </a:lnTo>
                    <a:lnTo>
                      <a:pt x="505" y="48"/>
                    </a:lnTo>
                    <a:lnTo>
                      <a:pt x="557" y="50"/>
                    </a:lnTo>
                    <a:lnTo>
                      <a:pt x="611" y="52"/>
                    </a:lnTo>
                    <a:lnTo>
                      <a:pt x="664" y="53"/>
                    </a:lnTo>
                    <a:lnTo>
                      <a:pt x="719" y="55"/>
                    </a:lnTo>
                    <a:lnTo>
                      <a:pt x="774" y="56"/>
                    </a:lnTo>
                    <a:lnTo>
                      <a:pt x="829" y="56"/>
                    </a:lnTo>
                    <a:lnTo>
                      <a:pt x="882" y="56"/>
                    </a:lnTo>
                    <a:lnTo>
                      <a:pt x="936" y="55"/>
                    </a:lnTo>
                    <a:lnTo>
                      <a:pt x="988" y="53"/>
                    </a:lnTo>
                    <a:lnTo>
                      <a:pt x="1041" y="52"/>
                    </a:lnTo>
                    <a:lnTo>
                      <a:pt x="1093" y="50"/>
                    </a:lnTo>
                    <a:lnTo>
                      <a:pt x="1145" y="48"/>
                    </a:lnTo>
                    <a:lnTo>
                      <a:pt x="1196" y="45"/>
                    </a:lnTo>
                    <a:lnTo>
                      <a:pt x="1247" y="42"/>
                    </a:lnTo>
                    <a:lnTo>
                      <a:pt x="1297" y="39"/>
                    </a:lnTo>
                    <a:lnTo>
                      <a:pt x="1348" y="34"/>
                    </a:lnTo>
                    <a:lnTo>
                      <a:pt x="1398" y="30"/>
                    </a:lnTo>
                    <a:lnTo>
                      <a:pt x="1447" y="25"/>
                    </a:lnTo>
                    <a:lnTo>
                      <a:pt x="1495" y="20"/>
                    </a:lnTo>
                    <a:lnTo>
                      <a:pt x="1544" y="15"/>
                    </a:lnTo>
                    <a:lnTo>
                      <a:pt x="1590" y="9"/>
                    </a:lnTo>
                    <a:lnTo>
                      <a:pt x="1638" y="2"/>
                    </a:ln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alpha val="45000"/>
                    </a:schemeClr>
                  </a:gs>
                  <a:gs pos="0">
                    <a:schemeClr val="bg1">
                      <a:alpha val="20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56" name="Freeform 43"/>
            <p:cNvSpPr>
              <a:spLocks/>
            </p:cNvSpPr>
            <p:nvPr/>
          </p:nvSpPr>
          <p:spPr bwMode="auto">
            <a:xfrm>
              <a:off x="6484378" y="417446"/>
              <a:ext cx="2215278" cy="4990087"/>
            </a:xfrm>
            <a:custGeom>
              <a:avLst/>
              <a:gdLst>
                <a:gd name="T0" fmla="*/ 0 w 6402"/>
                <a:gd name="T1" fmla="*/ 0 h 14419"/>
                <a:gd name="T2" fmla="*/ 5706 w 6402"/>
                <a:gd name="T3" fmla="*/ 0 h 14419"/>
                <a:gd name="T4" fmla="*/ 5742 w 6402"/>
                <a:gd name="T5" fmla="*/ 1 h 14419"/>
                <a:gd name="T6" fmla="*/ 5777 w 6402"/>
                <a:gd name="T7" fmla="*/ 4 h 14419"/>
                <a:gd name="T8" fmla="*/ 5811 w 6402"/>
                <a:gd name="T9" fmla="*/ 9 h 14419"/>
                <a:gd name="T10" fmla="*/ 5846 w 6402"/>
                <a:gd name="T11" fmla="*/ 14 h 14419"/>
                <a:gd name="T12" fmla="*/ 5880 w 6402"/>
                <a:gd name="T13" fmla="*/ 22 h 14419"/>
                <a:gd name="T14" fmla="*/ 5913 w 6402"/>
                <a:gd name="T15" fmla="*/ 32 h 14419"/>
                <a:gd name="T16" fmla="*/ 5945 w 6402"/>
                <a:gd name="T17" fmla="*/ 43 h 14419"/>
                <a:gd name="T18" fmla="*/ 5976 w 6402"/>
                <a:gd name="T19" fmla="*/ 56 h 14419"/>
                <a:gd name="T20" fmla="*/ 6007 w 6402"/>
                <a:gd name="T21" fmla="*/ 69 h 14419"/>
                <a:gd name="T22" fmla="*/ 6037 w 6402"/>
                <a:gd name="T23" fmla="*/ 84 h 14419"/>
                <a:gd name="T24" fmla="*/ 6066 w 6402"/>
                <a:gd name="T25" fmla="*/ 101 h 14419"/>
                <a:gd name="T26" fmla="*/ 6094 w 6402"/>
                <a:gd name="T27" fmla="*/ 119 h 14419"/>
                <a:gd name="T28" fmla="*/ 6122 w 6402"/>
                <a:gd name="T29" fmla="*/ 139 h 14419"/>
                <a:gd name="T30" fmla="*/ 6148 w 6402"/>
                <a:gd name="T31" fmla="*/ 160 h 14419"/>
                <a:gd name="T32" fmla="*/ 6174 w 6402"/>
                <a:gd name="T33" fmla="*/ 182 h 14419"/>
                <a:gd name="T34" fmla="*/ 6197 w 6402"/>
                <a:gd name="T35" fmla="*/ 205 h 14419"/>
                <a:gd name="T36" fmla="*/ 6220 w 6402"/>
                <a:gd name="T37" fmla="*/ 228 h 14419"/>
                <a:gd name="T38" fmla="*/ 6242 w 6402"/>
                <a:gd name="T39" fmla="*/ 254 h 14419"/>
                <a:gd name="T40" fmla="*/ 6263 w 6402"/>
                <a:gd name="T41" fmla="*/ 280 h 14419"/>
                <a:gd name="T42" fmla="*/ 6283 w 6402"/>
                <a:gd name="T43" fmla="*/ 308 h 14419"/>
                <a:gd name="T44" fmla="*/ 6301 w 6402"/>
                <a:gd name="T45" fmla="*/ 336 h 14419"/>
                <a:gd name="T46" fmla="*/ 6318 w 6402"/>
                <a:gd name="T47" fmla="*/ 365 h 14419"/>
                <a:gd name="T48" fmla="*/ 6333 w 6402"/>
                <a:gd name="T49" fmla="*/ 395 h 14419"/>
                <a:gd name="T50" fmla="*/ 6348 w 6402"/>
                <a:gd name="T51" fmla="*/ 426 h 14419"/>
                <a:gd name="T52" fmla="*/ 6359 w 6402"/>
                <a:gd name="T53" fmla="*/ 457 h 14419"/>
                <a:gd name="T54" fmla="*/ 6371 w 6402"/>
                <a:gd name="T55" fmla="*/ 489 h 14419"/>
                <a:gd name="T56" fmla="*/ 6380 w 6402"/>
                <a:gd name="T57" fmla="*/ 523 h 14419"/>
                <a:gd name="T58" fmla="*/ 6388 w 6402"/>
                <a:gd name="T59" fmla="*/ 557 h 14419"/>
                <a:gd name="T60" fmla="*/ 6394 w 6402"/>
                <a:gd name="T61" fmla="*/ 591 h 14419"/>
                <a:gd name="T62" fmla="*/ 6398 w 6402"/>
                <a:gd name="T63" fmla="*/ 626 h 14419"/>
                <a:gd name="T64" fmla="*/ 6401 w 6402"/>
                <a:gd name="T65" fmla="*/ 661 h 14419"/>
                <a:gd name="T66" fmla="*/ 6402 w 6402"/>
                <a:gd name="T67" fmla="*/ 696 h 14419"/>
                <a:gd name="T68" fmla="*/ 6402 w 6402"/>
                <a:gd name="T69" fmla="*/ 14419 h 14419"/>
                <a:gd name="T70" fmla="*/ 0 w 6402"/>
                <a:gd name="T71" fmla="*/ 0 h 14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402" h="14419">
                  <a:moveTo>
                    <a:pt x="0" y="0"/>
                  </a:moveTo>
                  <a:lnTo>
                    <a:pt x="5706" y="0"/>
                  </a:lnTo>
                  <a:lnTo>
                    <a:pt x="5742" y="1"/>
                  </a:lnTo>
                  <a:lnTo>
                    <a:pt x="5777" y="4"/>
                  </a:lnTo>
                  <a:lnTo>
                    <a:pt x="5811" y="9"/>
                  </a:lnTo>
                  <a:lnTo>
                    <a:pt x="5846" y="14"/>
                  </a:lnTo>
                  <a:lnTo>
                    <a:pt x="5880" y="22"/>
                  </a:lnTo>
                  <a:lnTo>
                    <a:pt x="5913" y="32"/>
                  </a:lnTo>
                  <a:lnTo>
                    <a:pt x="5945" y="43"/>
                  </a:lnTo>
                  <a:lnTo>
                    <a:pt x="5976" y="56"/>
                  </a:lnTo>
                  <a:lnTo>
                    <a:pt x="6007" y="69"/>
                  </a:lnTo>
                  <a:lnTo>
                    <a:pt x="6037" y="84"/>
                  </a:lnTo>
                  <a:lnTo>
                    <a:pt x="6066" y="101"/>
                  </a:lnTo>
                  <a:lnTo>
                    <a:pt x="6094" y="119"/>
                  </a:lnTo>
                  <a:lnTo>
                    <a:pt x="6122" y="139"/>
                  </a:lnTo>
                  <a:lnTo>
                    <a:pt x="6148" y="160"/>
                  </a:lnTo>
                  <a:lnTo>
                    <a:pt x="6174" y="182"/>
                  </a:lnTo>
                  <a:lnTo>
                    <a:pt x="6197" y="205"/>
                  </a:lnTo>
                  <a:lnTo>
                    <a:pt x="6220" y="228"/>
                  </a:lnTo>
                  <a:lnTo>
                    <a:pt x="6242" y="254"/>
                  </a:lnTo>
                  <a:lnTo>
                    <a:pt x="6263" y="280"/>
                  </a:lnTo>
                  <a:lnTo>
                    <a:pt x="6283" y="308"/>
                  </a:lnTo>
                  <a:lnTo>
                    <a:pt x="6301" y="336"/>
                  </a:lnTo>
                  <a:lnTo>
                    <a:pt x="6318" y="365"/>
                  </a:lnTo>
                  <a:lnTo>
                    <a:pt x="6333" y="395"/>
                  </a:lnTo>
                  <a:lnTo>
                    <a:pt x="6348" y="426"/>
                  </a:lnTo>
                  <a:lnTo>
                    <a:pt x="6359" y="457"/>
                  </a:lnTo>
                  <a:lnTo>
                    <a:pt x="6371" y="489"/>
                  </a:lnTo>
                  <a:lnTo>
                    <a:pt x="6380" y="523"/>
                  </a:lnTo>
                  <a:lnTo>
                    <a:pt x="6388" y="557"/>
                  </a:lnTo>
                  <a:lnTo>
                    <a:pt x="6394" y="591"/>
                  </a:lnTo>
                  <a:lnTo>
                    <a:pt x="6398" y="626"/>
                  </a:lnTo>
                  <a:lnTo>
                    <a:pt x="6401" y="661"/>
                  </a:lnTo>
                  <a:lnTo>
                    <a:pt x="6402" y="696"/>
                  </a:lnTo>
                  <a:lnTo>
                    <a:pt x="6402" y="14419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65000">
                  <a:schemeClr val="bg1">
                    <a:alpha val="0"/>
                  </a:schemeClr>
                </a:gs>
                <a:gs pos="0">
                  <a:schemeClr val="bg1">
                    <a:alpha val="5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57" name="Group 456"/>
            <p:cNvGrpSpPr/>
            <p:nvPr/>
          </p:nvGrpSpPr>
          <p:grpSpPr>
            <a:xfrm>
              <a:off x="6717883" y="652670"/>
              <a:ext cx="82967" cy="81537"/>
              <a:chOff x="9879841" y="1499440"/>
              <a:chExt cx="79021" cy="77659"/>
            </a:xfrm>
          </p:grpSpPr>
          <p:sp>
            <p:nvSpPr>
              <p:cNvPr id="458" name="Freeform 29"/>
              <p:cNvSpPr>
                <a:spLocks/>
              </p:cNvSpPr>
              <p:nvPr/>
            </p:nvSpPr>
            <p:spPr bwMode="auto">
              <a:xfrm>
                <a:off x="9879841" y="1499440"/>
                <a:ext cx="79021" cy="77659"/>
              </a:xfrm>
              <a:custGeom>
                <a:avLst/>
                <a:gdLst>
                  <a:gd name="T0" fmla="*/ 189 w 345"/>
                  <a:gd name="T1" fmla="*/ 1 h 344"/>
                  <a:gd name="T2" fmla="*/ 224 w 345"/>
                  <a:gd name="T3" fmla="*/ 8 h 344"/>
                  <a:gd name="T4" fmla="*/ 254 w 345"/>
                  <a:gd name="T5" fmla="*/ 21 h 344"/>
                  <a:gd name="T6" fmla="*/ 282 w 345"/>
                  <a:gd name="T7" fmla="*/ 39 h 344"/>
                  <a:gd name="T8" fmla="*/ 305 w 345"/>
                  <a:gd name="T9" fmla="*/ 63 h 344"/>
                  <a:gd name="T10" fmla="*/ 324 w 345"/>
                  <a:gd name="T11" fmla="*/ 90 h 344"/>
                  <a:gd name="T12" fmla="*/ 337 w 345"/>
                  <a:gd name="T13" fmla="*/ 121 h 344"/>
                  <a:gd name="T14" fmla="*/ 343 w 345"/>
                  <a:gd name="T15" fmla="*/ 154 h 344"/>
                  <a:gd name="T16" fmla="*/ 343 w 345"/>
                  <a:gd name="T17" fmla="*/ 189 h 344"/>
                  <a:gd name="T18" fmla="*/ 337 w 345"/>
                  <a:gd name="T19" fmla="*/ 224 h 344"/>
                  <a:gd name="T20" fmla="*/ 324 w 345"/>
                  <a:gd name="T21" fmla="*/ 254 h 344"/>
                  <a:gd name="T22" fmla="*/ 305 w 345"/>
                  <a:gd name="T23" fmla="*/ 282 h 344"/>
                  <a:gd name="T24" fmla="*/ 282 w 345"/>
                  <a:gd name="T25" fmla="*/ 304 h 344"/>
                  <a:gd name="T26" fmla="*/ 254 w 345"/>
                  <a:gd name="T27" fmla="*/ 324 h 344"/>
                  <a:gd name="T28" fmla="*/ 224 w 345"/>
                  <a:gd name="T29" fmla="*/ 336 h 344"/>
                  <a:gd name="T30" fmla="*/ 189 w 345"/>
                  <a:gd name="T31" fmla="*/ 343 h 344"/>
                  <a:gd name="T32" fmla="*/ 155 w 345"/>
                  <a:gd name="T33" fmla="*/ 343 h 344"/>
                  <a:gd name="T34" fmla="*/ 121 w 345"/>
                  <a:gd name="T35" fmla="*/ 336 h 344"/>
                  <a:gd name="T36" fmla="*/ 90 w 345"/>
                  <a:gd name="T37" fmla="*/ 324 h 344"/>
                  <a:gd name="T38" fmla="*/ 63 w 345"/>
                  <a:gd name="T39" fmla="*/ 304 h 344"/>
                  <a:gd name="T40" fmla="*/ 39 w 345"/>
                  <a:gd name="T41" fmla="*/ 282 h 344"/>
                  <a:gd name="T42" fmla="*/ 21 w 345"/>
                  <a:gd name="T43" fmla="*/ 254 h 344"/>
                  <a:gd name="T44" fmla="*/ 8 w 345"/>
                  <a:gd name="T45" fmla="*/ 224 h 344"/>
                  <a:gd name="T46" fmla="*/ 1 w 345"/>
                  <a:gd name="T47" fmla="*/ 189 h 344"/>
                  <a:gd name="T48" fmla="*/ 1 w 345"/>
                  <a:gd name="T49" fmla="*/ 154 h 344"/>
                  <a:gd name="T50" fmla="*/ 8 w 345"/>
                  <a:gd name="T51" fmla="*/ 121 h 344"/>
                  <a:gd name="T52" fmla="*/ 21 w 345"/>
                  <a:gd name="T53" fmla="*/ 90 h 344"/>
                  <a:gd name="T54" fmla="*/ 39 w 345"/>
                  <a:gd name="T55" fmla="*/ 63 h 344"/>
                  <a:gd name="T56" fmla="*/ 63 w 345"/>
                  <a:gd name="T57" fmla="*/ 39 h 344"/>
                  <a:gd name="T58" fmla="*/ 90 w 345"/>
                  <a:gd name="T59" fmla="*/ 21 h 344"/>
                  <a:gd name="T60" fmla="*/ 121 w 345"/>
                  <a:gd name="T61" fmla="*/ 8 h 344"/>
                  <a:gd name="T62" fmla="*/ 155 w 345"/>
                  <a:gd name="T63" fmla="*/ 1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45" h="344">
                    <a:moveTo>
                      <a:pt x="172" y="0"/>
                    </a:moveTo>
                    <a:lnTo>
                      <a:pt x="189" y="1"/>
                    </a:lnTo>
                    <a:lnTo>
                      <a:pt x="207" y="3"/>
                    </a:lnTo>
                    <a:lnTo>
                      <a:pt x="224" y="8"/>
                    </a:lnTo>
                    <a:lnTo>
                      <a:pt x="240" y="14"/>
                    </a:lnTo>
                    <a:lnTo>
                      <a:pt x="254" y="21"/>
                    </a:lnTo>
                    <a:lnTo>
                      <a:pt x="268" y="30"/>
                    </a:lnTo>
                    <a:lnTo>
                      <a:pt x="282" y="39"/>
                    </a:lnTo>
                    <a:lnTo>
                      <a:pt x="294" y="50"/>
                    </a:lnTo>
                    <a:lnTo>
                      <a:pt x="305" y="63"/>
                    </a:lnTo>
                    <a:lnTo>
                      <a:pt x="315" y="75"/>
                    </a:lnTo>
                    <a:lnTo>
                      <a:pt x="324" y="90"/>
                    </a:lnTo>
                    <a:lnTo>
                      <a:pt x="331" y="105"/>
                    </a:lnTo>
                    <a:lnTo>
                      <a:pt x="337" y="121"/>
                    </a:lnTo>
                    <a:lnTo>
                      <a:pt x="341" y="137"/>
                    </a:lnTo>
                    <a:lnTo>
                      <a:pt x="343" y="154"/>
                    </a:lnTo>
                    <a:lnTo>
                      <a:pt x="345" y="172"/>
                    </a:lnTo>
                    <a:lnTo>
                      <a:pt x="343" y="189"/>
                    </a:lnTo>
                    <a:lnTo>
                      <a:pt x="341" y="206"/>
                    </a:lnTo>
                    <a:lnTo>
                      <a:pt x="337" y="224"/>
                    </a:lnTo>
                    <a:lnTo>
                      <a:pt x="331" y="239"/>
                    </a:lnTo>
                    <a:lnTo>
                      <a:pt x="324" y="254"/>
                    </a:lnTo>
                    <a:lnTo>
                      <a:pt x="315" y="268"/>
                    </a:lnTo>
                    <a:lnTo>
                      <a:pt x="305" y="282"/>
                    </a:lnTo>
                    <a:lnTo>
                      <a:pt x="294" y="294"/>
                    </a:lnTo>
                    <a:lnTo>
                      <a:pt x="282" y="304"/>
                    </a:lnTo>
                    <a:lnTo>
                      <a:pt x="268" y="315"/>
                    </a:lnTo>
                    <a:lnTo>
                      <a:pt x="254" y="324"/>
                    </a:lnTo>
                    <a:lnTo>
                      <a:pt x="240" y="331"/>
                    </a:lnTo>
                    <a:lnTo>
                      <a:pt x="224" y="336"/>
                    </a:lnTo>
                    <a:lnTo>
                      <a:pt x="207" y="341"/>
                    </a:lnTo>
                    <a:lnTo>
                      <a:pt x="189" y="343"/>
                    </a:lnTo>
                    <a:lnTo>
                      <a:pt x="172" y="344"/>
                    </a:lnTo>
                    <a:lnTo>
                      <a:pt x="155" y="343"/>
                    </a:lnTo>
                    <a:lnTo>
                      <a:pt x="138" y="341"/>
                    </a:lnTo>
                    <a:lnTo>
                      <a:pt x="121" y="336"/>
                    </a:lnTo>
                    <a:lnTo>
                      <a:pt x="105" y="331"/>
                    </a:lnTo>
                    <a:lnTo>
                      <a:pt x="90" y="324"/>
                    </a:lnTo>
                    <a:lnTo>
                      <a:pt x="76" y="315"/>
                    </a:lnTo>
                    <a:lnTo>
                      <a:pt x="63" y="304"/>
                    </a:lnTo>
                    <a:lnTo>
                      <a:pt x="50" y="294"/>
                    </a:lnTo>
                    <a:lnTo>
                      <a:pt x="39" y="282"/>
                    </a:lnTo>
                    <a:lnTo>
                      <a:pt x="30" y="268"/>
                    </a:lnTo>
                    <a:lnTo>
                      <a:pt x="21" y="254"/>
                    </a:lnTo>
                    <a:lnTo>
                      <a:pt x="14" y="239"/>
                    </a:lnTo>
                    <a:lnTo>
                      <a:pt x="8" y="224"/>
                    </a:lnTo>
                    <a:lnTo>
                      <a:pt x="3" y="206"/>
                    </a:lnTo>
                    <a:lnTo>
                      <a:pt x="1" y="189"/>
                    </a:lnTo>
                    <a:lnTo>
                      <a:pt x="0" y="172"/>
                    </a:lnTo>
                    <a:lnTo>
                      <a:pt x="1" y="154"/>
                    </a:lnTo>
                    <a:lnTo>
                      <a:pt x="3" y="137"/>
                    </a:lnTo>
                    <a:lnTo>
                      <a:pt x="8" y="121"/>
                    </a:lnTo>
                    <a:lnTo>
                      <a:pt x="14" y="105"/>
                    </a:lnTo>
                    <a:lnTo>
                      <a:pt x="21" y="90"/>
                    </a:lnTo>
                    <a:lnTo>
                      <a:pt x="30" y="75"/>
                    </a:lnTo>
                    <a:lnTo>
                      <a:pt x="39" y="63"/>
                    </a:lnTo>
                    <a:lnTo>
                      <a:pt x="50" y="50"/>
                    </a:lnTo>
                    <a:lnTo>
                      <a:pt x="63" y="39"/>
                    </a:lnTo>
                    <a:lnTo>
                      <a:pt x="76" y="30"/>
                    </a:lnTo>
                    <a:lnTo>
                      <a:pt x="90" y="21"/>
                    </a:lnTo>
                    <a:lnTo>
                      <a:pt x="105" y="14"/>
                    </a:lnTo>
                    <a:lnTo>
                      <a:pt x="121" y="8"/>
                    </a:lnTo>
                    <a:lnTo>
                      <a:pt x="138" y="3"/>
                    </a:lnTo>
                    <a:lnTo>
                      <a:pt x="155" y="1"/>
                    </a:lnTo>
                    <a:lnTo>
                      <a:pt x="172" y="0"/>
                    </a:lnTo>
                    <a:close/>
                  </a:path>
                </a:pathLst>
              </a:custGeom>
              <a:gradFill flip="none" rotWithShape="1">
                <a:gsLst>
                  <a:gs pos="65000">
                    <a:schemeClr val="tx1">
                      <a:lumMod val="75000"/>
                      <a:lumOff val="25000"/>
                    </a:schemeClr>
                  </a:gs>
                  <a:gs pos="0">
                    <a:schemeClr val="tx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9" name="Freeform 30"/>
              <p:cNvSpPr>
                <a:spLocks/>
              </p:cNvSpPr>
              <p:nvPr/>
            </p:nvSpPr>
            <p:spPr bwMode="auto">
              <a:xfrm>
                <a:off x="9900297" y="1518512"/>
                <a:ext cx="38148" cy="38148"/>
              </a:xfrm>
              <a:custGeom>
                <a:avLst/>
                <a:gdLst>
                  <a:gd name="T0" fmla="*/ 93 w 169"/>
                  <a:gd name="T1" fmla="*/ 0 h 169"/>
                  <a:gd name="T2" fmla="*/ 109 w 169"/>
                  <a:gd name="T3" fmla="*/ 3 h 169"/>
                  <a:gd name="T4" fmla="*/ 124 w 169"/>
                  <a:gd name="T5" fmla="*/ 10 h 169"/>
                  <a:gd name="T6" fmla="*/ 138 w 169"/>
                  <a:gd name="T7" fmla="*/ 19 h 169"/>
                  <a:gd name="T8" fmla="*/ 149 w 169"/>
                  <a:gd name="T9" fmla="*/ 31 h 169"/>
                  <a:gd name="T10" fmla="*/ 158 w 169"/>
                  <a:gd name="T11" fmla="*/ 43 h 169"/>
                  <a:gd name="T12" fmla="*/ 165 w 169"/>
                  <a:gd name="T13" fmla="*/ 59 h 169"/>
                  <a:gd name="T14" fmla="*/ 169 w 169"/>
                  <a:gd name="T15" fmla="*/ 75 h 169"/>
                  <a:gd name="T16" fmla="*/ 169 w 169"/>
                  <a:gd name="T17" fmla="*/ 92 h 169"/>
                  <a:gd name="T18" fmla="*/ 165 w 169"/>
                  <a:gd name="T19" fmla="*/ 109 h 169"/>
                  <a:gd name="T20" fmla="*/ 158 w 169"/>
                  <a:gd name="T21" fmla="*/ 124 h 169"/>
                  <a:gd name="T22" fmla="*/ 149 w 169"/>
                  <a:gd name="T23" fmla="*/ 138 h 169"/>
                  <a:gd name="T24" fmla="*/ 138 w 169"/>
                  <a:gd name="T25" fmla="*/ 149 h 169"/>
                  <a:gd name="T26" fmla="*/ 124 w 169"/>
                  <a:gd name="T27" fmla="*/ 158 h 169"/>
                  <a:gd name="T28" fmla="*/ 109 w 169"/>
                  <a:gd name="T29" fmla="*/ 165 h 169"/>
                  <a:gd name="T30" fmla="*/ 93 w 169"/>
                  <a:gd name="T31" fmla="*/ 169 h 169"/>
                  <a:gd name="T32" fmla="*/ 75 w 169"/>
                  <a:gd name="T33" fmla="*/ 169 h 169"/>
                  <a:gd name="T34" fmla="*/ 59 w 169"/>
                  <a:gd name="T35" fmla="*/ 165 h 169"/>
                  <a:gd name="T36" fmla="*/ 44 w 169"/>
                  <a:gd name="T37" fmla="*/ 158 h 169"/>
                  <a:gd name="T38" fmla="*/ 31 w 169"/>
                  <a:gd name="T39" fmla="*/ 149 h 169"/>
                  <a:gd name="T40" fmla="*/ 19 w 169"/>
                  <a:gd name="T41" fmla="*/ 138 h 169"/>
                  <a:gd name="T42" fmla="*/ 10 w 169"/>
                  <a:gd name="T43" fmla="*/ 124 h 169"/>
                  <a:gd name="T44" fmla="*/ 3 w 169"/>
                  <a:gd name="T45" fmla="*/ 109 h 169"/>
                  <a:gd name="T46" fmla="*/ 0 w 169"/>
                  <a:gd name="T47" fmla="*/ 92 h 169"/>
                  <a:gd name="T48" fmla="*/ 0 w 169"/>
                  <a:gd name="T49" fmla="*/ 75 h 169"/>
                  <a:gd name="T50" fmla="*/ 3 w 169"/>
                  <a:gd name="T51" fmla="*/ 59 h 169"/>
                  <a:gd name="T52" fmla="*/ 10 w 169"/>
                  <a:gd name="T53" fmla="*/ 43 h 169"/>
                  <a:gd name="T54" fmla="*/ 19 w 169"/>
                  <a:gd name="T55" fmla="*/ 31 h 169"/>
                  <a:gd name="T56" fmla="*/ 31 w 169"/>
                  <a:gd name="T57" fmla="*/ 19 h 169"/>
                  <a:gd name="T58" fmla="*/ 44 w 169"/>
                  <a:gd name="T59" fmla="*/ 10 h 169"/>
                  <a:gd name="T60" fmla="*/ 59 w 169"/>
                  <a:gd name="T61" fmla="*/ 3 h 169"/>
                  <a:gd name="T62" fmla="*/ 75 w 169"/>
                  <a:gd name="T63" fmla="*/ 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9" h="169">
                    <a:moveTo>
                      <a:pt x="84" y="0"/>
                    </a:moveTo>
                    <a:lnTo>
                      <a:pt x="93" y="0"/>
                    </a:lnTo>
                    <a:lnTo>
                      <a:pt x="101" y="1"/>
                    </a:lnTo>
                    <a:lnTo>
                      <a:pt x="109" y="3"/>
                    </a:lnTo>
                    <a:lnTo>
                      <a:pt x="117" y="6"/>
                    </a:lnTo>
                    <a:lnTo>
                      <a:pt x="124" y="10"/>
                    </a:lnTo>
                    <a:lnTo>
                      <a:pt x="132" y="14"/>
                    </a:lnTo>
                    <a:lnTo>
                      <a:pt x="138" y="19"/>
                    </a:lnTo>
                    <a:lnTo>
                      <a:pt x="145" y="24"/>
                    </a:lnTo>
                    <a:lnTo>
                      <a:pt x="149" y="31"/>
                    </a:lnTo>
                    <a:lnTo>
                      <a:pt x="155" y="36"/>
                    </a:lnTo>
                    <a:lnTo>
                      <a:pt x="158" y="43"/>
                    </a:lnTo>
                    <a:lnTo>
                      <a:pt x="162" y="51"/>
                    </a:lnTo>
                    <a:lnTo>
                      <a:pt x="165" y="59"/>
                    </a:lnTo>
                    <a:lnTo>
                      <a:pt x="168" y="67"/>
                    </a:lnTo>
                    <a:lnTo>
                      <a:pt x="169" y="75"/>
                    </a:lnTo>
                    <a:lnTo>
                      <a:pt x="169" y="84"/>
                    </a:lnTo>
                    <a:lnTo>
                      <a:pt x="169" y="92"/>
                    </a:lnTo>
                    <a:lnTo>
                      <a:pt x="168" y="101"/>
                    </a:lnTo>
                    <a:lnTo>
                      <a:pt x="165" y="109"/>
                    </a:lnTo>
                    <a:lnTo>
                      <a:pt x="162" y="117"/>
                    </a:lnTo>
                    <a:lnTo>
                      <a:pt x="158" y="124"/>
                    </a:lnTo>
                    <a:lnTo>
                      <a:pt x="155" y="131"/>
                    </a:lnTo>
                    <a:lnTo>
                      <a:pt x="149" y="138"/>
                    </a:lnTo>
                    <a:lnTo>
                      <a:pt x="145" y="143"/>
                    </a:lnTo>
                    <a:lnTo>
                      <a:pt x="138" y="149"/>
                    </a:lnTo>
                    <a:lnTo>
                      <a:pt x="132" y="155"/>
                    </a:lnTo>
                    <a:lnTo>
                      <a:pt x="124" y="158"/>
                    </a:lnTo>
                    <a:lnTo>
                      <a:pt x="117" y="162"/>
                    </a:lnTo>
                    <a:lnTo>
                      <a:pt x="109" y="165"/>
                    </a:lnTo>
                    <a:lnTo>
                      <a:pt x="101" y="167"/>
                    </a:lnTo>
                    <a:lnTo>
                      <a:pt x="93" y="169"/>
                    </a:lnTo>
                    <a:lnTo>
                      <a:pt x="84" y="169"/>
                    </a:lnTo>
                    <a:lnTo>
                      <a:pt x="75" y="169"/>
                    </a:lnTo>
                    <a:lnTo>
                      <a:pt x="67" y="167"/>
                    </a:lnTo>
                    <a:lnTo>
                      <a:pt x="59" y="165"/>
                    </a:lnTo>
                    <a:lnTo>
                      <a:pt x="51" y="162"/>
                    </a:lnTo>
                    <a:lnTo>
                      <a:pt x="44" y="158"/>
                    </a:lnTo>
                    <a:lnTo>
                      <a:pt x="36" y="155"/>
                    </a:lnTo>
                    <a:lnTo>
                      <a:pt x="31" y="149"/>
                    </a:lnTo>
                    <a:lnTo>
                      <a:pt x="24" y="143"/>
                    </a:lnTo>
                    <a:lnTo>
                      <a:pt x="19" y="138"/>
                    </a:lnTo>
                    <a:lnTo>
                      <a:pt x="14" y="131"/>
                    </a:lnTo>
                    <a:lnTo>
                      <a:pt x="10" y="124"/>
                    </a:lnTo>
                    <a:lnTo>
                      <a:pt x="6" y="117"/>
                    </a:lnTo>
                    <a:lnTo>
                      <a:pt x="3" y="109"/>
                    </a:lnTo>
                    <a:lnTo>
                      <a:pt x="1" y="101"/>
                    </a:lnTo>
                    <a:lnTo>
                      <a:pt x="0" y="92"/>
                    </a:lnTo>
                    <a:lnTo>
                      <a:pt x="0" y="84"/>
                    </a:lnTo>
                    <a:lnTo>
                      <a:pt x="0" y="75"/>
                    </a:lnTo>
                    <a:lnTo>
                      <a:pt x="1" y="67"/>
                    </a:lnTo>
                    <a:lnTo>
                      <a:pt x="3" y="59"/>
                    </a:lnTo>
                    <a:lnTo>
                      <a:pt x="6" y="51"/>
                    </a:lnTo>
                    <a:lnTo>
                      <a:pt x="10" y="43"/>
                    </a:lnTo>
                    <a:lnTo>
                      <a:pt x="14" y="36"/>
                    </a:lnTo>
                    <a:lnTo>
                      <a:pt x="19" y="31"/>
                    </a:lnTo>
                    <a:lnTo>
                      <a:pt x="24" y="24"/>
                    </a:lnTo>
                    <a:lnTo>
                      <a:pt x="31" y="19"/>
                    </a:lnTo>
                    <a:lnTo>
                      <a:pt x="36" y="14"/>
                    </a:lnTo>
                    <a:lnTo>
                      <a:pt x="44" y="10"/>
                    </a:lnTo>
                    <a:lnTo>
                      <a:pt x="51" y="6"/>
                    </a:lnTo>
                    <a:lnTo>
                      <a:pt x="59" y="3"/>
                    </a:lnTo>
                    <a:lnTo>
                      <a:pt x="67" y="1"/>
                    </a:lnTo>
                    <a:lnTo>
                      <a:pt x="75" y="0"/>
                    </a:lnTo>
                    <a:lnTo>
                      <a:pt x="84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B0F0"/>
                  </a:gs>
                  <a:gs pos="74000">
                    <a:srgbClr val="00206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0" name="Freeform 31"/>
              <p:cNvSpPr>
                <a:spLocks/>
              </p:cNvSpPr>
              <p:nvPr/>
            </p:nvSpPr>
            <p:spPr bwMode="auto">
              <a:xfrm>
                <a:off x="9905741" y="1533501"/>
                <a:ext cx="10899" cy="10899"/>
              </a:xfrm>
              <a:custGeom>
                <a:avLst/>
                <a:gdLst>
                  <a:gd name="T0" fmla="*/ 23 w 46"/>
                  <a:gd name="T1" fmla="*/ 0 h 47"/>
                  <a:gd name="T2" fmla="*/ 27 w 46"/>
                  <a:gd name="T3" fmla="*/ 1 h 47"/>
                  <a:gd name="T4" fmla="*/ 32 w 46"/>
                  <a:gd name="T5" fmla="*/ 2 h 47"/>
                  <a:gd name="T6" fmla="*/ 35 w 46"/>
                  <a:gd name="T7" fmla="*/ 5 h 47"/>
                  <a:gd name="T8" fmla="*/ 39 w 46"/>
                  <a:gd name="T9" fmla="*/ 7 h 47"/>
                  <a:gd name="T10" fmla="*/ 42 w 46"/>
                  <a:gd name="T11" fmla="*/ 10 h 47"/>
                  <a:gd name="T12" fmla="*/ 45 w 46"/>
                  <a:gd name="T13" fmla="*/ 15 h 47"/>
                  <a:gd name="T14" fmla="*/ 46 w 46"/>
                  <a:gd name="T15" fmla="*/ 18 h 47"/>
                  <a:gd name="T16" fmla="*/ 46 w 46"/>
                  <a:gd name="T17" fmla="*/ 24 h 47"/>
                  <a:gd name="T18" fmla="*/ 46 w 46"/>
                  <a:gd name="T19" fmla="*/ 28 h 47"/>
                  <a:gd name="T20" fmla="*/ 45 w 46"/>
                  <a:gd name="T21" fmla="*/ 32 h 47"/>
                  <a:gd name="T22" fmla="*/ 42 w 46"/>
                  <a:gd name="T23" fmla="*/ 36 h 47"/>
                  <a:gd name="T24" fmla="*/ 39 w 46"/>
                  <a:gd name="T25" fmla="*/ 40 h 47"/>
                  <a:gd name="T26" fmla="*/ 35 w 46"/>
                  <a:gd name="T27" fmla="*/ 42 h 47"/>
                  <a:gd name="T28" fmla="*/ 32 w 46"/>
                  <a:gd name="T29" fmla="*/ 44 h 47"/>
                  <a:gd name="T30" fmla="*/ 27 w 46"/>
                  <a:gd name="T31" fmla="*/ 46 h 47"/>
                  <a:gd name="T32" fmla="*/ 23 w 46"/>
                  <a:gd name="T33" fmla="*/ 47 h 47"/>
                  <a:gd name="T34" fmla="*/ 18 w 46"/>
                  <a:gd name="T35" fmla="*/ 46 h 47"/>
                  <a:gd name="T36" fmla="*/ 14 w 46"/>
                  <a:gd name="T37" fmla="*/ 44 h 47"/>
                  <a:gd name="T38" fmla="*/ 10 w 46"/>
                  <a:gd name="T39" fmla="*/ 42 h 47"/>
                  <a:gd name="T40" fmla="*/ 7 w 46"/>
                  <a:gd name="T41" fmla="*/ 40 h 47"/>
                  <a:gd name="T42" fmla="*/ 4 w 46"/>
                  <a:gd name="T43" fmla="*/ 36 h 47"/>
                  <a:gd name="T44" fmla="*/ 1 w 46"/>
                  <a:gd name="T45" fmla="*/ 32 h 47"/>
                  <a:gd name="T46" fmla="*/ 0 w 46"/>
                  <a:gd name="T47" fmla="*/ 28 h 47"/>
                  <a:gd name="T48" fmla="*/ 0 w 46"/>
                  <a:gd name="T49" fmla="*/ 24 h 47"/>
                  <a:gd name="T50" fmla="*/ 0 w 46"/>
                  <a:gd name="T51" fmla="*/ 18 h 47"/>
                  <a:gd name="T52" fmla="*/ 1 w 46"/>
                  <a:gd name="T53" fmla="*/ 15 h 47"/>
                  <a:gd name="T54" fmla="*/ 4 w 46"/>
                  <a:gd name="T55" fmla="*/ 10 h 47"/>
                  <a:gd name="T56" fmla="*/ 7 w 46"/>
                  <a:gd name="T57" fmla="*/ 7 h 47"/>
                  <a:gd name="T58" fmla="*/ 10 w 46"/>
                  <a:gd name="T59" fmla="*/ 5 h 47"/>
                  <a:gd name="T60" fmla="*/ 14 w 46"/>
                  <a:gd name="T61" fmla="*/ 2 h 47"/>
                  <a:gd name="T62" fmla="*/ 18 w 46"/>
                  <a:gd name="T63" fmla="*/ 1 h 47"/>
                  <a:gd name="T64" fmla="*/ 23 w 46"/>
                  <a:gd name="T6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47">
                    <a:moveTo>
                      <a:pt x="23" y="0"/>
                    </a:moveTo>
                    <a:lnTo>
                      <a:pt x="27" y="1"/>
                    </a:lnTo>
                    <a:lnTo>
                      <a:pt x="32" y="2"/>
                    </a:lnTo>
                    <a:lnTo>
                      <a:pt x="35" y="5"/>
                    </a:lnTo>
                    <a:lnTo>
                      <a:pt x="39" y="7"/>
                    </a:lnTo>
                    <a:lnTo>
                      <a:pt x="42" y="10"/>
                    </a:lnTo>
                    <a:lnTo>
                      <a:pt x="45" y="15"/>
                    </a:lnTo>
                    <a:lnTo>
                      <a:pt x="46" y="18"/>
                    </a:lnTo>
                    <a:lnTo>
                      <a:pt x="46" y="24"/>
                    </a:lnTo>
                    <a:lnTo>
                      <a:pt x="46" y="28"/>
                    </a:lnTo>
                    <a:lnTo>
                      <a:pt x="45" y="32"/>
                    </a:lnTo>
                    <a:lnTo>
                      <a:pt x="42" y="36"/>
                    </a:lnTo>
                    <a:lnTo>
                      <a:pt x="39" y="40"/>
                    </a:lnTo>
                    <a:lnTo>
                      <a:pt x="35" y="42"/>
                    </a:lnTo>
                    <a:lnTo>
                      <a:pt x="32" y="44"/>
                    </a:lnTo>
                    <a:lnTo>
                      <a:pt x="27" y="46"/>
                    </a:lnTo>
                    <a:lnTo>
                      <a:pt x="23" y="47"/>
                    </a:lnTo>
                    <a:lnTo>
                      <a:pt x="18" y="46"/>
                    </a:lnTo>
                    <a:lnTo>
                      <a:pt x="14" y="44"/>
                    </a:lnTo>
                    <a:lnTo>
                      <a:pt x="10" y="42"/>
                    </a:lnTo>
                    <a:lnTo>
                      <a:pt x="7" y="40"/>
                    </a:lnTo>
                    <a:lnTo>
                      <a:pt x="4" y="36"/>
                    </a:lnTo>
                    <a:lnTo>
                      <a:pt x="1" y="32"/>
                    </a:lnTo>
                    <a:lnTo>
                      <a:pt x="0" y="28"/>
                    </a:lnTo>
                    <a:lnTo>
                      <a:pt x="0" y="24"/>
                    </a:lnTo>
                    <a:lnTo>
                      <a:pt x="0" y="18"/>
                    </a:lnTo>
                    <a:lnTo>
                      <a:pt x="1" y="15"/>
                    </a:lnTo>
                    <a:lnTo>
                      <a:pt x="4" y="10"/>
                    </a:lnTo>
                    <a:lnTo>
                      <a:pt x="7" y="7"/>
                    </a:lnTo>
                    <a:lnTo>
                      <a:pt x="10" y="5"/>
                    </a:lnTo>
                    <a:lnTo>
                      <a:pt x="14" y="2"/>
                    </a:lnTo>
                    <a:lnTo>
                      <a:pt x="18" y="1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E6E7E8">
                  <a:alpha val="5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" name="Freeform 32"/>
              <p:cNvSpPr>
                <a:spLocks/>
              </p:cNvSpPr>
              <p:nvPr/>
            </p:nvSpPr>
            <p:spPr bwMode="auto">
              <a:xfrm>
                <a:off x="9923624" y="1528073"/>
                <a:ext cx="6813" cy="6813"/>
              </a:xfrm>
              <a:custGeom>
                <a:avLst/>
                <a:gdLst>
                  <a:gd name="T0" fmla="*/ 15 w 30"/>
                  <a:gd name="T1" fmla="*/ 0 h 31"/>
                  <a:gd name="T2" fmla="*/ 18 w 30"/>
                  <a:gd name="T3" fmla="*/ 0 h 31"/>
                  <a:gd name="T4" fmla="*/ 20 w 30"/>
                  <a:gd name="T5" fmla="*/ 1 h 31"/>
                  <a:gd name="T6" fmla="*/ 24 w 30"/>
                  <a:gd name="T7" fmla="*/ 2 h 31"/>
                  <a:gd name="T8" fmla="*/ 26 w 30"/>
                  <a:gd name="T9" fmla="*/ 4 h 31"/>
                  <a:gd name="T10" fmla="*/ 27 w 30"/>
                  <a:gd name="T11" fmla="*/ 7 h 31"/>
                  <a:gd name="T12" fmla="*/ 29 w 30"/>
                  <a:gd name="T13" fmla="*/ 9 h 31"/>
                  <a:gd name="T14" fmla="*/ 29 w 30"/>
                  <a:gd name="T15" fmla="*/ 11 h 31"/>
                  <a:gd name="T16" fmla="*/ 30 w 30"/>
                  <a:gd name="T17" fmla="*/ 15 h 31"/>
                  <a:gd name="T18" fmla="*/ 29 w 30"/>
                  <a:gd name="T19" fmla="*/ 18 h 31"/>
                  <a:gd name="T20" fmla="*/ 29 w 30"/>
                  <a:gd name="T21" fmla="*/ 20 h 31"/>
                  <a:gd name="T22" fmla="*/ 27 w 30"/>
                  <a:gd name="T23" fmla="*/ 24 h 31"/>
                  <a:gd name="T24" fmla="*/ 26 w 30"/>
                  <a:gd name="T25" fmla="*/ 26 h 31"/>
                  <a:gd name="T26" fmla="*/ 24 w 30"/>
                  <a:gd name="T27" fmla="*/ 27 h 31"/>
                  <a:gd name="T28" fmla="*/ 20 w 30"/>
                  <a:gd name="T29" fmla="*/ 28 h 31"/>
                  <a:gd name="T30" fmla="*/ 18 w 30"/>
                  <a:gd name="T31" fmla="*/ 30 h 31"/>
                  <a:gd name="T32" fmla="*/ 15 w 30"/>
                  <a:gd name="T33" fmla="*/ 31 h 31"/>
                  <a:gd name="T34" fmla="*/ 11 w 30"/>
                  <a:gd name="T35" fmla="*/ 30 h 31"/>
                  <a:gd name="T36" fmla="*/ 9 w 30"/>
                  <a:gd name="T37" fmla="*/ 28 h 31"/>
                  <a:gd name="T38" fmla="*/ 7 w 30"/>
                  <a:gd name="T39" fmla="*/ 27 h 31"/>
                  <a:gd name="T40" fmla="*/ 4 w 30"/>
                  <a:gd name="T41" fmla="*/ 26 h 31"/>
                  <a:gd name="T42" fmla="*/ 2 w 30"/>
                  <a:gd name="T43" fmla="*/ 24 h 31"/>
                  <a:gd name="T44" fmla="*/ 1 w 30"/>
                  <a:gd name="T45" fmla="*/ 20 h 31"/>
                  <a:gd name="T46" fmla="*/ 0 w 30"/>
                  <a:gd name="T47" fmla="*/ 18 h 31"/>
                  <a:gd name="T48" fmla="*/ 0 w 30"/>
                  <a:gd name="T49" fmla="*/ 15 h 31"/>
                  <a:gd name="T50" fmla="*/ 0 w 30"/>
                  <a:gd name="T51" fmla="*/ 11 h 31"/>
                  <a:gd name="T52" fmla="*/ 1 w 30"/>
                  <a:gd name="T53" fmla="*/ 9 h 31"/>
                  <a:gd name="T54" fmla="*/ 2 w 30"/>
                  <a:gd name="T55" fmla="*/ 7 h 31"/>
                  <a:gd name="T56" fmla="*/ 4 w 30"/>
                  <a:gd name="T57" fmla="*/ 4 h 31"/>
                  <a:gd name="T58" fmla="*/ 7 w 30"/>
                  <a:gd name="T59" fmla="*/ 2 h 31"/>
                  <a:gd name="T60" fmla="*/ 9 w 30"/>
                  <a:gd name="T61" fmla="*/ 1 h 31"/>
                  <a:gd name="T62" fmla="*/ 11 w 30"/>
                  <a:gd name="T63" fmla="*/ 0 h 31"/>
                  <a:gd name="T64" fmla="*/ 15 w 30"/>
                  <a:gd name="T65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1">
                    <a:moveTo>
                      <a:pt x="15" y="0"/>
                    </a:moveTo>
                    <a:lnTo>
                      <a:pt x="18" y="0"/>
                    </a:lnTo>
                    <a:lnTo>
                      <a:pt x="20" y="1"/>
                    </a:lnTo>
                    <a:lnTo>
                      <a:pt x="24" y="2"/>
                    </a:lnTo>
                    <a:lnTo>
                      <a:pt x="26" y="4"/>
                    </a:lnTo>
                    <a:lnTo>
                      <a:pt x="27" y="7"/>
                    </a:lnTo>
                    <a:lnTo>
                      <a:pt x="29" y="9"/>
                    </a:lnTo>
                    <a:lnTo>
                      <a:pt x="29" y="11"/>
                    </a:lnTo>
                    <a:lnTo>
                      <a:pt x="30" y="15"/>
                    </a:lnTo>
                    <a:lnTo>
                      <a:pt x="29" y="18"/>
                    </a:lnTo>
                    <a:lnTo>
                      <a:pt x="29" y="20"/>
                    </a:lnTo>
                    <a:lnTo>
                      <a:pt x="27" y="24"/>
                    </a:lnTo>
                    <a:lnTo>
                      <a:pt x="26" y="26"/>
                    </a:lnTo>
                    <a:lnTo>
                      <a:pt x="24" y="27"/>
                    </a:lnTo>
                    <a:lnTo>
                      <a:pt x="20" y="28"/>
                    </a:lnTo>
                    <a:lnTo>
                      <a:pt x="18" y="30"/>
                    </a:lnTo>
                    <a:lnTo>
                      <a:pt x="15" y="31"/>
                    </a:lnTo>
                    <a:lnTo>
                      <a:pt x="11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6"/>
                    </a:lnTo>
                    <a:lnTo>
                      <a:pt x="2" y="24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4" y="4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E6E7E8">
                  <a:alpha val="5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21" name="Group 1120"/>
          <p:cNvGrpSpPr/>
          <p:nvPr/>
        </p:nvGrpSpPr>
        <p:grpSpPr>
          <a:xfrm>
            <a:off x="5236564" y="2337597"/>
            <a:ext cx="4775361" cy="2638451"/>
            <a:chOff x="4977431" y="388818"/>
            <a:chExt cx="3734769" cy="2063510"/>
          </a:xfrm>
        </p:grpSpPr>
        <p:grpSp>
          <p:nvGrpSpPr>
            <p:cNvPr id="1122" name="Group 1121"/>
            <p:cNvGrpSpPr/>
            <p:nvPr/>
          </p:nvGrpSpPr>
          <p:grpSpPr>
            <a:xfrm>
              <a:off x="4977431" y="388818"/>
              <a:ext cx="3734769" cy="601302"/>
              <a:chOff x="4962684" y="388818"/>
              <a:chExt cx="3734769" cy="601302"/>
            </a:xfrm>
          </p:grpSpPr>
          <p:grpSp>
            <p:nvGrpSpPr>
              <p:cNvPr id="1143" name="Group 1142"/>
              <p:cNvGrpSpPr/>
              <p:nvPr/>
            </p:nvGrpSpPr>
            <p:grpSpPr>
              <a:xfrm>
                <a:off x="5664182" y="451790"/>
                <a:ext cx="3033271" cy="432361"/>
                <a:chOff x="5664182" y="427449"/>
                <a:chExt cx="3033271" cy="432361"/>
              </a:xfrm>
            </p:grpSpPr>
            <p:sp>
              <p:nvSpPr>
                <p:cNvPr id="1149" name="TextBox 1148"/>
                <p:cNvSpPr txBox="1"/>
                <p:nvPr/>
              </p:nvSpPr>
              <p:spPr>
                <a:xfrm>
                  <a:off x="5664182" y="595030"/>
                  <a:ext cx="3033271" cy="26478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dirty="0"/>
                    <a:t>Lorem </a:t>
                  </a:r>
                  <a:r>
                    <a:rPr lang="en-US" sz="1100" dirty="0" err="1"/>
                    <a:t>Ipsum</a:t>
                  </a:r>
                  <a:r>
                    <a:rPr lang="en-US" sz="1100" dirty="0"/>
                    <a:t> is simply dummy text of the printing and typesetting industry. </a:t>
                  </a:r>
                </a:p>
              </p:txBody>
            </p:sp>
            <p:sp>
              <p:nvSpPr>
                <p:cNvPr id="1150" name="TextBox 1149"/>
                <p:cNvSpPr txBox="1"/>
                <p:nvPr/>
              </p:nvSpPr>
              <p:spPr>
                <a:xfrm>
                  <a:off x="5664182" y="427449"/>
                  <a:ext cx="3033271" cy="13239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b="1" dirty="0">
                      <a:solidFill>
                        <a:srgbClr val="C85660"/>
                      </a:solidFill>
                    </a:rPr>
                    <a:t>LOREM IPSUM</a:t>
                  </a:r>
                </a:p>
              </p:txBody>
            </p:sp>
          </p:grpSp>
          <p:grpSp>
            <p:nvGrpSpPr>
              <p:cNvPr id="1144" name="Group 1143"/>
              <p:cNvGrpSpPr/>
              <p:nvPr/>
            </p:nvGrpSpPr>
            <p:grpSpPr>
              <a:xfrm>
                <a:off x="4962684" y="388818"/>
                <a:ext cx="601302" cy="601302"/>
                <a:chOff x="4962684" y="388818"/>
                <a:chExt cx="601302" cy="601302"/>
              </a:xfrm>
            </p:grpSpPr>
            <p:grpSp>
              <p:nvGrpSpPr>
                <p:cNvPr id="1145" name="Group 1144"/>
                <p:cNvGrpSpPr/>
                <p:nvPr/>
              </p:nvGrpSpPr>
              <p:grpSpPr>
                <a:xfrm>
                  <a:off x="4962684" y="388818"/>
                  <a:ext cx="601302" cy="601302"/>
                  <a:chOff x="4925804" y="576032"/>
                  <a:chExt cx="601302" cy="601302"/>
                </a:xfrm>
              </p:grpSpPr>
              <p:sp>
                <p:nvSpPr>
                  <p:cNvPr id="1147" name="Oval 1146"/>
                  <p:cNvSpPr/>
                  <p:nvPr/>
                </p:nvSpPr>
                <p:spPr>
                  <a:xfrm>
                    <a:off x="4925804" y="576032"/>
                    <a:ext cx="601302" cy="60130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148" name="Oval 1147"/>
                  <p:cNvSpPr/>
                  <p:nvPr/>
                </p:nvSpPr>
                <p:spPr>
                  <a:xfrm>
                    <a:off x="4977983" y="628211"/>
                    <a:ext cx="496943" cy="496943"/>
                  </a:xfrm>
                  <a:prstGeom prst="ellipse">
                    <a:avLst/>
                  </a:prstGeom>
                  <a:solidFill>
                    <a:srgbClr val="C85660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</p:grpSp>
            <p:sp>
              <p:nvSpPr>
                <p:cNvPr id="1146" name="TextBox 1145"/>
                <p:cNvSpPr txBox="1"/>
                <p:nvPr/>
              </p:nvSpPr>
              <p:spPr>
                <a:xfrm>
                  <a:off x="5074096" y="566359"/>
                  <a:ext cx="378479" cy="24071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chemeClr val="bg1"/>
                      </a:solidFill>
                    </a:rPr>
                    <a:t>57%</a:t>
                  </a:r>
                </a:p>
              </p:txBody>
            </p:sp>
          </p:grpSp>
        </p:grpSp>
        <p:grpSp>
          <p:nvGrpSpPr>
            <p:cNvPr id="1123" name="Group 1122"/>
            <p:cNvGrpSpPr/>
            <p:nvPr/>
          </p:nvGrpSpPr>
          <p:grpSpPr>
            <a:xfrm>
              <a:off x="4977431" y="1119922"/>
              <a:ext cx="3734769" cy="601302"/>
              <a:chOff x="4962684" y="388818"/>
              <a:chExt cx="3734769" cy="601302"/>
            </a:xfrm>
          </p:grpSpPr>
          <p:grpSp>
            <p:nvGrpSpPr>
              <p:cNvPr id="1135" name="Group 1134"/>
              <p:cNvGrpSpPr/>
              <p:nvPr/>
            </p:nvGrpSpPr>
            <p:grpSpPr>
              <a:xfrm>
                <a:off x="5664182" y="451790"/>
                <a:ext cx="3033271" cy="432361"/>
                <a:chOff x="5664182" y="427449"/>
                <a:chExt cx="3033271" cy="432361"/>
              </a:xfrm>
            </p:grpSpPr>
            <p:sp>
              <p:nvSpPr>
                <p:cNvPr id="1141" name="TextBox 1140"/>
                <p:cNvSpPr txBox="1"/>
                <p:nvPr/>
              </p:nvSpPr>
              <p:spPr>
                <a:xfrm>
                  <a:off x="5664182" y="595030"/>
                  <a:ext cx="3033271" cy="26478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dirty="0"/>
                    <a:t>Lorem </a:t>
                  </a:r>
                  <a:r>
                    <a:rPr lang="en-US" sz="1100" dirty="0" err="1"/>
                    <a:t>Ipsum</a:t>
                  </a:r>
                  <a:r>
                    <a:rPr lang="en-US" sz="1100" dirty="0"/>
                    <a:t> is simply dummy text of the printing and typesetting industry. </a:t>
                  </a:r>
                </a:p>
              </p:txBody>
            </p:sp>
            <p:sp>
              <p:nvSpPr>
                <p:cNvPr id="1142" name="TextBox 1141"/>
                <p:cNvSpPr txBox="1"/>
                <p:nvPr/>
              </p:nvSpPr>
              <p:spPr>
                <a:xfrm>
                  <a:off x="5664182" y="427449"/>
                  <a:ext cx="3033271" cy="13239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b="1" dirty="0">
                      <a:solidFill>
                        <a:srgbClr val="FFAF25"/>
                      </a:solidFill>
                    </a:rPr>
                    <a:t>LOREM IPSUM</a:t>
                  </a:r>
                </a:p>
              </p:txBody>
            </p:sp>
          </p:grpSp>
          <p:grpSp>
            <p:nvGrpSpPr>
              <p:cNvPr id="1136" name="Group 1135"/>
              <p:cNvGrpSpPr/>
              <p:nvPr/>
            </p:nvGrpSpPr>
            <p:grpSpPr>
              <a:xfrm>
                <a:off x="4962684" y="388818"/>
                <a:ext cx="601302" cy="601302"/>
                <a:chOff x="4962684" y="388818"/>
                <a:chExt cx="601302" cy="601302"/>
              </a:xfrm>
            </p:grpSpPr>
            <p:grpSp>
              <p:nvGrpSpPr>
                <p:cNvPr id="1137" name="Group 1136"/>
                <p:cNvGrpSpPr/>
                <p:nvPr/>
              </p:nvGrpSpPr>
              <p:grpSpPr>
                <a:xfrm>
                  <a:off x="4962684" y="388818"/>
                  <a:ext cx="601302" cy="601302"/>
                  <a:chOff x="4925804" y="576032"/>
                  <a:chExt cx="601302" cy="601302"/>
                </a:xfrm>
              </p:grpSpPr>
              <p:sp>
                <p:nvSpPr>
                  <p:cNvPr id="1139" name="Oval 1138"/>
                  <p:cNvSpPr/>
                  <p:nvPr/>
                </p:nvSpPr>
                <p:spPr>
                  <a:xfrm>
                    <a:off x="4925804" y="576032"/>
                    <a:ext cx="601302" cy="60130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140" name="Oval 1139"/>
                  <p:cNvSpPr/>
                  <p:nvPr/>
                </p:nvSpPr>
                <p:spPr>
                  <a:xfrm>
                    <a:off x="4977983" y="628211"/>
                    <a:ext cx="496943" cy="496943"/>
                  </a:xfrm>
                  <a:prstGeom prst="ellipse">
                    <a:avLst/>
                  </a:prstGeom>
                  <a:solidFill>
                    <a:srgbClr val="FFAF25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</p:grpSp>
            <p:sp>
              <p:nvSpPr>
                <p:cNvPr id="1138" name="TextBox 1137"/>
                <p:cNvSpPr txBox="1"/>
                <p:nvPr/>
              </p:nvSpPr>
              <p:spPr>
                <a:xfrm>
                  <a:off x="5074096" y="566359"/>
                  <a:ext cx="378479" cy="24071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chemeClr val="bg1"/>
                      </a:solidFill>
                    </a:rPr>
                    <a:t>25%</a:t>
                  </a:r>
                </a:p>
              </p:txBody>
            </p:sp>
          </p:grpSp>
        </p:grpSp>
        <p:grpSp>
          <p:nvGrpSpPr>
            <p:cNvPr id="1124" name="Group 1123"/>
            <p:cNvGrpSpPr/>
            <p:nvPr/>
          </p:nvGrpSpPr>
          <p:grpSpPr>
            <a:xfrm>
              <a:off x="4977431" y="1851026"/>
              <a:ext cx="3734769" cy="601302"/>
              <a:chOff x="4962684" y="388818"/>
              <a:chExt cx="3734769" cy="601302"/>
            </a:xfrm>
          </p:grpSpPr>
          <p:grpSp>
            <p:nvGrpSpPr>
              <p:cNvPr id="1127" name="Group 1126"/>
              <p:cNvGrpSpPr/>
              <p:nvPr/>
            </p:nvGrpSpPr>
            <p:grpSpPr>
              <a:xfrm>
                <a:off x="5664182" y="451790"/>
                <a:ext cx="3033271" cy="432361"/>
                <a:chOff x="5664182" y="427449"/>
                <a:chExt cx="3033271" cy="432361"/>
              </a:xfrm>
            </p:grpSpPr>
            <p:sp>
              <p:nvSpPr>
                <p:cNvPr id="1133" name="TextBox 1132"/>
                <p:cNvSpPr txBox="1"/>
                <p:nvPr/>
              </p:nvSpPr>
              <p:spPr>
                <a:xfrm>
                  <a:off x="5664182" y="595030"/>
                  <a:ext cx="3033271" cy="26478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dirty="0"/>
                    <a:t>Lorem </a:t>
                  </a:r>
                  <a:r>
                    <a:rPr lang="en-US" sz="1100" dirty="0" err="1"/>
                    <a:t>Ipsum</a:t>
                  </a:r>
                  <a:r>
                    <a:rPr lang="en-US" sz="1100" dirty="0"/>
                    <a:t> is simply dummy text of the printing and typesetting industry. </a:t>
                  </a:r>
                </a:p>
              </p:txBody>
            </p:sp>
            <p:sp>
              <p:nvSpPr>
                <p:cNvPr id="1134" name="TextBox 1133"/>
                <p:cNvSpPr txBox="1"/>
                <p:nvPr/>
              </p:nvSpPr>
              <p:spPr>
                <a:xfrm>
                  <a:off x="5664182" y="427449"/>
                  <a:ext cx="3033271" cy="13239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b="1" dirty="0">
                      <a:solidFill>
                        <a:srgbClr val="635C5F"/>
                      </a:solidFill>
                    </a:rPr>
                    <a:t>LOREM IPSUM</a:t>
                  </a:r>
                </a:p>
              </p:txBody>
            </p:sp>
          </p:grpSp>
          <p:grpSp>
            <p:nvGrpSpPr>
              <p:cNvPr id="1128" name="Group 1127"/>
              <p:cNvGrpSpPr/>
              <p:nvPr/>
            </p:nvGrpSpPr>
            <p:grpSpPr>
              <a:xfrm>
                <a:off x="4962684" y="388818"/>
                <a:ext cx="601302" cy="601302"/>
                <a:chOff x="4962684" y="388818"/>
                <a:chExt cx="601302" cy="601302"/>
              </a:xfrm>
            </p:grpSpPr>
            <p:grpSp>
              <p:nvGrpSpPr>
                <p:cNvPr id="1129" name="Group 1128"/>
                <p:cNvGrpSpPr/>
                <p:nvPr/>
              </p:nvGrpSpPr>
              <p:grpSpPr>
                <a:xfrm>
                  <a:off x="4962684" y="388818"/>
                  <a:ext cx="601302" cy="601302"/>
                  <a:chOff x="4925804" y="576032"/>
                  <a:chExt cx="601302" cy="601302"/>
                </a:xfrm>
              </p:grpSpPr>
              <p:sp>
                <p:nvSpPr>
                  <p:cNvPr id="1131" name="Oval 1130"/>
                  <p:cNvSpPr/>
                  <p:nvPr/>
                </p:nvSpPr>
                <p:spPr>
                  <a:xfrm>
                    <a:off x="4925804" y="576032"/>
                    <a:ext cx="601302" cy="60130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132" name="Oval 1131"/>
                  <p:cNvSpPr/>
                  <p:nvPr/>
                </p:nvSpPr>
                <p:spPr>
                  <a:xfrm>
                    <a:off x="4977983" y="628211"/>
                    <a:ext cx="496943" cy="496943"/>
                  </a:xfrm>
                  <a:prstGeom prst="ellipse">
                    <a:avLst/>
                  </a:prstGeom>
                  <a:solidFill>
                    <a:srgbClr val="635C5F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</p:grpSp>
            <p:sp>
              <p:nvSpPr>
                <p:cNvPr id="1130" name="TextBox 1129"/>
                <p:cNvSpPr txBox="1"/>
                <p:nvPr/>
              </p:nvSpPr>
              <p:spPr>
                <a:xfrm>
                  <a:off x="5074096" y="566359"/>
                  <a:ext cx="378479" cy="24071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chemeClr val="bg1"/>
                      </a:solidFill>
                    </a:rPr>
                    <a:t>14%</a:t>
                  </a:r>
                </a:p>
              </p:txBody>
            </p:sp>
          </p:grpSp>
        </p:grpSp>
        <p:cxnSp>
          <p:nvCxnSpPr>
            <p:cNvPr id="1125" name="Straight Connector 1124"/>
            <p:cNvCxnSpPr/>
            <p:nvPr/>
          </p:nvCxnSpPr>
          <p:spPr>
            <a:xfrm flipH="1">
              <a:off x="5014863" y="1055021"/>
              <a:ext cx="3697337" cy="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6" name="Straight Connector 1125"/>
            <p:cNvCxnSpPr/>
            <p:nvPr/>
          </p:nvCxnSpPr>
          <p:spPr>
            <a:xfrm flipH="1">
              <a:off x="5014863" y="1786125"/>
              <a:ext cx="3697337" cy="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52" name="TextBox 1151"/>
          <p:cNvSpPr txBox="1"/>
          <p:nvPr/>
        </p:nvSpPr>
        <p:spPr>
          <a:xfrm>
            <a:off x="5260495" y="5168403"/>
            <a:ext cx="4727499" cy="461665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 err="1"/>
              <a:t>Lorem</a:t>
            </a:r>
            <a:r>
              <a:rPr lang="en-US" sz="1000" dirty="0"/>
              <a:t> </a:t>
            </a:r>
            <a:r>
              <a:rPr lang="en-US" sz="1000" dirty="0" err="1"/>
              <a:t>Ipsum</a:t>
            </a:r>
            <a:r>
              <a:rPr lang="en-US" sz="1000" dirty="0"/>
              <a:t> is simply dummy text of the printing and typesetting industry. </a:t>
            </a:r>
            <a:r>
              <a:rPr lang="en-US" sz="1000" dirty="0" err="1"/>
              <a:t>Lorem</a:t>
            </a:r>
            <a:r>
              <a:rPr lang="en-US" sz="1000" dirty="0"/>
              <a:t> </a:t>
            </a:r>
            <a:r>
              <a:rPr lang="en-US" sz="1000" dirty="0" err="1"/>
              <a:t>Ipsum</a:t>
            </a:r>
            <a:r>
              <a:rPr lang="en-US" sz="1000" dirty="0"/>
              <a:t> has been the industry's standard dummy text ever since the 1500s, when an unknown printer took a galley of type and scrambled it to make a type specimen book.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E66BB16-8EE1-CC36-5E63-B1865BEA8CB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44" t="12897" r="21015" b="3385"/>
          <a:stretch/>
        </p:blipFill>
        <p:spPr>
          <a:xfrm>
            <a:off x="2742899" y="1706462"/>
            <a:ext cx="7535911" cy="445880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C01A417-303E-520E-F855-7DF43A2B03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89" y="243867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504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1000">
        <p:comb/>
      </p:transition>
    </mc:Choice>
    <mc:Fallback>
      <p:transition spd="slow" advClick="0" advTm="1000">
        <p:comb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" name="Rectangle 1119"/>
          <p:cNvSpPr/>
          <p:nvPr/>
        </p:nvSpPr>
        <p:spPr>
          <a:xfrm>
            <a:off x="0" y="1547729"/>
            <a:ext cx="12192000" cy="4360333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C1C6-BBC3-402C-9E94-AB07C99168D4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1597626" y="739312"/>
            <a:ext cx="10120897" cy="1411669"/>
          </a:xfrm>
        </p:spPr>
        <p:txBody>
          <a:bodyPr/>
          <a:lstStyle/>
          <a:p>
            <a:r>
              <a:rPr lang="id-ID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Buka link berikut : </a:t>
            </a:r>
            <a:r>
              <a:rPr lang="id-ID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https://www.taylorfrancis.com/search?subject=SCAR&amp;sortBy=relevance&amp;key=&amp;isLicensed=true</a:t>
            </a:r>
            <a:endParaRPr lang="id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27" name="Rectangle 1026"/>
          <p:cNvSpPr/>
          <p:nvPr/>
        </p:nvSpPr>
        <p:spPr>
          <a:xfrm>
            <a:off x="4254500" y="-863600"/>
            <a:ext cx="596900" cy="596900"/>
          </a:xfrm>
          <a:prstGeom prst="rect">
            <a:avLst/>
          </a:prstGeom>
          <a:solidFill>
            <a:srgbClr val="C856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5026025" y="-863600"/>
            <a:ext cx="596900" cy="596900"/>
          </a:xfrm>
          <a:prstGeom prst="rect">
            <a:avLst/>
          </a:prstGeom>
          <a:solidFill>
            <a:srgbClr val="FFAF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5797550" y="-863600"/>
            <a:ext cx="596900" cy="596900"/>
          </a:xfrm>
          <a:prstGeom prst="rect">
            <a:avLst/>
          </a:prstGeom>
          <a:solidFill>
            <a:srgbClr val="635C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6" name="Group 445"/>
          <p:cNvGrpSpPr/>
          <p:nvPr/>
        </p:nvGrpSpPr>
        <p:grpSpPr>
          <a:xfrm rot="16200000">
            <a:off x="4216206" y="-763927"/>
            <a:ext cx="4899072" cy="9376115"/>
            <a:chOff x="4800600" y="381113"/>
            <a:chExt cx="3936427" cy="5854813"/>
          </a:xfrm>
          <a:effectLst>
            <a:reflection blurRad="6350" stA="20000" endPos="35000" dir="5400000" sy="-100000" algn="bl" rotWithShape="0"/>
          </a:effectLst>
        </p:grpSpPr>
        <p:sp>
          <p:nvSpPr>
            <p:cNvPr id="447" name="Freeform 37"/>
            <p:cNvSpPr>
              <a:spLocks/>
            </p:cNvSpPr>
            <p:nvPr/>
          </p:nvSpPr>
          <p:spPr bwMode="auto">
            <a:xfrm>
              <a:off x="4800600" y="381113"/>
              <a:ext cx="3936427" cy="5854813"/>
            </a:xfrm>
            <a:custGeom>
              <a:avLst/>
              <a:gdLst>
                <a:gd name="T0" fmla="*/ 10613 w 11375"/>
                <a:gd name="T1" fmla="*/ 2 h 16921"/>
                <a:gd name="T2" fmla="*/ 10732 w 11375"/>
                <a:gd name="T3" fmla="*/ 17 h 16921"/>
                <a:gd name="T4" fmla="*/ 10846 w 11375"/>
                <a:gd name="T5" fmla="*/ 50 h 16921"/>
                <a:gd name="T6" fmla="*/ 10953 w 11375"/>
                <a:gd name="T7" fmla="*/ 98 h 16921"/>
                <a:gd name="T8" fmla="*/ 11052 w 11375"/>
                <a:gd name="T9" fmla="*/ 160 h 16921"/>
                <a:gd name="T10" fmla="*/ 11139 w 11375"/>
                <a:gd name="T11" fmla="*/ 237 h 16921"/>
                <a:gd name="T12" fmla="*/ 11215 w 11375"/>
                <a:gd name="T13" fmla="*/ 324 h 16921"/>
                <a:gd name="T14" fmla="*/ 11278 w 11375"/>
                <a:gd name="T15" fmla="*/ 422 h 16921"/>
                <a:gd name="T16" fmla="*/ 11326 w 11375"/>
                <a:gd name="T17" fmla="*/ 529 h 16921"/>
                <a:gd name="T18" fmla="*/ 11358 w 11375"/>
                <a:gd name="T19" fmla="*/ 643 h 16921"/>
                <a:gd name="T20" fmla="*/ 11374 w 11375"/>
                <a:gd name="T21" fmla="*/ 763 h 16921"/>
                <a:gd name="T22" fmla="*/ 11374 w 11375"/>
                <a:gd name="T23" fmla="*/ 16158 h 16921"/>
                <a:gd name="T24" fmla="*/ 11358 w 11375"/>
                <a:gd name="T25" fmla="*/ 16278 h 16921"/>
                <a:gd name="T26" fmla="*/ 11326 w 11375"/>
                <a:gd name="T27" fmla="*/ 16392 h 16921"/>
                <a:gd name="T28" fmla="*/ 11278 w 11375"/>
                <a:gd name="T29" fmla="*/ 16499 h 16921"/>
                <a:gd name="T30" fmla="*/ 11215 w 11375"/>
                <a:gd name="T31" fmla="*/ 16598 h 16921"/>
                <a:gd name="T32" fmla="*/ 11139 w 11375"/>
                <a:gd name="T33" fmla="*/ 16685 h 16921"/>
                <a:gd name="T34" fmla="*/ 11052 w 11375"/>
                <a:gd name="T35" fmla="*/ 16761 h 16921"/>
                <a:gd name="T36" fmla="*/ 10953 w 11375"/>
                <a:gd name="T37" fmla="*/ 16824 h 16921"/>
                <a:gd name="T38" fmla="*/ 10846 w 11375"/>
                <a:gd name="T39" fmla="*/ 16872 h 16921"/>
                <a:gd name="T40" fmla="*/ 10732 w 11375"/>
                <a:gd name="T41" fmla="*/ 16904 h 16921"/>
                <a:gd name="T42" fmla="*/ 10613 w 11375"/>
                <a:gd name="T43" fmla="*/ 16920 h 16921"/>
                <a:gd name="T44" fmla="*/ 762 w 11375"/>
                <a:gd name="T45" fmla="*/ 16920 h 16921"/>
                <a:gd name="T46" fmla="*/ 643 w 11375"/>
                <a:gd name="T47" fmla="*/ 16904 h 16921"/>
                <a:gd name="T48" fmla="*/ 528 w 11375"/>
                <a:gd name="T49" fmla="*/ 16872 h 16921"/>
                <a:gd name="T50" fmla="*/ 422 w 11375"/>
                <a:gd name="T51" fmla="*/ 16824 h 16921"/>
                <a:gd name="T52" fmla="*/ 323 w 11375"/>
                <a:gd name="T53" fmla="*/ 16761 h 16921"/>
                <a:gd name="T54" fmla="*/ 236 w 11375"/>
                <a:gd name="T55" fmla="*/ 16685 h 16921"/>
                <a:gd name="T56" fmla="*/ 161 w 11375"/>
                <a:gd name="T57" fmla="*/ 16598 h 16921"/>
                <a:gd name="T58" fmla="*/ 97 w 11375"/>
                <a:gd name="T59" fmla="*/ 16499 h 16921"/>
                <a:gd name="T60" fmla="*/ 49 w 11375"/>
                <a:gd name="T61" fmla="*/ 16392 h 16921"/>
                <a:gd name="T62" fmla="*/ 17 w 11375"/>
                <a:gd name="T63" fmla="*/ 16278 h 16921"/>
                <a:gd name="T64" fmla="*/ 1 w 11375"/>
                <a:gd name="T65" fmla="*/ 16158 h 16921"/>
                <a:gd name="T66" fmla="*/ 1 w 11375"/>
                <a:gd name="T67" fmla="*/ 763 h 16921"/>
                <a:gd name="T68" fmla="*/ 17 w 11375"/>
                <a:gd name="T69" fmla="*/ 643 h 16921"/>
                <a:gd name="T70" fmla="*/ 49 w 11375"/>
                <a:gd name="T71" fmla="*/ 529 h 16921"/>
                <a:gd name="T72" fmla="*/ 97 w 11375"/>
                <a:gd name="T73" fmla="*/ 422 h 16921"/>
                <a:gd name="T74" fmla="*/ 161 w 11375"/>
                <a:gd name="T75" fmla="*/ 324 h 16921"/>
                <a:gd name="T76" fmla="*/ 236 w 11375"/>
                <a:gd name="T77" fmla="*/ 237 h 16921"/>
                <a:gd name="T78" fmla="*/ 323 w 11375"/>
                <a:gd name="T79" fmla="*/ 160 h 16921"/>
                <a:gd name="T80" fmla="*/ 422 w 11375"/>
                <a:gd name="T81" fmla="*/ 98 h 16921"/>
                <a:gd name="T82" fmla="*/ 528 w 11375"/>
                <a:gd name="T83" fmla="*/ 50 h 16921"/>
                <a:gd name="T84" fmla="*/ 643 w 11375"/>
                <a:gd name="T85" fmla="*/ 17 h 16921"/>
                <a:gd name="T86" fmla="*/ 762 w 11375"/>
                <a:gd name="T87" fmla="*/ 2 h 16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375" h="16921">
                  <a:moveTo>
                    <a:pt x="804" y="0"/>
                  </a:moveTo>
                  <a:lnTo>
                    <a:pt x="10571" y="0"/>
                  </a:lnTo>
                  <a:lnTo>
                    <a:pt x="10613" y="2"/>
                  </a:lnTo>
                  <a:lnTo>
                    <a:pt x="10653" y="4"/>
                  </a:lnTo>
                  <a:lnTo>
                    <a:pt x="10693" y="9"/>
                  </a:lnTo>
                  <a:lnTo>
                    <a:pt x="10732" y="17"/>
                  </a:lnTo>
                  <a:lnTo>
                    <a:pt x="10771" y="26"/>
                  </a:lnTo>
                  <a:lnTo>
                    <a:pt x="10810" y="37"/>
                  </a:lnTo>
                  <a:lnTo>
                    <a:pt x="10846" y="50"/>
                  </a:lnTo>
                  <a:lnTo>
                    <a:pt x="10883" y="64"/>
                  </a:lnTo>
                  <a:lnTo>
                    <a:pt x="10919" y="79"/>
                  </a:lnTo>
                  <a:lnTo>
                    <a:pt x="10953" y="98"/>
                  </a:lnTo>
                  <a:lnTo>
                    <a:pt x="10987" y="117"/>
                  </a:lnTo>
                  <a:lnTo>
                    <a:pt x="11019" y="138"/>
                  </a:lnTo>
                  <a:lnTo>
                    <a:pt x="11052" y="160"/>
                  </a:lnTo>
                  <a:lnTo>
                    <a:pt x="11081" y="185"/>
                  </a:lnTo>
                  <a:lnTo>
                    <a:pt x="11111" y="209"/>
                  </a:lnTo>
                  <a:lnTo>
                    <a:pt x="11139" y="237"/>
                  </a:lnTo>
                  <a:lnTo>
                    <a:pt x="11166" y="264"/>
                  </a:lnTo>
                  <a:lnTo>
                    <a:pt x="11191" y="294"/>
                  </a:lnTo>
                  <a:lnTo>
                    <a:pt x="11215" y="324"/>
                  </a:lnTo>
                  <a:lnTo>
                    <a:pt x="11237" y="356"/>
                  </a:lnTo>
                  <a:lnTo>
                    <a:pt x="11258" y="389"/>
                  </a:lnTo>
                  <a:lnTo>
                    <a:pt x="11278" y="422"/>
                  </a:lnTo>
                  <a:lnTo>
                    <a:pt x="11296" y="456"/>
                  </a:lnTo>
                  <a:lnTo>
                    <a:pt x="11311" y="493"/>
                  </a:lnTo>
                  <a:lnTo>
                    <a:pt x="11326" y="529"/>
                  </a:lnTo>
                  <a:lnTo>
                    <a:pt x="11339" y="565"/>
                  </a:lnTo>
                  <a:lnTo>
                    <a:pt x="11349" y="604"/>
                  </a:lnTo>
                  <a:lnTo>
                    <a:pt x="11358" y="643"/>
                  </a:lnTo>
                  <a:lnTo>
                    <a:pt x="11366" y="682"/>
                  </a:lnTo>
                  <a:lnTo>
                    <a:pt x="11371" y="722"/>
                  </a:lnTo>
                  <a:lnTo>
                    <a:pt x="11374" y="763"/>
                  </a:lnTo>
                  <a:lnTo>
                    <a:pt x="11375" y="804"/>
                  </a:lnTo>
                  <a:lnTo>
                    <a:pt x="11375" y="16117"/>
                  </a:lnTo>
                  <a:lnTo>
                    <a:pt x="11374" y="16158"/>
                  </a:lnTo>
                  <a:lnTo>
                    <a:pt x="11371" y="16199"/>
                  </a:lnTo>
                  <a:lnTo>
                    <a:pt x="11366" y="16239"/>
                  </a:lnTo>
                  <a:lnTo>
                    <a:pt x="11358" y="16278"/>
                  </a:lnTo>
                  <a:lnTo>
                    <a:pt x="11349" y="16317"/>
                  </a:lnTo>
                  <a:lnTo>
                    <a:pt x="11339" y="16356"/>
                  </a:lnTo>
                  <a:lnTo>
                    <a:pt x="11326" y="16392"/>
                  </a:lnTo>
                  <a:lnTo>
                    <a:pt x="11311" y="16429"/>
                  </a:lnTo>
                  <a:lnTo>
                    <a:pt x="11296" y="16465"/>
                  </a:lnTo>
                  <a:lnTo>
                    <a:pt x="11278" y="16499"/>
                  </a:lnTo>
                  <a:lnTo>
                    <a:pt x="11258" y="16533"/>
                  </a:lnTo>
                  <a:lnTo>
                    <a:pt x="11237" y="16565"/>
                  </a:lnTo>
                  <a:lnTo>
                    <a:pt x="11215" y="16598"/>
                  </a:lnTo>
                  <a:lnTo>
                    <a:pt x="11191" y="16627"/>
                  </a:lnTo>
                  <a:lnTo>
                    <a:pt x="11166" y="16657"/>
                  </a:lnTo>
                  <a:lnTo>
                    <a:pt x="11139" y="16685"/>
                  </a:lnTo>
                  <a:lnTo>
                    <a:pt x="11111" y="16712"/>
                  </a:lnTo>
                  <a:lnTo>
                    <a:pt x="11081" y="16737"/>
                  </a:lnTo>
                  <a:lnTo>
                    <a:pt x="11052" y="16761"/>
                  </a:lnTo>
                  <a:lnTo>
                    <a:pt x="11019" y="16783"/>
                  </a:lnTo>
                  <a:lnTo>
                    <a:pt x="10987" y="16804"/>
                  </a:lnTo>
                  <a:lnTo>
                    <a:pt x="10953" y="16824"/>
                  </a:lnTo>
                  <a:lnTo>
                    <a:pt x="10919" y="16842"/>
                  </a:lnTo>
                  <a:lnTo>
                    <a:pt x="10883" y="16857"/>
                  </a:lnTo>
                  <a:lnTo>
                    <a:pt x="10846" y="16872"/>
                  </a:lnTo>
                  <a:lnTo>
                    <a:pt x="10810" y="16885"/>
                  </a:lnTo>
                  <a:lnTo>
                    <a:pt x="10771" y="16895"/>
                  </a:lnTo>
                  <a:lnTo>
                    <a:pt x="10732" y="16904"/>
                  </a:lnTo>
                  <a:lnTo>
                    <a:pt x="10693" y="16912"/>
                  </a:lnTo>
                  <a:lnTo>
                    <a:pt x="10653" y="16917"/>
                  </a:lnTo>
                  <a:lnTo>
                    <a:pt x="10613" y="16920"/>
                  </a:lnTo>
                  <a:lnTo>
                    <a:pt x="10571" y="16921"/>
                  </a:lnTo>
                  <a:lnTo>
                    <a:pt x="804" y="16921"/>
                  </a:lnTo>
                  <a:lnTo>
                    <a:pt x="762" y="16920"/>
                  </a:lnTo>
                  <a:lnTo>
                    <a:pt x="722" y="16917"/>
                  </a:lnTo>
                  <a:lnTo>
                    <a:pt x="682" y="16912"/>
                  </a:lnTo>
                  <a:lnTo>
                    <a:pt x="643" y="16904"/>
                  </a:lnTo>
                  <a:lnTo>
                    <a:pt x="604" y="16895"/>
                  </a:lnTo>
                  <a:lnTo>
                    <a:pt x="566" y="16885"/>
                  </a:lnTo>
                  <a:lnTo>
                    <a:pt x="528" y="16872"/>
                  </a:lnTo>
                  <a:lnTo>
                    <a:pt x="492" y="16857"/>
                  </a:lnTo>
                  <a:lnTo>
                    <a:pt x="456" y="16842"/>
                  </a:lnTo>
                  <a:lnTo>
                    <a:pt x="422" y="16824"/>
                  </a:lnTo>
                  <a:lnTo>
                    <a:pt x="388" y="16804"/>
                  </a:lnTo>
                  <a:lnTo>
                    <a:pt x="356" y="16783"/>
                  </a:lnTo>
                  <a:lnTo>
                    <a:pt x="323" y="16761"/>
                  </a:lnTo>
                  <a:lnTo>
                    <a:pt x="293" y="16737"/>
                  </a:lnTo>
                  <a:lnTo>
                    <a:pt x="265" y="16712"/>
                  </a:lnTo>
                  <a:lnTo>
                    <a:pt x="236" y="16685"/>
                  </a:lnTo>
                  <a:lnTo>
                    <a:pt x="209" y="16657"/>
                  </a:lnTo>
                  <a:lnTo>
                    <a:pt x="184" y="16627"/>
                  </a:lnTo>
                  <a:lnTo>
                    <a:pt x="161" y="16598"/>
                  </a:lnTo>
                  <a:lnTo>
                    <a:pt x="137" y="16565"/>
                  </a:lnTo>
                  <a:lnTo>
                    <a:pt x="117" y="16533"/>
                  </a:lnTo>
                  <a:lnTo>
                    <a:pt x="97" y="16499"/>
                  </a:lnTo>
                  <a:lnTo>
                    <a:pt x="79" y="16465"/>
                  </a:lnTo>
                  <a:lnTo>
                    <a:pt x="63" y="16429"/>
                  </a:lnTo>
                  <a:lnTo>
                    <a:pt x="49" y="16392"/>
                  </a:lnTo>
                  <a:lnTo>
                    <a:pt x="36" y="16356"/>
                  </a:lnTo>
                  <a:lnTo>
                    <a:pt x="26" y="16317"/>
                  </a:lnTo>
                  <a:lnTo>
                    <a:pt x="17" y="16278"/>
                  </a:lnTo>
                  <a:lnTo>
                    <a:pt x="9" y="16239"/>
                  </a:lnTo>
                  <a:lnTo>
                    <a:pt x="4" y="16199"/>
                  </a:lnTo>
                  <a:lnTo>
                    <a:pt x="1" y="16158"/>
                  </a:lnTo>
                  <a:lnTo>
                    <a:pt x="0" y="16117"/>
                  </a:lnTo>
                  <a:lnTo>
                    <a:pt x="0" y="804"/>
                  </a:lnTo>
                  <a:lnTo>
                    <a:pt x="1" y="763"/>
                  </a:lnTo>
                  <a:lnTo>
                    <a:pt x="4" y="722"/>
                  </a:lnTo>
                  <a:lnTo>
                    <a:pt x="9" y="682"/>
                  </a:lnTo>
                  <a:lnTo>
                    <a:pt x="17" y="643"/>
                  </a:lnTo>
                  <a:lnTo>
                    <a:pt x="26" y="604"/>
                  </a:lnTo>
                  <a:lnTo>
                    <a:pt x="36" y="565"/>
                  </a:lnTo>
                  <a:lnTo>
                    <a:pt x="49" y="529"/>
                  </a:lnTo>
                  <a:lnTo>
                    <a:pt x="63" y="493"/>
                  </a:lnTo>
                  <a:lnTo>
                    <a:pt x="79" y="456"/>
                  </a:lnTo>
                  <a:lnTo>
                    <a:pt x="97" y="422"/>
                  </a:lnTo>
                  <a:lnTo>
                    <a:pt x="117" y="389"/>
                  </a:lnTo>
                  <a:lnTo>
                    <a:pt x="137" y="356"/>
                  </a:lnTo>
                  <a:lnTo>
                    <a:pt x="161" y="324"/>
                  </a:lnTo>
                  <a:lnTo>
                    <a:pt x="184" y="294"/>
                  </a:lnTo>
                  <a:lnTo>
                    <a:pt x="209" y="264"/>
                  </a:lnTo>
                  <a:lnTo>
                    <a:pt x="236" y="237"/>
                  </a:lnTo>
                  <a:lnTo>
                    <a:pt x="265" y="209"/>
                  </a:lnTo>
                  <a:lnTo>
                    <a:pt x="293" y="185"/>
                  </a:lnTo>
                  <a:lnTo>
                    <a:pt x="323" y="160"/>
                  </a:lnTo>
                  <a:lnTo>
                    <a:pt x="356" y="138"/>
                  </a:lnTo>
                  <a:lnTo>
                    <a:pt x="388" y="117"/>
                  </a:lnTo>
                  <a:lnTo>
                    <a:pt x="422" y="98"/>
                  </a:lnTo>
                  <a:lnTo>
                    <a:pt x="456" y="79"/>
                  </a:lnTo>
                  <a:lnTo>
                    <a:pt x="492" y="64"/>
                  </a:lnTo>
                  <a:lnTo>
                    <a:pt x="528" y="50"/>
                  </a:lnTo>
                  <a:lnTo>
                    <a:pt x="566" y="37"/>
                  </a:lnTo>
                  <a:lnTo>
                    <a:pt x="604" y="26"/>
                  </a:lnTo>
                  <a:lnTo>
                    <a:pt x="643" y="17"/>
                  </a:lnTo>
                  <a:lnTo>
                    <a:pt x="682" y="9"/>
                  </a:lnTo>
                  <a:lnTo>
                    <a:pt x="722" y="4"/>
                  </a:lnTo>
                  <a:lnTo>
                    <a:pt x="762" y="2"/>
                  </a:lnTo>
                  <a:lnTo>
                    <a:pt x="804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8" name="Freeform 38"/>
            <p:cNvSpPr>
              <a:spLocks/>
            </p:cNvSpPr>
            <p:nvPr/>
          </p:nvSpPr>
          <p:spPr bwMode="auto">
            <a:xfrm>
              <a:off x="8501381" y="5052506"/>
              <a:ext cx="235646" cy="1088954"/>
            </a:xfrm>
            <a:custGeom>
              <a:avLst/>
              <a:gdLst>
                <a:gd name="T0" fmla="*/ 681 w 681"/>
                <a:gd name="T1" fmla="*/ 552 h 3146"/>
                <a:gd name="T2" fmla="*/ 681 w 681"/>
                <a:gd name="T3" fmla="*/ 2616 h 3146"/>
                <a:gd name="T4" fmla="*/ 680 w 681"/>
                <a:gd name="T5" fmla="*/ 2654 h 3146"/>
                <a:gd name="T6" fmla="*/ 677 w 681"/>
                <a:gd name="T7" fmla="*/ 2691 h 3146"/>
                <a:gd name="T8" fmla="*/ 673 w 681"/>
                <a:gd name="T9" fmla="*/ 2728 h 3146"/>
                <a:gd name="T10" fmla="*/ 667 w 681"/>
                <a:gd name="T11" fmla="*/ 2764 h 3146"/>
                <a:gd name="T12" fmla="*/ 659 w 681"/>
                <a:gd name="T13" fmla="*/ 2800 h 3146"/>
                <a:gd name="T14" fmla="*/ 650 w 681"/>
                <a:gd name="T15" fmla="*/ 2835 h 3146"/>
                <a:gd name="T16" fmla="*/ 639 w 681"/>
                <a:gd name="T17" fmla="*/ 2871 h 3146"/>
                <a:gd name="T18" fmla="*/ 628 w 681"/>
                <a:gd name="T19" fmla="*/ 2904 h 3146"/>
                <a:gd name="T20" fmla="*/ 613 w 681"/>
                <a:gd name="T21" fmla="*/ 2937 h 3146"/>
                <a:gd name="T22" fmla="*/ 598 w 681"/>
                <a:gd name="T23" fmla="*/ 2969 h 3146"/>
                <a:gd name="T24" fmla="*/ 582 w 681"/>
                <a:gd name="T25" fmla="*/ 3002 h 3146"/>
                <a:gd name="T26" fmla="*/ 564 w 681"/>
                <a:gd name="T27" fmla="*/ 3033 h 3146"/>
                <a:gd name="T28" fmla="*/ 545 w 681"/>
                <a:gd name="T29" fmla="*/ 3063 h 3146"/>
                <a:gd name="T30" fmla="*/ 524 w 681"/>
                <a:gd name="T31" fmla="*/ 3091 h 3146"/>
                <a:gd name="T32" fmla="*/ 503 w 681"/>
                <a:gd name="T33" fmla="*/ 3120 h 3146"/>
                <a:gd name="T34" fmla="*/ 480 w 681"/>
                <a:gd name="T35" fmla="*/ 3146 h 3146"/>
                <a:gd name="T36" fmla="*/ 60 w 681"/>
                <a:gd name="T37" fmla="*/ 2735 h 3146"/>
                <a:gd name="T38" fmla="*/ 0 w 681"/>
                <a:gd name="T39" fmla="*/ 0 h 3146"/>
                <a:gd name="T40" fmla="*/ 681 w 681"/>
                <a:gd name="T41" fmla="*/ 552 h 3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81" h="3146">
                  <a:moveTo>
                    <a:pt x="681" y="552"/>
                  </a:moveTo>
                  <a:lnTo>
                    <a:pt x="681" y="2616"/>
                  </a:lnTo>
                  <a:lnTo>
                    <a:pt x="680" y="2654"/>
                  </a:lnTo>
                  <a:lnTo>
                    <a:pt x="677" y="2691"/>
                  </a:lnTo>
                  <a:lnTo>
                    <a:pt x="673" y="2728"/>
                  </a:lnTo>
                  <a:lnTo>
                    <a:pt x="667" y="2764"/>
                  </a:lnTo>
                  <a:lnTo>
                    <a:pt x="659" y="2800"/>
                  </a:lnTo>
                  <a:lnTo>
                    <a:pt x="650" y="2835"/>
                  </a:lnTo>
                  <a:lnTo>
                    <a:pt x="639" y="2871"/>
                  </a:lnTo>
                  <a:lnTo>
                    <a:pt x="628" y="2904"/>
                  </a:lnTo>
                  <a:lnTo>
                    <a:pt x="613" y="2937"/>
                  </a:lnTo>
                  <a:lnTo>
                    <a:pt x="598" y="2969"/>
                  </a:lnTo>
                  <a:lnTo>
                    <a:pt x="582" y="3002"/>
                  </a:lnTo>
                  <a:lnTo>
                    <a:pt x="564" y="3033"/>
                  </a:lnTo>
                  <a:lnTo>
                    <a:pt x="545" y="3063"/>
                  </a:lnTo>
                  <a:lnTo>
                    <a:pt x="524" y="3091"/>
                  </a:lnTo>
                  <a:lnTo>
                    <a:pt x="503" y="3120"/>
                  </a:lnTo>
                  <a:lnTo>
                    <a:pt x="480" y="3146"/>
                  </a:lnTo>
                  <a:lnTo>
                    <a:pt x="60" y="2735"/>
                  </a:lnTo>
                  <a:lnTo>
                    <a:pt x="0" y="0"/>
                  </a:lnTo>
                  <a:lnTo>
                    <a:pt x="681" y="552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83000">
                  <a:schemeClr val="bg1">
                    <a:alpha val="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9" name="Freeform 39"/>
            <p:cNvSpPr>
              <a:spLocks/>
            </p:cNvSpPr>
            <p:nvPr/>
          </p:nvSpPr>
          <p:spPr bwMode="auto">
            <a:xfrm>
              <a:off x="4800600" y="5052506"/>
              <a:ext cx="250179" cy="1096220"/>
            </a:xfrm>
            <a:custGeom>
              <a:avLst/>
              <a:gdLst>
                <a:gd name="T0" fmla="*/ 221 w 723"/>
                <a:gd name="T1" fmla="*/ 3168 h 3168"/>
                <a:gd name="T2" fmla="*/ 196 w 723"/>
                <a:gd name="T3" fmla="*/ 3141 h 3168"/>
                <a:gd name="T4" fmla="*/ 172 w 723"/>
                <a:gd name="T5" fmla="*/ 3112 h 3168"/>
                <a:gd name="T6" fmla="*/ 150 w 723"/>
                <a:gd name="T7" fmla="*/ 3082 h 3168"/>
                <a:gd name="T8" fmla="*/ 128 w 723"/>
                <a:gd name="T9" fmla="*/ 3051 h 3168"/>
                <a:gd name="T10" fmla="*/ 109 w 723"/>
                <a:gd name="T11" fmla="*/ 3019 h 3168"/>
                <a:gd name="T12" fmla="*/ 91 w 723"/>
                <a:gd name="T13" fmla="*/ 2986 h 3168"/>
                <a:gd name="T14" fmla="*/ 74 w 723"/>
                <a:gd name="T15" fmla="*/ 2952 h 3168"/>
                <a:gd name="T16" fmla="*/ 59 w 723"/>
                <a:gd name="T17" fmla="*/ 2919 h 3168"/>
                <a:gd name="T18" fmla="*/ 45 w 723"/>
                <a:gd name="T19" fmla="*/ 2882 h 3168"/>
                <a:gd name="T20" fmla="*/ 33 w 723"/>
                <a:gd name="T21" fmla="*/ 2846 h 3168"/>
                <a:gd name="T22" fmla="*/ 23 w 723"/>
                <a:gd name="T23" fmla="*/ 2809 h 3168"/>
                <a:gd name="T24" fmla="*/ 15 w 723"/>
                <a:gd name="T25" fmla="*/ 2772 h 3168"/>
                <a:gd name="T26" fmla="*/ 9 w 723"/>
                <a:gd name="T27" fmla="*/ 2734 h 3168"/>
                <a:gd name="T28" fmla="*/ 4 w 723"/>
                <a:gd name="T29" fmla="*/ 2695 h 3168"/>
                <a:gd name="T30" fmla="*/ 1 w 723"/>
                <a:gd name="T31" fmla="*/ 2656 h 3168"/>
                <a:gd name="T32" fmla="*/ 0 w 723"/>
                <a:gd name="T33" fmla="*/ 2616 h 3168"/>
                <a:gd name="T34" fmla="*/ 0 w 723"/>
                <a:gd name="T35" fmla="*/ 587 h 3168"/>
                <a:gd name="T36" fmla="*/ 723 w 723"/>
                <a:gd name="T37" fmla="*/ 0 h 3168"/>
                <a:gd name="T38" fmla="*/ 663 w 723"/>
                <a:gd name="T39" fmla="*/ 2735 h 3168"/>
                <a:gd name="T40" fmla="*/ 221 w 723"/>
                <a:gd name="T41" fmla="*/ 3168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23" h="3168">
                  <a:moveTo>
                    <a:pt x="221" y="3168"/>
                  </a:moveTo>
                  <a:lnTo>
                    <a:pt x="196" y="3141"/>
                  </a:lnTo>
                  <a:lnTo>
                    <a:pt x="172" y="3112"/>
                  </a:lnTo>
                  <a:lnTo>
                    <a:pt x="150" y="3082"/>
                  </a:lnTo>
                  <a:lnTo>
                    <a:pt x="128" y="3051"/>
                  </a:lnTo>
                  <a:lnTo>
                    <a:pt x="109" y="3019"/>
                  </a:lnTo>
                  <a:lnTo>
                    <a:pt x="91" y="2986"/>
                  </a:lnTo>
                  <a:lnTo>
                    <a:pt x="74" y="2952"/>
                  </a:lnTo>
                  <a:lnTo>
                    <a:pt x="59" y="2919"/>
                  </a:lnTo>
                  <a:lnTo>
                    <a:pt x="45" y="2882"/>
                  </a:lnTo>
                  <a:lnTo>
                    <a:pt x="33" y="2846"/>
                  </a:lnTo>
                  <a:lnTo>
                    <a:pt x="23" y="2809"/>
                  </a:lnTo>
                  <a:lnTo>
                    <a:pt x="15" y="2772"/>
                  </a:lnTo>
                  <a:lnTo>
                    <a:pt x="9" y="2734"/>
                  </a:lnTo>
                  <a:lnTo>
                    <a:pt x="4" y="2695"/>
                  </a:lnTo>
                  <a:lnTo>
                    <a:pt x="1" y="2656"/>
                  </a:lnTo>
                  <a:lnTo>
                    <a:pt x="0" y="2616"/>
                  </a:lnTo>
                  <a:lnTo>
                    <a:pt x="0" y="587"/>
                  </a:lnTo>
                  <a:lnTo>
                    <a:pt x="723" y="0"/>
                  </a:lnTo>
                  <a:lnTo>
                    <a:pt x="663" y="2735"/>
                  </a:lnTo>
                  <a:lnTo>
                    <a:pt x="221" y="316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83000">
                  <a:schemeClr val="bg1">
                    <a:alpha val="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" name="Freeform 40"/>
            <p:cNvSpPr>
              <a:spLocks/>
            </p:cNvSpPr>
            <p:nvPr/>
          </p:nvSpPr>
          <p:spPr bwMode="auto">
            <a:xfrm>
              <a:off x="7442532" y="381113"/>
              <a:ext cx="1263353" cy="224227"/>
            </a:xfrm>
            <a:custGeom>
              <a:avLst/>
              <a:gdLst>
                <a:gd name="T0" fmla="*/ 1004 w 3650"/>
                <a:gd name="T1" fmla="*/ 0 h 648"/>
                <a:gd name="T2" fmla="*/ 2937 w 3650"/>
                <a:gd name="T3" fmla="*/ 0 h 648"/>
                <a:gd name="T4" fmla="*/ 2966 w 3650"/>
                <a:gd name="T5" fmla="*/ 0 h 648"/>
                <a:gd name="T6" fmla="*/ 2994 w 3650"/>
                <a:gd name="T7" fmla="*/ 3 h 648"/>
                <a:gd name="T8" fmla="*/ 3023 w 3650"/>
                <a:gd name="T9" fmla="*/ 5 h 648"/>
                <a:gd name="T10" fmla="*/ 3051 w 3650"/>
                <a:gd name="T11" fmla="*/ 8 h 648"/>
                <a:gd name="T12" fmla="*/ 3079 w 3650"/>
                <a:gd name="T13" fmla="*/ 13 h 648"/>
                <a:gd name="T14" fmla="*/ 3106 w 3650"/>
                <a:gd name="T15" fmla="*/ 18 h 648"/>
                <a:gd name="T16" fmla="*/ 3133 w 3650"/>
                <a:gd name="T17" fmla="*/ 25 h 648"/>
                <a:gd name="T18" fmla="*/ 3160 w 3650"/>
                <a:gd name="T19" fmla="*/ 31 h 648"/>
                <a:gd name="T20" fmla="*/ 3186 w 3650"/>
                <a:gd name="T21" fmla="*/ 40 h 648"/>
                <a:gd name="T22" fmla="*/ 3212 w 3650"/>
                <a:gd name="T23" fmla="*/ 50 h 648"/>
                <a:gd name="T24" fmla="*/ 3238 w 3650"/>
                <a:gd name="T25" fmla="*/ 59 h 648"/>
                <a:gd name="T26" fmla="*/ 3263 w 3650"/>
                <a:gd name="T27" fmla="*/ 69 h 648"/>
                <a:gd name="T28" fmla="*/ 3288 w 3650"/>
                <a:gd name="T29" fmla="*/ 81 h 648"/>
                <a:gd name="T30" fmla="*/ 3312 w 3650"/>
                <a:gd name="T31" fmla="*/ 94 h 648"/>
                <a:gd name="T32" fmla="*/ 3336 w 3650"/>
                <a:gd name="T33" fmla="*/ 107 h 648"/>
                <a:gd name="T34" fmla="*/ 3359 w 3650"/>
                <a:gd name="T35" fmla="*/ 121 h 648"/>
                <a:gd name="T36" fmla="*/ 3381 w 3650"/>
                <a:gd name="T37" fmla="*/ 135 h 648"/>
                <a:gd name="T38" fmla="*/ 3405 w 3650"/>
                <a:gd name="T39" fmla="*/ 151 h 648"/>
                <a:gd name="T40" fmla="*/ 3425 w 3650"/>
                <a:gd name="T41" fmla="*/ 166 h 648"/>
                <a:gd name="T42" fmla="*/ 3447 w 3650"/>
                <a:gd name="T43" fmla="*/ 183 h 648"/>
                <a:gd name="T44" fmla="*/ 3467 w 3650"/>
                <a:gd name="T45" fmla="*/ 202 h 648"/>
                <a:gd name="T46" fmla="*/ 3488 w 3650"/>
                <a:gd name="T47" fmla="*/ 220 h 648"/>
                <a:gd name="T48" fmla="*/ 3507 w 3650"/>
                <a:gd name="T49" fmla="*/ 238 h 648"/>
                <a:gd name="T50" fmla="*/ 3525 w 3650"/>
                <a:gd name="T51" fmla="*/ 257 h 648"/>
                <a:gd name="T52" fmla="*/ 3544 w 3650"/>
                <a:gd name="T53" fmla="*/ 278 h 648"/>
                <a:gd name="T54" fmla="*/ 3560 w 3650"/>
                <a:gd name="T55" fmla="*/ 299 h 648"/>
                <a:gd name="T56" fmla="*/ 3577 w 3650"/>
                <a:gd name="T57" fmla="*/ 320 h 648"/>
                <a:gd name="T58" fmla="*/ 3593 w 3650"/>
                <a:gd name="T59" fmla="*/ 342 h 648"/>
                <a:gd name="T60" fmla="*/ 3609 w 3650"/>
                <a:gd name="T61" fmla="*/ 364 h 648"/>
                <a:gd name="T62" fmla="*/ 3623 w 3650"/>
                <a:gd name="T63" fmla="*/ 387 h 648"/>
                <a:gd name="T64" fmla="*/ 3637 w 3650"/>
                <a:gd name="T65" fmla="*/ 411 h 648"/>
                <a:gd name="T66" fmla="*/ 3650 w 3650"/>
                <a:gd name="T67" fmla="*/ 434 h 648"/>
                <a:gd name="T68" fmla="*/ 3468 w 3650"/>
                <a:gd name="T69" fmla="*/ 612 h 648"/>
                <a:gd name="T70" fmla="*/ 0 w 3650"/>
                <a:gd name="T71" fmla="*/ 648 h 648"/>
                <a:gd name="T72" fmla="*/ 1004 w 3650"/>
                <a:gd name="T73" fmla="*/ 0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50" h="648">
                  <a:moveTo>
                    <a:pt x="1004" y="0"/>
                  </a:moveTo>
                  <a:lnTo>
                    <a:pt x="2937" y="0"/>
                  </a:lnTo>
                  <a:lnTo>
                    <a:pt x="2966" y="0"/>
                  </a:lnTo>
                  <a:lnTo>
                    <a:pt x="2994" y="3"/>
                  </a:lnTo>
                  <a:lnTo>
                    <a:pt x="3023" y="5"/>
                  </a:lnTo>
                  <a:lnTo>
                    <a:pt x="3051" y="8"/>
                  </a:lnTo>
                  <a:lnTo>
                    <a:pt x="3079" y="13"/>
                  </a:lnTo>
                  <a:lnTo>
                    <a:pt x="3106" y="18"/>
                  </a:lnTo>
                  <a:lnTo>
                    <a:pt x="3133" y="25"/>
                  </a:lnTo>
                  <a:lnTo>
                    <a:pt x="3160" y="31"/>
                  </a:lnTo>
                  <a:lnTo>
                    <a:pt x="3186" y="40"/>
                  </a:lnTo>
                  <a:lnTo>
                    <a:pt x="3212" y="50"/>
                  </a:lnTo>
                  <a:lnTo>
                    <a:pt x="3238" y="59"/>
                  </a:lnTo>
                  <a:lnTo>
                    <a:pt x="3263" y="69"/>
                  </a:lnTo>
                  <a:lnTo>
                    <a:pt x="3288" y="81"/>
                  </a:lnTo>
                  <a:lnTo>
                    <a:pt x="3312" y="94"/>
                  </a:lnTo>
                  <a:lnTo>
                    <a:pt x="3336" y="107"/>
                  </a:lnTo>
                  <a:lnTo>
                    <a:pt x="3359" y="121"/>
                  </a:lnTo>
                  <a:lnTo>
                    <a:pt x="3381" y="135"/>
                  </a:lnTo>
                  <a:lnTo>
                    <a:pt x="3405" y="151"/>
                  </a:lnTo>
                  <a:lnTo>
                    <a:pt x="3425" y="166"/>
                  </a:lnTo>
                  <a:lnTo>
                    <a:pt x="3447" y="183"/>
                  </a:lnTo>
                  <a:lnTo>
                    <a:pt x="3467" y="202"/>
                  </a:lnTo>
                  <a:lnTo>
                    <a:pt x="3488" y="220"/>
                  </a:lnTo>
                  <a:lnTo>
                    <a:pt x="3507" y="238"/>
                  </a:lnTo>
                  <a:lnTo>
                    <a:pt x="3525" y="257"/>
                  </a:lnTo>
                  <a:lnTo>
                    <a:pt x="3544" y="278"/>
                  </a:lnTo>
                  <a:lnTo>
                    <a:pt x="3560" y="299"/>
                  </a:lnTo>
                  <a:lnTo>
                    <a:pt x="3577" y="320"/>
                  </a:lnTo>
                  <a:lnTo>
                    <a:pt x="3593" y="342"/>
                  </a:lnTo>
                  <a:lnTo>
                    <a:pt x="3609" y="364"/>
                  </a:lnTo>
                  <a:lnTo>
                    <a:pt x="3623" y="387"/>
                  </a:lnTo>
                  <a:lnTo>
                    <a:pt x="3637" y="411"/>
                  </a:lnTo>
                  <a:lnTo>
                    <a:pt x="3650" y="434"/>
                  </a:lnTo>
                  <a:lnTo>
                    <a:pt x="3468" y="612"/>
                  </a:lnTo>
                  <a:lnTo>
                    <a:pt x="0" y="648"/>
                  </a:lnTo>
                  <a:lnTo>
                    <a:pt x="100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83000">
                  <a:schemeClr val="bg1">
                    <a:alpha val="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1" name="Freeform 41"/>
            <p:cNvSpPr>
              <a:spLocks/>
            </p:cNvSpPr>
            <p:nvPr/>
          </p:nvSpPr>
          <p:spPr bwMode="auto">
            <a:xfrm>
              <a:off x="4800600" y="463122"/>
              <a:ext cx="237722" cy="1271657"/>
            </a:xfrm>
            <a:custGeom>
              <a:avLst/>
              <a:gdLst>
                <a:gd name="T0" fmla="*/ 0 w 687"/>
                <a:gd name="T1" fmla="*/ 2550 h 3674"/>
                <a:gd name="T2" fmla="*/ 0 w 687"/>
                <a:gd name="T3" fmla="*/ 565 h 3674"/>
                <a:gd name="T4" fmla="*/ 1 w 687"/>
                <a:gd name="T5" fmla="*/ 524 h 3674"/>
                <a:gd name="T6" fmla="*/ 4 w 687"/>
                <a:gd name="T7" fmla="*/ 483 h 3674"/>
                <a:gd name="T8" fmla="*/ 9 w 687"/>
                <a:gd name="T9" fmla="*/ 445 h 3674"/>
                <a:gd name="T10" fmla="*/ 17 w 687"/>
                <a:gd name="T11" fmla="*/ 404 h 3674"/>
                <a:gd name="T12" fmla="*/ 26 w 687"/>
                <a:gd name="T13" fmla="*/ 367 h 3674"/>
                <a:gd name="T14" fmla="*/ 36 w 687"/>
                <a:gd name="T15" fmla="*/ 329 h 3674"/>
                <a:gd name="T16" fmla="*/ 48 w 687"/>
                <a:gd name="T17" fmla="*/ 291 h 3674"/>
                <a:gd name="T18" fmla="*/ 62 w 687"/>
                <a:gd name="T19" fmla="*/ 255 h 3674"/>
                <a:gd name="T20" fmla="*/ 79 w 687"/>
                <a:gd name="T21" fmla="*/ 220 h 3674"/>
                <a:gd name="T22" fmla="*/ 96 w 687"/>
                <a:gd name="T23" fmla="*/ 185 h 3674"/>
                <a:gd name="T24" fmla="*/ 115 w 687"/>
                <a:gd name="T25" fmla="*/ 151 h 3674"/>
                <a:gd name="T26" fmla="*/ 136 w 687"/>
                <a:gd name="T27" fmla="*/ 118 h 3674"/>
                <a:gd name="T28" fmla="*/ 158 w 687"/>
                <a:gd name="T29" fmla="*/ 87 h 3674"/>
                <a:gd name="T30" fmla="*/ 182 w 687"/>
                <a:gd name="T31" fmla="*/ 57 h 3674"/>
                <a:gd name="T32" fmla="*/ 208 w 687"/>
                <a:gd name="T33" fmla="*/ 28 h 3674"/>
                <a:gd name="T34" fmla="*/ 234 w 687"/>
                <a:gd name="T35" fmla="*/ 0 h 3674"/>
                <a:gd name="T36" fmla="*/ 615 w 687"/>
                <a:gd name="T37" fmla="*/ 373 h 3674"/>
                <a:gd name="T38" fmla="*/ 687 w 687"/>
                <a:gd name="T39" fmla="*/ 3674 h 3674"/>
                <a:gd name="T40" fmla="*/ 0 w 687"/>
                <a:gd name="T41" fmla="*/ 2550 h 3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87" h="3674">
                  <a:moveTo>
                    <a:pt x="0" y="2550"/>
                  </a:moveTo>
                  <a:lnTo>
                    <a:pt x="0" y="565"/>
                  </a:lnTo>
                  <a:lnTo>
                    <a:pt x="1" y="524"/>
                  </a:lnTo>
                  <a:lnTo>
                    <a:pt x="4" y="483"/>
                  </a:lnTo>
                  <a:lnTo>
                    <a:pt x="9" y="445"/>
                  </a:lnTo>
                  <a:lnTo>
                    <a:pt x="17" y="404"/>
                  </a:lnTo>
                  <a:lnTo>
                    <a:pt x="26" y="367"/>
                  </a:lnTo>
                  <a:lnTo>
                    <a:pt x="36" y="329"/>
                  </a:lnTo>
                  <a:lnTo>
                    <a:pt x="48" y="291"/>
                  </a:lnTo>
                  <a:lnTo>
                    <a:pt x="62" y="255"/>
                  </a:lnTo>
                  <a:lnTo>
                    <a:pt x="79" y="220"/>
                  </a:lnTo>
                  <a:lnTo>
                    <a:pt x="96" y="185"/>
                  </a:lnTo>
                  <a:lnTo>
                    <a:pt x="115" y="151"/>
                  </a:lnTo>
                  <a:lnTo>
                    <a:pt x="136" y="118"/>
                  </a:lnTo>
                  <a:lnTo>
                    <a:pt x="158" y="87"/>
                  </a:lnTo>
                  <a:lnTo>
                    <a:pt x="182" y="57"/>
                  </a:lnTo>
                  <a:lnTo>
                    <a:pt x="208" y="28"/>
                  </a:lnTo>
                  <a:lnTo>
                    <a:pt x="234" y="0"/>
                  </a:lnTo>
                  <a:lnTo>
                    <a:pt x="615" y="373"/>
                  </a:lnTo>
                  <a:lnTo>
                    <a:pt x="687" y="3674"/>
                  </a:lnTo>
                  <a:lnTo>
                    <a:pt x="0" y="25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83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2" name="Freeform 42"/>
            <p:cNvSpPr>
              <a:spLocks/>
            </p:cNvSpPr>
            <p:nvPr/>
          </p:nvSpPr>
          <p:spPr bwMode="auto">
            <a:xfrm>
              <a:off x="4837971" y="417446"/>
              <a:ext cx="3861685" cy="5781109"/>
            </a:xfrm>
            <a:custGeom>
              <a:avLst/>
              <a:gdLst>
                <a:gd name="T0" fmla="*/ 10499 w 11159"/>
                <a:gd name="T1" fmla="*/ 1 h 16707"/>
                <a:gd name="T2" fmla="*/ 10603 w 11159"/>
                <a:gd name="T3" fmla="*/ 14 h 16707"/>
                <a:gd name="T4" fmla="*/ 10702 w 11159"/>
                <a:gd name="T5" fmla="*/ 43 h 16707"/>
                <a:gd name="T6" fmla="*/ 10794 w 11159"/>
                <a:gd name="T7" fmla="*/ 84 h 16707"/>
                <a:gd name="T8" fmla="*/ 10879 w 11159"/>
                <a:gd name="T9" fmla="*/ 139 h 16707"/>
                <a:gd name="T10" fmla="*/ 10954 w 11159"/>
                <a:gd name="T11" fmla="*/ 205 h 16707"/>
                <a:gd name="T12" fmla="*/ 11020 w 11159"/>
                <a:gd name="T13" fmla="*/ 280 h 16707"/>
                <a:gd name="T14" fmla="*/ 11075 w 11159"/>
                <a:gd name="T15" fmla="*/ 365 h 16707"/>
                <a:gd name="T16" fmla="*/ 11116 w 11159"/>
                <a:gd name="T17" fmla="*/ 457 h 16707"/>
                <a:gd name="T18" fmla="*/ 11145 w 11159"/>
                <a:gd name="T19" fmla="*/ 557 h 16707"/>
                <a:gd name="T20" fmla="*/ 11158 w 11159"/>
                <a:gd name="T21" fmla="*/ 661 h 16707"/>
                <a:gd name="T22" fmla="*/ 11158 w 11159"/>
                <a:gd name="T23" fmla="*/ 16046 h 16707"/>
                <a:gd name="T24" fmla="*/ 11145 w 11159"/>
                <a:gd name="T25" fmla="*/ 16150 h 16707"/>
                <a:gd name="T26" fmla="*/ 11116 w 11159"/>
                <a:gd name="T27" fmla="*/ 16249 h 16707"/>
                <a:gd name="T28" fmla="*/ 11075 w 11159"/>
                <a:gd name="T29" fmla="*/ 16342 h 16707"/>
                <a:gd name="T30" fmla="*/ 11020 w 11159"/>
                <a:gd name="T31" fmla="*/ 16427 h 16707"/>
                <a:gd name="T32" fmla="*/ 10954 w 11159"/>
                <a:gd name="T33" fmla="*/ 16502 h 16707"/>
                <a:gd name="T34" fmla="*/ 10879 w 11159"/>
                <a:gd name="T35" fmla="*/ 16568 h 16707"/>
                <a:gd name="T36" fmla="*/ 10794 w 11159"/>
                <a:gd name="T37" fmla="*/ 16623 h 16707"/>
                <a:gd name="T38" fmla="*/ 10702 w 11159"/>
                <a:gd name="T39" fmla="*/ 16665 h 16707"/>
                <a:gd name="T40" fmla="*/ 10603 w 11159"/>
                <a:gd name="T41" fmla="*/ 16693 h 16707"/>
                <a:gd name="T42" fmla="*/ 10499 w 11159"/>
                <a:gd name="T43" fmla="*/ 16706 h 16707"/>
                <a:gd name="T44" fmla="*/ 661 w 11159"/>
                <a:gd name="T45" fmla="*/ 16706 h 16707"/>
                <a:gd name="T46" fmla="*/ 557 w 11159"/>
                <a:gd name="T47" fmla="*/ 16693 h 16707"/>
                <a:gd name="T48" fmla="*/ 457 w 11159"/>
                <a:gd name="T49" fmla="*/ 16665 h 16707"/>
                <a:gd name="T50" fmla="*/ 364 w 11159"/>
                <a:gd name="T51" fmla="*/ 16623 h 16707"/>
                <a:gd name="T52" fmla="*/ 280 w 11159"/>
                <a:gd name="T53" fmla="*/ 16568 h 16707"/>
                <a:gd name="T54" fmla="*/ 205 w 11159"/>
                <a:gd name="T55" fmla="*/ 16502 h 16707"/>
                <a:gd name="T56" fmla="*/ 138 w 11159"/>
                <a:gd name="T57" fmla="*/ 16427 h 16707"/>
                <a:gd name="T58" fmla="*/ 84 w 11159"/>
                <a:gd name="T59" fmla="*/ 16342 h 16707"/>
                <a:gd name="T60" fmla="*/ 42 w 11159"/>
                <a:gd name="T61" fmla="*/ 16249 h 16707"/>
                <a:gd name="T62" fmla="*/ 14 w 11159"/>
                <a:gd name="T63" fmla="*/ 16150 h 16707"/>
                <a:gd name="T64" fmla="*/ 1 w 11159"/>
                <a:gd name="T65" fmla="*/ 16046 h 16707"/>
                <a:gd name="T66" fmla="*/ 1 w 11159"/>
                <a:gd name="T67" fmla="*/ 661 h 16707"/>
                <a:gd name="T68" fmla="*/ 14 w 11159"/>
                <a:gd name="T69" fmla="*/ 557 h 16707"/>
                <a:gd name="T70" fmla="*/ 42 w 11159"/>
                <a:gd name="T71" fmla="*/ 457 h 16707"/>
                <a:gd name="T72" fmla="*/ 84 w 11159"/>
                <a:gd name="T73" fmla="*/ 365 h 16707"/>
                <a:gd name="T74" fmla="*/ 138 w 11159"/>
                <a:gd name="T75" fmla="*/ 280 h 16707"/>
                <a:gd name="T76" fmla="*/ 205 w 11159"/>
                <a:gd name="T77" fmla="*/ 205 h 16707"/>
                <a:gd name="T78" fmla="*/ 280 w 11159"/>
                <a:gd name="T79" fmla="*/ 139 h 16707"/>
                <a:gd name="T80" fmla="*/ 364 w 11159"/>
                <a:gd name="T81" fmla="*/ 84 h 16707"/>
                <a:gd name="T82" fmla="*/ 457 w 11159"/>
                <a:gd name="T83" fmla="*/ 43 h 16707"/>
                <a:gd name="T84" fmla="*/ 557 w 11159"/>
                <a:gd name="T85" fmla="*/ 14 h 16707"/>
                <a:gd name="T86" fmla="*/ 661 w 11159"/>
                <a:gd name="T87" fmla="*/ 1 h 167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159" h="16707">
                  <a:moveTo>
                    <a:pt x="696" y="0"/>
                  </a:moveTo>
                  <a:lnTo>
                    <a:pt x="10463" y="0"/>
                  </a:lnTo>
                  <a:lnTo>
                    <a:pt x="10499" y="1"/>
                  </a:lnTo>
                  <a:lnTo>
                    <a:pt x="10534" y="4"/>
                  </a:lnTo>
                  <a:lnTo>
                    <a:pt x="10568" y="9"/>
                  </a:lnTo>
                  <a:lnTo>
                    <a:pt x="10603" y="14"/>
                  </a:lnTo>
                  <a:lnTo>
                    <a:pt x="10637" y="22"/>
                  </a:lnTo>
                  <a:lnTo>
                    <a:pt x="10670" y="32"/>
                  </a:lnTo>
                  <a:lnTo>
                    <a:pt x="10702" y="43"/>
                  </a:lnTo>
                  <a:lnTo>
                    <a:pt x="10733" y="56"/>
                  </a:lnTo>
                  <a:lnTo>
                    <a:pt x="10764" y="69"/>
                  </a:lnTo>
                  <a:lnTo>
                    <a:pt x="10794" y="84"/>
                  </a:lnTo>
                  <a:lnTo>
                    <a:pt x="10823" y="101"/>
                  </a:lnTo>
                  <a:lnTo>
                    <a:pt x="10851" y="119"/>
                  </a:lnTo>
                  <a:lnTo>
                    <a:pt x="10879" y="139"/>
                  </a:lnTo>
                  <a:lnTo>
                    <a:pt x="10905" y="160"/>
                  </a:lnTo>
                  <a:lnTo>
                    <a:pt x="10931" y="182"/>
                  </a:lnTo>
                  <a:lnTo>
                    <a:pt x="10954" y="205"/>
                  </a:lnTo>
                  <a:lnTo>
                    <a:pt x="10977" y="228"/>
                  </a:lnTo>
                  <a:lnTo>
                    <a:pt x="10999" y="254"/>
                  </a:lnTo>
                  <a:lnTo>
                    <a:pt x="11020" y="280"/>
                  </a:lnTo>
                  <a:lnTo>
                    <a:pt x="11040" y="308"/>
                  </a:lnTo>
                  <a:lnTo>
                    <a:pt x="11058" y="336"/>
                  </a:lnTo>
                  <a:lnTo>
                    <a:pt x="11075" y="365"/>
                  </a:lnTo>
                  <a:lnTo>
                    <a:pt x="11090" y="395"/>
                  </a:lnTo>
                  <a:lnTo>
                    <a:pt x="11105" y="426"/>
                  </a:lnTo>
                  <a:lnTo>
                    <a:pt x="11116" y="457"/>
                  </a:lnTo>
                  <a:lnTo>
                    <a:pt x="11128" y="489"/>
                  </a:lnTo>
                  <a:lnTo>
                    <a:pt x="11137" y="523"/>
                  </a:lnTo>
                  <a:lnTo>
                    <a:pt x="11145" y="557"/>
                  </a:lnTo>
                  <a:lnTo>
                    <a:pt x="11151" y="591"/>
                  </a:lnTo>
                  <a:lnTo>
                    <a:pt x="11155" y="626"/>
                  </a:lnTo>
                  <a:lnTo>
                    <a:pt x="11158" y="661"/>
                  </a:lnTo>
                  <a:lnTo>
                    <a:pt x="11159" y="696"/>
                  </a:lnTo>
                  <a:lnTo>
                    <a:pt x="11159" y="16011"/>
                  </a:lnTo>
                  <a:lnTo>
                    <a:pt x="11158" y="16046"/>
                  </a:lnTo>
                  <a:lnTo>
                    <a:pt x="11155" y="16081"/>
                  </a:lnTo>
                  <a:lnTo>
                    <a:pt x="11151" y="16116"/>
                  </a:lnTo>
                  <a:lnTo>
                    <a:pt x="11145" y="16150"/>
                  </a:lnTo>
                  <a:lnTo>
                    <a:pt x="11137" y="16184"/>
                  </a:lnTo>
                  <a:lnTo>
                    <a:pt x="11128" y="16218"/>
                  </a:lnTo>
                  <a:lnTo>
                    <a:pt x="11116" y="16249"/>
                  </a:lnTo>
                  <a:lnTo>
                    <a:pt x="11105" y="16281"/>
                  </a:lnTo>
                  <a:lnTo>
                    <a:pt x="11090" y="16313"/>
                  </a:lnTo>
                  <a:lnTo>
                    <a:pt x="11075" y="16342"/>
                  </a:lnTo>
                  <a:lnTo>
                    <a:pt x="11058" y="16371"/>
                  </a:lnTo>
                  <a:lnTo>
                    <a:pt x="11040" y="16400"/>
                  </a:lnTo>
                  <a:lnTo>
                    <a:pt x="11020" y="16427"/>
                  </a:lnTo>
                  <a:lnTo>
                    <a:pt x="10999" y="16453"/>
                  </a:lnTo>
                  <a:lnTo>
                    <a:pt x="10977" y="16479"/>
                  </a:lnTo>
                  <a:lnTo>
                    <a:pt x="10954" y="16502"/>
                  </a:lnTo>
                  <a:lnTo>
                    <a:pt x="10931" y="16526"/>
                  </a:lnTo>
                  <a:lnTo>
                    <a:pt x="10905" y="16548"/>
                  </a:lnTo>
                  <a:lnTo>
                    <a:pt x="10879" y="16568"/>
                  </a:lnTo>
                  <a:lnTo>
                    <a:pt x="10851" y="16588"/>
                  </a:lnTo>
                  <a:lnTo>
                    <a:pt x="10823" y="16606"/>
                  </a:lnTo>
                  <a:lnTo>
                    <a:pt x="10794" y="16623"/>
                  </a:lnTo>
                  <a:lnTo>
                    <a:pt x="10764" y="16639"/>
                  </a:lnTo>
                  <a:lnTo>
                    <a:pt x="10733" y="16652"/>
                  </a:lnTo>
                  <a:lnTo>
                    <a:pt x="10702" y="16665"/>
                  </a:lnTo>
                  <a:lnTo>
                    <a:pt x="10670" y="16675"/>
                  </a:lnTo>
                  <a:lnTo>
                    <a:pt x="10637" y="16685"/>
                  </a:lnTo>
                  <a:lnTo>
                    <a:pt x="10603" y="16693"/>
                  </a:lnTo>
                  <a:lnTo>
                    <a:pt x="10568" y="16698"/>
                  </a:lnTo>
                  <a:lnTo>
                    <a:pt x="10534" y="16704"/>
                  </a:lnTo>
                  <a:lnTo>
                    <a:pt x="10499" y="16706"/>
                  </a:lnTo>
                  <a:lnTo>
                    <a:pt x="10463" y="16707"/>
                  </a:lnTo>
                  <a:lnTo>
                    <a:pt x="696" y="16707"/>
                  </a:lnTo>
                  <a:lnTo>
                    <a:pt x="661" y="16706"/>
                  </a:lnTo>
                  <a:lnTo>
                    <a:pt x="626" y="16704"/>
                  </a:lnTo>
                  <a:lnTo>
                    <a:pt x="590" y="16698"/>
                  </a:lnTo>
                  <a:lnTo>
                    <a:pt x="557" y="16693"/>
                  </a:lnTo>
                  <a:lnTo>
                    <a:pt x="523" y="16685"/>
                  </a:lnTo>
                  <a:lnTo>
                    <a:pt x="489" y="16675"/>
                  </a:lnTo>
                  <a:lnTo>
                    <a:pt x="457" y="16665"/>
                  </a:lnTo>
                  <a:lnTo>
                    <a:pt x="426" y="16652"/>
                  </a:lnTo>
                  <a:lnTo>
                    <a:pt x="394" y="16639"/>
                  </a:lnTo>
                  <a:lnTo>
                    <a:pt x="364" y="16623"/>
                  </a:lnTo>
                  <a:lnTo>
                    <a:pt x="336" y="16606"/>
                  </a:lnTo>
                  <a:lnTo>
                    <a:pt x="307" y="16588"/>
                  </a:lnTo>
                  <a:lnTo>
                    <a:pt x="280" y="16568"/>
                  </a:lnTo>
                  <a:lnTo>
                    <a:pt x="254" y="16548"/>
                  </a:lnTo>
                  <a:lnTo>
                    <a:pt x="228" y="16526"/>
                  </a:lnTo>
                  <a:lnTo>
                    <a:pt x="205" y="16502"/>
                  </a:lnTo>
                  <a:lnTo>
                    <a:pt x="181" y="16479"/>
                  </a:lnTo>
                  <a:lnTo>
                    <a:pt x="159" y="16453"/>
                  </a:lnTo>
                  <a:lnTo>
                    <a:pt x="138" y="16427"/>
                  </a:lnTo>
                  <a:lnTo>
                    <a:pt x="119" y="16400"/>
                  </a:lnTo>
                  <a:lnTo>
                    <a:pt x="101" y="16371"/>
                  </a:lnTo>
                  <a:lnTo>
                    <a:pt x="84" y="16342"/>
                  </a:lnTo>
                  <a:lnTo>
                    <a:pt x="68" y="16313"/>
                  </a:lnTo>
                  <a:lnTo>
                    <a:pt x="55" y="16281"/>
                  </a:lnTo>
                  <a:lnTo>
                    <a:pt x="42" y="16249"/>
                  </a:lnTo>
                  <a:lnTo>
                    <a:pt x="32" y="16218"/>
                  </a:lnTo>
                  <a:lnTo>
                    <a:pt x="22" y="16184"/>
                  </a:lnTo>
                  <a:lnTo>
                    <a:pt x="14" y="16150"/>
                  </a:lnTo>
                  <a:lnTo>
                    <a:pt x="9" y="16116"/>
                  </a:lnTo>
                  <a:lnTo>
                    <a:pt x="3" y="16081"/>
                  </a:lnTo>
                  <a:lnTo>
                    <a:pt x="1" y="16046"/>
                  </a:lnTo>
                  <a:lnTo>
                    <a:pt x="0" y="16011"/>
                  </a:lnTo>
                  <a:lnTo>
                    <a:pt x="0" y="696"/>
                  </a:lnTo>
                  <a:lnTo>
                    <a:pt x="1" y="661"/>
                  </a:lnTo>
                  <a:lnTo>
                    <a:pt x="3" y="626"/>
                  </a:lnTo>
                  <a:lnTo>
                    <a:pt x="9" y="591"/>
                  </a:lnTo>
                  <a:lnTo>
                    <a:pt x="14" y="557"/>
                  </a:lnTo>
                  <a:lnTo>
                    <a:pt x="22" y="523"/>
                  </a:lnTo>
                  <a:lnTo>
                    <a:pt x="32" y="489"/>
                  </a:lnTo>
                  <a:lnTo>
                    <a:pt x="42" y="457"/>
                  </a:lnTo>
                  <a:lnTo>
                    <a:pt x="55" y="426"/>
                  </a:lnTo>
                  <a:lnTo>
                    <a:pt x="68" y="395"/>
                  </a:lnTo>
                  <a:lnTo>
                    <a:pt x="84" y="365"/>
                  </a:lnTo>
                  <a:lnTo>
                    <a:pt x="101" y="336"/>
                  </a:lnTo>
                  <a:lnTo>
                    <a:pt x="119" y="308"/>
                  </a:lnTo>
                  <a:lnTo>
                    <a:pt x="138" y="280"/>
                  </a:lnTo>
                  <a:lnTo>
                    <a:pt x="159" y="254"/>
                  </a:lnTo>
                  <a:lnTo>
                    <a:pt x="181" y="228"/>
                  </a:lnTo>
                  <a:lnTo>
                    <a:pt x="205" y="205"/>
                  </a:lnTo>
                  <a:lnTo>
                    <a:pt x="228" y="182"/>
                  </a:lnTo>
                  <a:lnTo>
                    <a:pt x="254" y="160"/>
                  </a:lnTo>
                  <a:lnTo>
                    <a:pt x="280" y="139"/>
                  </a:lnTo>
                  <a:lnTo>
                    <a:pt x="307" y="119"/>
                  </a:lnTo>
                  <a:lnTo>
                    <a:pt x="336" y="101"/>
                  </a:lnTo>
                  <a:lnTo>
                    <a:pt x="364" y="84"/>
                  </a:lnTo>
                  <a:lnTo>
                    <a:pt x="394" y="69"/>
                  </a:lnTo>
                  <a:lnTo>
                    <a:pt x="426" y="56"/>
                  </a:lnTo>
                  <a:lnTo>
                    <a:pt x="457" y="43"/>
                  </a:lnTo>
                  <a:lnTo>
                    <a:pt x="489" y="32"/>
                  </a:lnTo>
                  <a:lnTo>
                    <a:pt x="523" y="22"/>
                  </a:lnTo>
                  <a:lnTo>
                    <a:pt x="557" y="14"/>
                  </a:lnTo>
                  <a:lnTo>
                    <a:pt x="590" y="9"/>
                  </a:lnTo>
                  <a:lnTo>
                    <a:pt x="626" y="4"/>
                  </a:lnTo>
                  <a:lnTo>
                    <a:pt x="661" y="1"/>
                  </a:lnTo>
                  <a:lnTo>
                    <a:pt x="696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3" name="Rectangle 44"/>
            <p:cNvSpPr>
              <a:spLocks noChangeArrowheads="1"/>
            </p:cNvSpPr>
            <p:nvPr/>
          </p:nvSpPr>
          <p:spPr bwMode="auto">
            <a:xfrm>
              <a:off x="5005103" y="958290"/>
              <a:ext cx="3554411" cy="47087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4" name="Rectangle 50"/>
            <p:cNvSpPr>
              <a:spLocks noChangeArrowheads="1"/>
            </p:cNvSpPr>
            <p:nvPr/>
          </p:nvSpPr>
          <p:spPr bwMode="auto">
            <a:xfrm>
              <a:off x="5003027" y="958290"/>
              <a:ext cx="3556487" cy="112113"/>
            </a:xfrm>
            <a:prstGeom prst="rect">
              <a:avLst/>
            </a:prstGeom>
            <a:gradFill>
              <a:gsLst>
                <a:gs pos="100000">
                  <a:schemeClr val="tx1">
                    <a:lumMod val="65000"/>
                    <a:lumOff val="3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55" name="Group 454"/>
            <p:cNvGrpSpPr/>
            <p:nvPr/>
          </p:nvGrpSpPr>
          <p:grpSpPr>
            <a:xfrm>
              <a:off x="6612810" y="5807196"/>
              <a:ext cx="302084" cy="302084"/>
              <a:chOff x="5940539" y="5094371"/>
              <a:chExt cx="371944" cy="371944"/>
            </a:xfrm>
          </p:grpSpPr>
          <p:sp>
            <p:nvSpPr>
              <p:cNvPr id="462" name="Freeform 33"/>
              <p:cNvSpPr>
                <a:spLocks/>
              </p:cNvSpPr>
              <p:nvPr/>
            </p:nvSpPr>
            <p:spPr bwMode="auto">
              <a:xfrm>
                <a:off x="5940539" y="5094371"/>
                <a:ext cx="371944" cy="371944"/>
              </a:xfrm>
              <a:custGeom>
                <a:avLst/>
                <a:gdLst>
                  <a:gd name="T0" fmla="*/ 904 w 1639"/>
                  <a:gd name="T1" fmla="*/ 5 h 1638"/>
                  <a:gd name="T2" fmla="*/ 1025 w 1639"/>
                  <a:gd name="T3" fmla="*/ 27 h 1638"/>
                  <a:gd name="T4" fmla="*/ 1139 w 1639"/>
                  <a:gd name="T5" fmla="*/ 64 h 1638"/>
                  <a:gd name="T6" fmla="*/ 1245 w 1639"/>
                  <a:gd name="T7" fmla="*/ 119 h 1638"/>
                  <a:gd name="T8" fmla="*/ 1342 w 1639"/>
                  <a:gd name="T9" fmla="*/ 187 h 1638"/>
                  <a:gd name="T10" fmla="*/ 1427 w 1639"/>
                  <a:gd name="T11" fmla="*/ 268 h 1638"/>
                  <a:gd name="T12" fmla="*/ 1500 w 1639"/>
                  <a:gd name="T13" fmla="*/ 362 h 1638"/>
                  <a:gd name="T14" fmla="*/ 1560 w 1639"/>
                  <a:gd name="T15" fmla="*/ 464 h 1638"/>
                  <a:gd name="T16" fmla="*/ 1603 w 1639"/>
                  <a:gd name="T17" fmla="*/ 576 h 1638"/>
                  <a:gd name="T18" fmla="*/ 1630 w 1639"/>
                  <a:gd name="T19" fmla="*/ 695 h 1638"/>
                  <a:gd name="T20" fmla="*/ 1639 w 1639"/>
                  <a:gd name="T21" fmla="*/ 820 h 1638"/>
                  <a:gd name="T22" fmla="*/ 1630 w 1639"/>
                  <a:gd name="T23" fmla="*/ 944 h 1638"/>
                  <a:gd name="T24" fmla="*/ 1603 w 1639"/>
                  <a:gd name="T25" fmla="*/ 1063 h 1638"/>
                  <a:gd name="T26" fmla="*/ 1560 w 1639"/>
                  <a:gd name="T27" fmla="*/ 1174 h 1638"/>
                  <a:gd name="T28" fmla="*/ 1500 w 1639"/>
                  <a:gd name="T29" fmla="*/ 1278 h 1638"/>
                  <a:gd name="T30" fmla="*/ 1427 w 1639"/>
                  <a:gd name="T31" fmla="*/ 1371 h 1638"/>
                  <a:gd name="T32" fmla="*/ 1342 w 1639"/>
                  <a:gd name="T33" fmla="*/ 1452 h 1638"/>
                  <a:gd name="T34" fmla="*/ 1245 w 1639"/>
                  <a:gd name="T35" fmla="*/ 1520 h 1638"/>
                  <a:gd name="T36" fmla="*/ 1139 w 1639"/>
                  <a:gd name="T37" fmla="*/ 1575 h 1638"/>
                  <a:gd name="T38" fmla="*/ 1025 w 1639"/>
                  <a:gd name="T39" fmla="*/ 1613 h 1638"/>
                  <a:gd name="T40" fmla="*/ 904 w 1639"/>
                  <a:gd name="T41" fmla="*/ 1635 h 1638"/>
                  <a:gd name="T42" fmla="*/ 778 w 1639"/>
                  <a:gd name="T43" fmla="*/ 1637 h 1638"/>
                  <a:gd name="T44" fmla="*/ 655 w 1639"/>
                  <a:gd name="T45" fmla="*/ 1623 h 1638"/>
                  <a:gd name="T46" fmla="*/ 539 w 1639"/>
                  <a:gd name="T47" fmla="*/ 1589 h 1638"/>
                  <a:gd name="T48" fmla="*/ 429 w 1639"/>
                  <a:gd name="T49" fmla="*/ 1540 h 1638"/>
                  <a:gd name="T50" fmla="*/ 330 w 1639"/>
                  <a:gd name="T51" fmla="*/ 1477 h 1638"/>
                  <a:gd name="T52" fmla="*/ 241 w 1639"/>
                  <a:gd name="T53" fmla="*/ 1399 h 1638"/>
                  <a:gd name="T54" fmla="*/ 163 w 1639"/>
                  <a:gd name="T55" fmla="*/ 1310 h 1638"/>
                  <a:gd name="T56" fmla="*/ 100 w 1639"/>
                  <a:gd name="T57" fmla="*/ 1210 h 1638"/>
                  <a:gd name="T58" fmla="*/ 51 w 1639"/>
                  <a:gd name="T59" fmla="*/ 1102 h 1638"/>
                  <a:gd name="T60" fmla="*/ 17 w 1639"/>
                  <a:gd name="T61" fmla="*/ 985 h 1638"/>
                  <a:gd name="T62" fmla="*/ 1 w 1639"/>
                  <a:gd name="T63" fmla="*/ 862 h 1638"/>
                  <a:gd name="T64" fmla="*/ 5 w 1639"/>
                  <a:gd name="T65" fmla="*/ 736 h 1638"/>
                  <a:gd name="T66" fmla="*/ 27 w 1639"/>
                  <a:gd name="T67" fmla="*/ 615 h 1638"/>
                  <a:gd name="T68" fmla="*/ 65 w 1639"/>
                  <a:gd name="T69" fmla="*/ 501 h 1638"/>
                  <a:gd name="T70" fmla="*/ 119 w 1639"/>
                  <a:gd name="T71" fmla="*/ 395 h 1638"/>
                  <a:gd name="T72" fmla="*/ 187 w 1639"/>
                  <a:gd name="T73" fmla="*/ 299 h 1638"/>
                  <a:gd name="T74" fmla="*/ 270 w 1639"/>
                  <a:gd name="T75" fmla="*/ 213 h 1638"/>
                  <a:gd name="T76" fmla="*/ 362 w 1639"/>
                  <a:gd name="T77" fmla="*/ 141 h 1638"/>
                  <a:gd name="T78" fmla="*/ 465 w 1639"/>
                  <a:gd name="T79" fmla="*/ 81 h 1638"/>
                  <a:gd name="T80" fmla="*/ 576 w 1639"/>
                  <a:gd name="T81" fmla="*/ 37 h 1638"/>
                  <a:gd name="T82" fmla="*/ 695 w 1639"/>
                  <a:gd name="T83" fmla="*/ 9 h 1638"/>
                  <a:gd name="T84" fmla="*/ 820 w 1639"/>
                  <a:gd name="T85" fmla="*/ 0 h 16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639" h="1638">
                    <a:moveTo>
                      <a:pt x="820" y="0"/>
                    </a:moveTo>
                    <a:lnTo>
                      <a:pt x="863" y="1"/>
                    </a:lnTo>
                    <a:lnTo>
                      <a:pt x="904" y="5"/>
                    </a:lnTo>
                    <a:lnTo>
                      <a:pt x="945" y="9"/>
                    </a:lnTo>
                    <a:lnTo>
                      <a:pt x="986" y="17"/>
                    </a:lnTo>
                    <a:lnTo>
                      <a:pt x="1025" y="27"/>
                    </a:lnTo>
                    <a:lnTo>
                      <a:pt x="1063" y="37"/>
                    </a:lnTo>
                    <a:lnTo>
                      <a:pt x="1102" y="50"/>
                    </a:lnTo>
                    <a:lnTo>
                      <a:pt x="1139" y="64"/>
                    </a:lnTo>
                    <a:lnTo>
                      <a:pt x="1175" y="81"/>
                    </a:lnTo>
                    <a:lnTo>
                      <a:pt x="1211" y="99"/>
                    </a:lnTo>
                    <a:lnTo>
                      <a:pt x="1245" y="119"/>
                    </a:lnTo>
                    <a:lnTo>
                      <a:pt x="1279" y="141"/>
                    </a:lnTo>
                    <a:lnTo>
                      <a:pt x="1311" y="163"/>
                    </a:lnTo>
                    <a:lnTo>
                      <a:pt x="1342" y="187"/>
                    </a:lnTo>
                    <a:lnTo>
                      <a:pt x="1371" y="213"/>
                    </a:lnTo>
                    <a:lnTo>
                      <a:pt x="1400" y="240"/>
                    </a:lnTo>
                    <a:lnTo>
                      <a:pt x="1427" y="268"/>
                    </a:lnTo>
                    <a:lnTo>
                      <a:pt x="1452" y="299"/>
                    </a:lnTo>
                    <a:lnTo>
                      <a:pt x="1477" y="330"/>
                    </a:lnTo>
                    <a:lnTo>
                      <a:pt x="1500" y="362"/>
                    </a:lnTo>
                    <a:lnTo>
                      <a:pt x="1521" y="395"/>
                    </a:lnTo>
                    <a:lnTo>
                      <a:pt x="1541" y="429"/>
                    </a:lnTo>
                    <a:lnTo>
                      <a:pt x="1560" y="464"/>
                    </a:lnTo>
                    <a:lnTo>
                      <a:pt x="1576" y="501"/>
                    </a:lnTo>
                    <a:lnTo>
                      <a:pt x="1590" y="538"/>
                    </a:lnTo>
                    <a:lnTo>
                      <a:pt x="1603" y="576"/>
                    </a:lnTo>
                    <a:lnTo>
                      <a:pt x="1614" y="615"/>
                    </a:lnTo>
                    <a:lnTo>
                      <a:pt x="1623" y="655"/>
                    </a:lnTo>
                    <a:lnTo>
                      <a:pt x="1630" y="695"/>
                    </a:lnTo>
                    <a:lnTo>
                      <a:pt x="1636" y="736"/>
                    </a:lnTo>
                    <a:lnTo>
                      <a:pt x="1638" y="778"/>
                    </a:lnTo>
                    <a:lnTo>
                      <a:pt x="1639" y="820"/>
                    </a:lnTo>
                    <a:lnTo>
                      <a:pt x="1638" y="862"/>
                    </a:lnTo>
                    <a:lnTo>
                      <a:pt x="1636" y="903"/>
                    </a:lnTo>
                    <a:lnTo>
                      <a:pt x="1630" y="944"/>
                    </a:lnTo>
                    <a:lnTo>
                      <a:pt x="1623" y="985"/>
                    </a:lnTo>
                    <a:lnTo>
                      <a:pt x="1614" y="1024"/>
                    </a:lnTo>
                    <a:lnTo>
                      <a:pt x="1603" y="1063"/>
                    </a:lnTo>
                    <a:lnTo>
                      <a:pt x="1590" y="1102"/>
                    </a:lnTo>
                    <a:lnTo>
                      <a:pt x="1576" y="1138"/>
                    </a:lnTo>
                    <a:lnTo>
                      <a:pt x="1560" y="1174"/>
                    </a:lnTo>
                    <a:lnTo>
                      <a:pt x="1541" y="1210"/>
                    </a:lnTo>
                    <a:lnTo>
                      <a:pt x="1521" y="1244"/>
                    </a:lnTo>
                    <a:lnTo>
                      <a:pt x="1500" y="1278"/>
                    </a:lnTo>
                    <a:lnTo>
                      <a:pt x="1477" y="1310"/>
                    </a:lnTo>
                    <a:lnTo>
                      <a:pt x="1452" y="1341"/>
                    </a:lnTo>
                    <a:lnTo>
                      <a:pt x="1427" y="1371"/>
                    </a:lnTo>
                    <a:lnTo>
                      <a:pt x="1400" y="1399"/>
                    </a:lnTo>
                    <a:lnTo>
                      <a:pt x="1371" y="1426"/>
                    </a:lnTo>
                    <a:lnTo>
                      <a:pt x="1342" y="1452"/>
                    </a:lnTo>
                    <a:lnTo>
                      <a:pt x="1311" y="1477"/>
                    </a:lnTo>
                    <a:lnTo>
                      <a:pt x="1279" y="1499"/>
                    </a:lnTo>
                    <a:lnTo>
                      <a:pt x="1245" y="1520"/>
                    </a:lnTo>
                    <a:lnTo>
                      <a:pt x="1211" y="1540"/>
                    </a:lnTo>
                    <a:lnTo>
                      <a:pt x="1175" y="1558"/>
                    </a:lnTo>
                    <a:lnTo>
                      <a:pt x="1139" y="1575"/>
                    </a:lnTo>
                    <a:lnTo>
                      <a:pt x="1102" y="1589"/>
                    </a:lnTo>
                    <a:lnTo>
                      <a:pt x="1063" y="1602"/>
                    </a:lnTo>
                    <a:lnTo>
                      <a:pt x="1025" y="1613"/>
                    </a:lnTo>
                    <a:lnTo>
                      <a:pt x="986" y="1623"/>
                    </a:lnTo>
                    <a:lnTo>
                      <a:pt x="945" y="1629"/>
                    </a:lnTo>
                    <a:lnTo>
                      <a:pt x="904" y="1635"/>
                    </a:lnTo>
                    <a:lnTo>
                      <a:pt x="863" y="1637"/>
                    </a:lnTo>
                    <a:lnTo>
                      <a:pt x="820" y="1638"/>
                    </a:lnTo>
                    <a:lnTo>
                      <a:pt x="778" y="1637"/>
                    </a:lnTo>
                    <a:lnTo>
                      <a:pt x="736" y="1635"/>
                    </a:lnTo>
                    <a:lnTo>
                      <a:pt x="695" y="1629"/>
                    </a:lnTo>
                    <a:lnTo>
                      <a:pt x="655" y="1623"/>
                    </a:lnTo>
                    <a:lnTo>
                      <a:pt x="615" y="1613"/>
                    </a:lnTo>
                    <a:lnTo>
                      <a:pt x="576" y="1602"/>
                    </a:lnTo>
                    <a:lnTo>
                      <a:pt x="539" y="1589"/>
                    </a:lnTo>
                    <a:lnTo>
                      <a:pt x="501" y="1575"/>
                    </a:lnTo>
                    <a:lnTo>
                      <a:pt x="465" y="1558"/>
                    </a:lnTo>
                    <a:lnTo>
                      <a:pt x="429" y="1540"/>
                    </a:lnTo>
                    <a:lnTo>
                      <a:pt x="395" y="1520"/>
                    </a:lnTo>
                    <a:lnTo>
                      <a:pt x="362" y="1499"/>
                    </a:lnTo>
                    <a:lnTo>
                      <a:pt x="330" y="1477"/>
                    </a:lnTo>
                    <a:lnTo>
                      <a:pt x="299" y="1452"/>
                    </a:lnTo>
                    <a:lnTo>
                      <a:pt x="270" y="1426"/>
                    </a:lnTo>
                    <a:lnTo>
                      <a:pt x="241" y="1399"/>
                    </a:lnTo>
                    <a:lnTo>
                      <a:pt x="214" y="1371"/>
                    </a:lnTo>
                    <a:lnTo>
                      <a:pt x="187" y="1341"/>
                    </a:lnTo>
                    <a:lnTo>
                      <a:pt x="163" y="1310"/>
                    </a:lnTo>
                    <a:lnTo>
                      <a:pt x="141" y="1278"/>
                    </a:lnTo>
                    <a:lnTo>
                      <a:pt x="119" y="1244"/>
                    </a:lnTo>
                    <a:lnTo>
                      <a:pt x="100" y="1210"/>
                    </a:lnTo>
                    <a:lnTo>
                      <a:pt x="81" y="1174"/>
                    </a:lnTo>
                    <a:lnTo>
                      <a:pt x="65" y="1138"/>
                    </a:lnTo>
                    <a:lnTo>
                      <a:pt x="51" y="1102"/>
                    </a:lnTo>
                    <a:lnTo>
                      <a:pt x="37" y="1063"/>
                    </a:lnTo>
                    <a:lnTo>
                      <a:pt x="27" y="1024"/>
                    </a:lnTo>
                    <a:lnTo>
                      <a:pt x="17" y="985"/>
                    </a:lnTo>
                    <a:lnTo>
                      <a:pt x="9" y="944"/>
                    </a:lnTo>
                    <a:lnTo>
                      <a:pt x="5" y="903"/>
                    </a:lnTo>
                    <a:lnTo>
                      <a:pt x="1" y="862"/>
                    </a:lnTo>
                    <a:lnTo>
                      <a:pt x="0" y="820"/>
                    </a:lnTo>
                    <a:lnTo>
                      <a:pt x="1" y="778"/>
                    </a:lnTo>
                    <a:lnTo>
                      <a:pt x="5" y="736"/>
                    </a:lnTo>
                    <a:lnTo>
                      <a:pt x="9" y="695"/>
                    </a:lnTo>
                    <a:lnTo>
                      <a:pt x="17" y="655"/>
                    </a:lnTo>
                    <a:lnTo>
                      <a:pt x="27" y="615"/>
                    </a:lnTo>
                    <a:lnTo>
                      <a:pt x="37" y="576"/>
                    </a:lnTo>
                    <a:lnTo>
                      <a:pt x="51" y="538"/>
                    </a:lnTo>
                    <a:lnTo>
                      <a:pt x="65" y="501"/>
                    </a:lnTo>
                    <a:lnTo>
                      <a:pt x="81" y="464"/>
                    </a:lnTo>
                    <a:lnTo>
                      <a:pt x="100" y="429"/>
                    </a:lnTo>
                    <a:lnTo>
                      <a:pt x="119" y="395"/>
                    </a:lnTo>
                    <a:lnTo>
                      <a:pt x="141" y="362"/>
                    </a:lnTo>
                    <a:lnTo>
                      <a:pt x="163" y="330"/>
                    </a:lnTo>
                    <a:lnTo>
                      <a:pt x="187" y="299"/>
                    </a:lnTo>
                    <a:lnTo>
                      <a:pt x="214" y="268"/>
                    </a:lnTo>
                    <a:lnTo>
                      <a:pt x="241" y="240"/>
                    </a:lnTo>
                    <a:lnTo>
                      <a:pt x="270" y="213"/>
                    </a:lnTo>
                    <a:lnTo>
                      <a:pt x="299" y="187"/>
                    </a:lnTo>
                    <a:lnTo>
                      <a:pt x="330" y="163"/>
                    </a:lnTo>
                    <a:lnTo>
                      <a:pt x="362" y="141"/>
                    </a:lnTo>
                    <a:lnTo>
                      <a:pt x="395" y="119"/>
                    </a:lnTo>
                    <a:lnTo>
                      <a:pt x="429" y="99"/>
                    </a:lnTo>
                    <a:lnTo>
                      <a:pt x="465" y="81"/>
                    </a:lnTo>
                    <a:lnTo>
                      <a:pt x="501" y="64"/>
                    </a:lnTo>
                    <a:lnTo>
                      <a:pt x="539" y="50"/>
                    </a:lnTo>
                    <a:lnTo>
                      <a:pt x="576" y="37"/>
                    </a:lnTo>
                    <a:lnTo>
                      <a:pt x="615" y="27"/>
                    </a:lnTo>
                    <a:lnTo>
                      <a:pt x="655" y="17"/>
                    </a:lnTo>
                    <a:lnTo>
                      <a:pt x="695" y="9"/>
                    </a:lnTo>
                    <a:lnTo>
                      <a:pt x="736" y="5"/>
                    </a:lnTo>
                    <a:lnTo>
                      <a:pt x="778" y="1"/>
                    </a:lnTo>
                    <a:lnTo>
                      <a:pt x="820" y="0"/>
                    </a:lnTo>
                    <a:close/>
                  </a:path>
                </a:pathLst>
              </a:custGeom>
              <a:gradFill flip="none" rotWithShape="1">
                <a:gsLst>
                  <a:gs pos="100000">
                    <a:schemeClr val="bg1">
                      <a:alpha val="0"/>
                    </a:schemeClr>
                  </a:gs>
                  <a:gs pos="0">
                    <a:schemeClr val="bg1">
                      <a:alpha val="46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3" name="Freeform 34"/>
              <p:cNvSpPr>
                <a:spLocks/>
              </p:cNvSpPr>
              <p:nvPr/>
            </p:nvSpPr>
            <p:spPr bwMode="auto">
              <a:xfrm>
                <a:off x="5951439" y="5105271"/>
                <a:ext cx="351507" cy="351507"/>
              </a:xfrm>
              <a:custGeom>
                <a:avLst/>
                <a:gdLst>
                  <a:gd name="T0" fmla="*/ 853 w 1548"/>
                  <a:gd name="T1" fmla="*/ 4 h 1547"/>
                  <a:gd name="T2" fmla="*/ 967 w 1548"/>
                  <a:gd name="T3" fmla="*/ 25 h 1547"/>
                  <a:gd name="T4" fmla="*/ 1076 w 1548"/>
                  <a:gd name="T5" fmla="*/ 61 h 1547"/>
                  <a:gd name="T6" fmla="*/ 1176 w 1548"/>
                  <a:gd name="T7" fmla="*/ 112 h 1547"/>
                  <a:gd name="T8" fmla="*/ 1266 w 1548"/>
                  <a:gd name="T9" fmla="*/ 177 h 1547"/>
                  <a:gd name="T10" fmla="*/ 1347 w 1548"/>
                  <a:gd name="T11" fmla="*/ 254 h 1547"/>
                  <a:gd name="T12" fmla="*/ 1415 w 1548"/>
                  <a:gd name="T13" fmla="*/ 341 h 1547"/>
                  <a:gd name="T14" fmla="*/ 1471 w 1548"/>
                  <a:gd name="T15" fmla="*/ 439 h 1547"/>
                  <a:gd name="T16" fmla="*/ 1514 w 1548"/>
                  <a:gd name="T17" fmla="*/ 544 h 1547"/>
                  <a:gd name="T18" fmla="*/ 1539 w 1548"/>
                  <a:gd name="T19" fmla="*/ 655 h 1547"/>
                  <a:gd name="T20" fmla="*/ 1548 w 1548"/>
                  <a:gd name="T21" fmla="*/ 774 h 1547"/>
                  <a:gd name="T22" fmla="*/ 1539 w 1548"/>
                  <a:gd name="T23" fmla="*/ 891 h 1547"/>
                  <a:gd name="T24" fmla="*/ 1514 w 1548"/>
                  <a:gd name="T25" fmla="*/ 1003 h 1547"/>
                  <a:gd name="T26" fmla="*/ 1471 w 1548"/>
                  <a:gd name="T27" fmla="*/ 1109 h 1547"/>
                  <a:gd name="T28" fmla="*/ 1415 w 1548"/>
                  <a:gd name="T29" fmla="*/ 1206 h 1547"/>
                  <a:gd name="T30" fmla="*/ 1347 w 1548"/>
                  <a:gd name="T31" fmla="*/ 1294 h 1547"/>
                  <a:gd name="T32" fmla="*/ 1266 w 1548"/>
                  <a:gd name="T33" fmla="*/ 1370 h 1547"/>
                  <a:gd name="T34" fmla="*/ 1176 w 1548"/>
                  <a:gd name="T35" fmla="*/ 1435 h 1547"/>
                  <a:gd name="T36" fmla="*/ 1076 w 1548"/>
                  <a:gd name="T37" fmla="*/ 1486 h 1547"/>
                  <a:gd name="T38" fmla="*/ 967 w 1548"/>
                  <a:gd name="T39" fmla="*/ 1523 h 1547"/>
                  <a:gd name="T40" fmla="*/ 853 w 1548"/>
                  <a:gd name="T41" fmla="*/ 1543 h 1547"/>
                  <a:gd name="T42" fmla="*/ 735 w 1548"/>
                  <a:gd name="T43" fmla="*/ 1546 h 1547"/>
                  <a:gd name="T44" fmla="*/ 618 w 1548"/>
                  <a:gd name="T45" fmla="*/ 1531 h 1547"/>
                  <a:gd name="T46" fmla="*/ 509 w 1548"/>
                  <a:gd name="T47" fmla="*/ 1500 h 1547"/>
                  <a:gd name="T48" fmla="*/ 405 w 1548"/>
                  <a:gd name="T49" fmla="*/ 1453 h 1547"/>
                  <a:gd name="T50" fmla="*/ 311 w 1548"/>
                  <a:gd name="T51" fmla="*/ 1393 h 1547"/>
                  <a:gd name="T52" fmla="*/ 227 w 1548"/>
                  <a:gd name="T53" fmla="*/ 1320 h 1547"/>
                  <a:gd name="T54" fmla="*/ 154 w 1548"/>
                  <a:gd name="T55" fmla="*/ 1237 h 1547"/>
                  <a:gd name="T56" fmla="*/ 94 w 1548"/>
                  <a:gd name="T57" fmla="*/ 1142 h 1547"/>
                  <a:gd name="T58" fmla="*/ 48 w 1548"/>
                  <a:gd name="T59" fmla="*/ 1040 h 1547"/>
                  <a:gd name="T60" fmla="*/ 16 w 1548"/>
                  <a:gd name="T61" fmla="*/ 929 h 1547"/>
                  <a:gd name="T62" fmla="*/ 1 w 1548"/>
                  <a:gd name="T63" fmla="*/ 814 h 1547"/>
                  <a:gd name="T64" fmla="*/ 5 w 1548"/>
                  <a:gd name="T65" fmla="*/ 694 h 1547"/>
                  <a:gd name="T66" fmla="*/ 25 w 1548"/>
                  <a:gd name="T67" fmla="*/ 580 h 1547"/>
                  <a:gd name="T68" fmla="*/ 62 w 1548"/>
                  <a:gd name="T69" fmla="*/ 473 h 1547"/>
                  <a:gd name="T70" fmla="*/ 113 w 1548"/>
                  <a:gd name="T71" fmla="*/ 373 h 1547"/>
                  <a:gd name="T72" fmla="*/ 177 w 1548"/>
                  <a:gd name="T73" fmla="*/ 281 h 1547"/>
                  <a:gd name="T74" fmla="*/ 254 w 1548"/>
                  <a:gd name="T75" fmla="*/ 202 h 1547"/>
                  <a:gd name="T76" fmla="*/ 341 w 1548"/>
                  <a:gd name="T77" fmla="*/ 132 h 1547"/>
                  <a:gd name="T78" fmla="*/ 439 w 1548"/>
                  <a:gd name="T79" fmla="*/ 76 h 1547"/>
                  <a:gd name="T80" fmla="*/ 544 w 1548"/>
                  <a:gd name="T81" fmla="*/ 35 h 1547"/>
                  <a:gd name="T82" fmla="*/ 656 w 1548"/>
                  <a:gd name="T83" fmla="*/ 9 h 1547"/>
                  <a:gd name="T84" fmla="*/ 774 w 1548"/>
                  <a:gd name="T85" fmla="*/ 0 h 15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48" h="1547">
                    <a:moveTo>
                      <a:pt x="774" y="0"/>
                    </a:moveTo>
                    <a:lnTo>
                      <a:pt x="814" y="1"/>
                    </a:lnTo>
                    <a:lnTo>
                      <a:pt x="853" y="4"/>
                    </a:lnTo>
                    <a:lnTo>
                      <a:pt x="892" y="9"/>
                    </a:lnTo>
                    <a:lnTo>
                      <a:pt x="930" y="16"/>
                    </a:lnTo>
                    <a:lnTo>
                      <a:pt x="967" y="25"/>
                    </a:lnTo>
                    <a:lnTo>
                      <a:pt x="1004" y="35"/>
                    </a:lnTo>
                    <a:lnTo>
                      <a:pt x="1040" y="47"/>
                    </a:lnTo>
                    <a:lnTo>
                      <a:pt x="1076" y="61"/>
                    </a:lnTo>
                    <a:lnTo>
                      <a:pt x="1110" y="76"/>
                    </a:lnTo>
                    <a:lnTo>
                      <a:pt x="1143" y="93"/>
                    </a:lnTo>
                    <a:lnTo>
                      <a:pt x="1176" y="112"/>
                    </a:lnTo>
                    <a:lnTo>
                      <a:pt x="1207" y="132"/>
                    </a:lnTo>
                    <a:lnTo>
                      <a:pt x="1238" y="154"/>
                    </a:lnTo>
                    <a:lnTo>
                      <a:pt x="1266" y="177"/>
                    </a:lnTo>
                    <a:lnTo>
                      <a:pt x="1295" y="202"/>
                    </a:lnTo>
                    <a:lnTo>
                      <a:pt x="1321" y="227"/>
                    </a:lnTo>
                    <a:lnTo>
                      <a:pt x="1347" y="254"/>
                    </a:lnTo>
                    <a:lnTo>
                      <a:pt x="1371" y="281"/>
                    </a:lnTo>
                    <a:lnTo>
                      <a:pt x="1394" y="311"/>
                    </a:lnTo>
                    <a:lnTo>
                      <a:pt x="1415" y="341"/>
                    </a:lnTo>
                    <a:lnTo>
                      <a:pt x="1436" y="373"/>
                    </a:lnTo>
                    <a:lnTo>
                      <a:pt x="1454" y="405"/>
                    </a:lnTo>
                    <a:lnTo>
                      <a:pt x="1471" y="439"/>
                    </a:lnTo>
                    <a:lnTo>
                      <a:pt x="1487" y="473"/>
                    </a:lnTo>
                    <a:lnTo>
                      <a:pt x="1501" y="507"/>
                    </a:lnTo>
                    <a:lnTo>
                      <a:pt x="1514" y="544"/>
                    </a:lnTo>
                    <a:lnTo>
                      <a:pt x="1524" y="580"/>
                    </a:lnTo>
                    <a:lnTo>
                      <a:pt x="1532" y="618"/>
                    </a:lnTo>
                    <a:lnTo>
                      <a:pt x="1539" y="655"/>
                    </a:lnTo>
                    <a:lnTo>
                      <a:pt x="1544" y="694"/>
                    </a:lnTo>
                    <a:lnTo>
                      <a:pt x="1547" y="734"/>
                    </a:lnTo>
                    <a:lnTo>
                      <a:pt x="1548" y="774"/>
                    </a:lnTo>
                    <a:lnTo>
                      <a:pt x="1547" y="814"/>
                    </a:lnTo>
                    <a:lnTo>
                      <a:pt x="1544" y="853"/>
                    </a:lnTo>
                    <a:lnTo>
                      <a:pt x="1539" y="891"/>
                    </a:lnTo>
                    <a:lnTo>
                      <a:pt x="1532" y="929"/>
                    </a:lnTo>
                    <a:lnTo>
                      <a:pt x="1524" y="967"/>
                    </a:lnTo>
                    <a:lnTo>
                      <a:pt x="1514" y="1003"/>
                    </a:lnTo>
                    <a:lnTo>
                      <a:pt x="1501" y="1040"/>
                    </a:lnTo>
                    <a:lnTo>
                      <a:pt x="1487" y="1075"/>
                    </a:lnTo>
                    <a:lnTo>
                      <a:pt x="1471" y="1109"/>
                    </a:lnTo>
                    <a:lnTo>
                      <a:pt x="1454" y="1142"/>
                    </a:lnTo>
                    <a:lnTo>
                      <a:pt x="1436" y="1174"/>
                    </a:lnTo>
                    <a:lnTo>
                      <a:pt x="1415" y="1206"/>
                    </a:lnTo>
                    <a:lnTo>
                      <a:pt x="1394" y="1237"/>
                    </a:lnTo>
                    <a:lnTo>
                      <a:pt x="1371" y="1265"/>
                    </a:lnTo>
                    <a:lnTo>
                      <a:pt x="1347" y="1294"/>
                    </a:lnTo>
                    <a:lnTo>
                      <a:pt x="1321" y="1320"/>
                    </a:lnTo>
                    <a:lnTo>
                      <a:pt x="1295" y="1346"/>
                    </a:lnTo>
                    <a:lnTo>
                      <a:pt x="1266" y="1370"/>
                    </a:lnTo>
                    <a:lnTo>
                      <a:pt x="1238" y="1393"/>
                    </a:lnTo>
                    <a:lnTo>
                      <a:pt x="1207" y="1415"/>
                    </a:lnTo>
                    <a:lnTo>
                      <a:pt x="1176" y="1435"/>
                    </a:lnTo>
                    <a:lnTo>
                      <a:pt x="1143" y="1453"/>
                    </a:lnTo>
                    <a:lnTo>
                      <a:pt x="1110" y="1470"/>
                    </a:lnTo>
                    <a:lnTo>
                      <a:pt x="1076" y="1486"/>
                    </a:lnTo>
                    <a:lnTo>
                      <a:pt x="1040" y="1500"/>
                    </a:lnTo>
                    <a:lnTo>
                      <a:pt x="1004" y="1513"/>
                    </a:lnTo>
                    <a:lnTo>
                      <a:pt x="967" y="1523"/>
                    </a:lnTo>
                    <a:lnTo>
                      <a:pt x="930" y="1531"/>
                    </a:lnTo>
                    <a:lnTo>
                      <a:pt x="892" y="1538"/>
                    </a:lnTo>
                    <a:lnTo>
                      <a:pt x="853" y="1543"/>
                    </a:lnTo>
                    <a:lnTo>
                      <a:pt x="814" y="1546"/>
                    </a:lnTo>
                    <a:lnTo>
                      <a:pt x="774" y="1547"/>
                    </a:lnTo>
                    <a:lnTo>
                      <a:pt x="735" y="1546"/>
                    </a:lnTo>
                    <a:lnTo>
                      <a:pt x="695" y="1543"/>
                    </a:lnTo>
                    <a:lnTo>
                      <a:pt x="656" y="1538"/>
                    </a:lnTo>
                    <a:lnTo>
                      <a:pt x="618" y="1531"/>
                    </a:lnTo>
                    <a:lnTo>
                      <a:pt x="581" y="1523"/>
                    </a:lnTo>
                    <a:lnTo>
                      <a:pt x="544" y="1513"/>
                    </a:lnTo>
                    <a:lnTo>
                      <a:pt x="509" y="1500"/>
                    </a:lnTo>
                    <a:lnTo>
                      <a:pt x="473" y="1486"/>
                    </a:lnTo>
                    <a:lnTo>
                      <a:pt x="439" y="1470"/>
                    </a:lnTo>
                    <a:lnTo>
                      <a:pt x="405" y="1453"/>
                    </a:lnTo>
                    <a:lnTo>
                      <a:pt x="373" y="1435"/>
                    </a:lnTo>
                    <a:lnTo>
                      <a:pt x="341" y="1415"/>
                    </a:lnTo>
                    <a:lnTo>
                      <a:pt x="311" y="1393"/>
                    </a:lnTo>
                    <a:lnTo>
                      <a:pt x="282" y="1370"/>
                    </a:lnTo>
                    <a:lnTo>
                      <a:pt x="254" y="1346"/>
                    </a:lnTo>
                    <a:lnTo>
                      <a:pt x="227" y="1320"/>
                    </a:lnTo>
                    <a:lnTo>
                      <a:pt x="202" y="1294"/>
                    </a:lnTo>
                    <a:lnTo>
                      <a:pt x="177" y="1265"/>
                    </a:lnTo>
                    <a:lnTo>
                      <a:pt x="154" y="1237"/>
                    </a:lnTo>
                    <a:lnTo>
                      <a:pt x="132" y="1206"/>
                    </a:lnTo>
                    <a:lnTo>
                      <a:pt x="113" y="1174"/>
                    </a:lnTo>
                    <a:lnTo>
                      <a:pt x="94" y="1142"/>
                    </a:lnTo>
                    <a:lnTo>
                      <a:pt x="76" y="1109"/>
                    </a:lnTo>
                    <a:lnTo>
                      <a:pt x="62" y="1075"/>
                    </a:lnTo>
                    <a:lnTo>
                      <a:pt x="48" y="1040"/>
                    </a:lnTo>
                    <a:lnTo>
                      <a:pt x="35" y="1003"/>
                    </a:lnTo>
                    <a:lnTo>
                      <a:pt x="25" y="967"/>
                    </a:lnTo>
                    <a:lnTo>
                      <a:pt x="16" y="929"/>
                    </a:lnTo>
                    <a:lnTo>
                      <a:pt x="9" y="891"/>
                    </a:lnTo>
                    <a:lnTo>
                      <a:pt x="5" y="853"/>
                    </a:lnTo>
                    <a:lnTo>
                      <a:pt x="1" y="814"/>
                    </a:lnTo>
                    <a:lnTo>
                      <a:pt x="0" y="774"/>
                    </a:lnTo>
                    <a:lnTo>
                      <a:pt x="1" y="734"/>
                    </a:lnTo>
                    <a:lnTo>
                      <a:pt x="5" y="694"/>
                    </a:lnTo>
                    <a:lnTo>
                      <a:pt x="9" y="655"/>
                    </a:lnTo>
                    <a:lnTo>
                      <a:pt x="16" y="618"/>
                    </a:lnTo>
                    <a:lnTo>
                      <a:pt x="25" y="580"/>
                    </a:lnTo>
                    <a:lnTo>
                      <a:pt x="35" y="544"/>
                    </a:lnTo>
                    <a:lnTo>
                      <a:pt x="48" y="507"/>
                    </a:lnTo>
                    <a:lnTo>
                      <a:pt x="62" y="473"/>
                    </a:lnTo>
                    <a:lnTo>
                      <a:pt x="76" y="439"/>
                    </a:lnTo>
                    <a:lnTo>
                      <a:pt x="94" y="405"/>
                    </a:lnTo>
                    <a:lnTo>
                      <a:pt x="113" y="373"/>
                    </a:lnTo>
                    <a:lnTo>
                      <a:pt x="132" y="341"/>
                    </a:lnTo>
                    <a:lnTo>
                      <a:pt x="154" y="311"/>
                    </a:lnTo>
                    <a:lnTo>
                      <a:pt x="177" y="281"/>
                    </a:lnTo>
                    <a:lnTo>
                      <a:pt x="202" y="254"/>
                    </a:lnTo>
                    <a:lnTo>
                      <a:pt x="227" y="227"/>
                    </a:lnTo>
                    <a:lnTo>
                      <a:pt x="254" y="202"/>
                    </a:lnTo>
                    <a:lnTo>
                      <a:pt x="282" y="177"/>
                    </a:lnTo>
                    <a:lnTo>
                      <a:pt x="311" y="154"/>
                    </a:lnTo>
                    <a:lnTo>
                      <a:pt x="341" y="132"/>
                    </a:lnTo>
                    <a:lnTo>
                      <a:pt x="373" y="112"/>
                    </a:lnTo>
                    <a:lnTo>
                      <a:pt x="405" y="93"/>
                    </a:lnTo>
                    <a:lnTo>
                      <a:pt x="439" y="76"/>
                    </a:lnTo>
                    <a:lnTo>
                      <a:pt x="473" y="61"/>
                    </a:lnTo>
                    <a:lnTo>
                      <a:pt x="509" y="47"/>
                    </a:lnTo>
                    <a:lnTo>
                      <a:pt x="544" y="35"/>
                    </a:lnTo>
                    <a:lnTo>
                      <a:pt x="581" y="25"/>
                    </a:lnTo>
                    <a:lnTo>
                      <a:pt x="618" y="16"/>
                    </a:lnTo>
                    <a:lnTo>
                      <a:pt x="656" y="9"/>
                    </a:lnTo>
                    <a:lnTo>
                      <a:pt x="695" y="4"/>
                    </a:lnTo>
                    <a:lnTo>
                      <a:pt x="735" y="1"/>
                    </a:lnTo>
                    <a:lnTo>
                      <a:pt x="774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4" name="Freeform 35"/>
              <p:cNvSpPr>
                <a:spLocks noEditPoints="1"/>
              </p:cNvSpPr>
              <p:nvPr/>
            </p:nvSpPr>
            <p:spPr bwMode="auto">
              <a:xfrm>
                <a:off x="6059071" y="5211540"/>
                <a:ext cx="137606" cy="137606"/>
              </a:xfrm>
              <a:custGeom>
                <a:avLst/>
                <a:gdLst>
                  <a:gd name="T0" fmla="*/ 470 w 608"/>
                  <a:gd name="T1" fmla="*/ 1 h 609"/>
                  <a:gd name="T2" fmla="*/ 514 w 608"/>
                  <a:gd name="T3" fmla="*/ 13 h 609"/>
                  <a:gd name="T4" fmla="*/ 552 w 608"/>
                  <a:gd name="T5" fmla="*/ 36 h 609"/>
                  <a:gd name="T6" fmla="*/ 563 w 608"/>
                  <a:gd name="T7" fmla="*/ 46 h 609"/>
                  <a:gd name="T8" fmla="*/ 589 w 608"/>
                  <a:gd name="T9" fmla="*/ 81 h 609"/>
                  <a:gd name="T10" fmla="*/ 604 w 608"/>
                  <a:gd name="T11" fmla="*/ 123 h 609"/>
                  <a:gd name="T12" fmla="*/ 608 w 608"/>
                  <a:gd name="T13" fmla="*/ 455 h 609"/>
                  <a:gd name="T14" fmla="*/ 601 w 608"/>
                  <a:gd name="T15" fmla="*/ 501 h 609"/>
                  <a:gd name="T16" fmla="*/ 581 w 608"/>
                  <a:gd name="T17" fmla="*/ 541 h 609"/>
                  <a:gd name="T18" fmla="*/ 552 w 608"/>
                  <a:gd name="T19" fmla="*/ 574 h 609"/>
                  <a:gd name="T20" fmla="*/ 514 w 608"/>
                  <a:gd name="T21" fmla="*/ 597 h 609"/>
                  <a:gd name="T22" fmla="*/ 470 w 608"/>
                  <a:gd name="T23" fmla="*/ 608 h 609"/>
                  <a:gd name="T24" fmla="*/ 138 w 608"/>
                  <a:gd name="T25" fmla="*/ 608 h 609"/>
                  <a:gd name="T26" fmla="*/ 93 w 608"/>
                  <a:gd name="T27" fmla="*/ 597 h 609"/>
                  <a:gd name="T28" fmla="*/ 55 w 608"/>
                  <a:gd name="T29" fmla="*/ 574 h 609"/>
                  <a:gd name="T30" fmla="*/ 35 w 608"/>
                  <a:gd name="T31" fmla="*/ 553 h 609"/>
                  <a:gd name="T32" fmla="*/ 11 w 608"/>
                  <a:gd name="T33" fmla="*/ 514 h 609"/>
                  <a:gd name="T34" fmla="*/ 0 w 608"/>
                  <a:gd name="T35" fmla="*/ 471 h 609"/>
                  <a:gd name="T36" fmla="*/ 0 w 608"/>
                  <a:gd name="T37" fmla="*/ 138 h 609"/>
                  <a:gd name="T38" fmla="*/ 11 w 608"/>
                  <a:gd name="T39" fmla="*/ 95 h 609"/>
                  <a:gd name="T40" fmla="*/ 35 w 608"/>
                  <a:gd name="T41" fmla="*/ 57 h 609"/>
                  <a:gd name="T42" fmla="*/ 67 w 608"/>
                  <a:gd name="T43" fmla="*/ 28 h 609"/>
                  <a:gd name="T44" fmla="*/ 107 w 608"/>
                  <a:gd name="T45" fmla="*/ 8 h 609"/>
                  <a:gd name="T46" fmla="*/ 152 w 608"/>
                  <a:gd name="T47" fmla="*/ 0 h 609"/>
                  <a:gd name="T48" fmla="*/ 143 w 608"/>
                  <a:gd name="T49" fmla="*/ 61 h 609"/>
                  <a:gd name="T50" fmla="*/ 116 w 608"/>
                  <a:gd name="T51" fmla="*/ 68 h 609"/>
                  <a:gd name="T52" fmla="*/ 93 w 608"/>
                  <a:gd name="T53" fmla="*/ 81 h 609"/>
                  <a:gd name="T54" fmla="*/ 75 w 608"/>
                  <a:gd name="T55" fmla="*/ 102 h 609"/>
                  <a:gd name="T56" fmla="*/ 62 w 608"/>
                  <a:gd name="T57" fmla="*/ 127 h 609"/>
                  <a:gd name="T58" fmla="*/ 58 w 608"/>
                  <a:gd name="T59" fmla="*/ 154 h 609"/>
                  <a:gd name="T60" fmla="*/ 60 w 608"/>
                  <a:gd name="T61" fmla="*/ 475 h 609"/>
                  <a:gd name="T62" fmla="*/ 69 w 608"/>
                  <a:gd name="T63" fmla="*/ 501 h 609"/>
                  <a:gd name="T64" fmla="*/ 86 w 608"/>
                  <a:gd name="T65" fmla="*/ 522 h 609"/>
                  <a:gd name="T66" fmla="*/ 108 w 608"/>
                  <a:gd name="T67" fmla="*/ 538 h 609"/>
                  <a:gd name="T68" fmla="*/ 134 w 608"/>
                  <a:gd name="T69" fmla="*/ 547 h 609"/>
                  <a:gd name="T70" fmla="*/ 454 w 608"/>
                  <a:gd name="T71" fmla="*/ 550 h 609"/>
                  <a:gd name="T72" fmla="*/ 482 w 608"/>
                  <a:gd name="T73" fmla="*/ 545 h 609"/>
                  <a:gd name="T74" fmla="*/ 507 w 608"/>
                  <a:gd name="T75" fmla="*/ 534 h 609"/>
                  <a:gd name="T76" fmla="*/ 527 w 608"/>
                  <a:gd name="T77" fmla="*/ 516 h 609"/>
                  <a:gd name="T78" fmla="*/ 541 w 608"/>
                  <a:gd name="T79" fmla="*/ 492 h 609"/>
                  <a:gd name="T80" fmla="*/ 548 w 608"/>
                  <a:gd name="T81" fmla="*/ 465 h 609"/>
                  <a:gd name="T82" fmla="*/ 548 w 608"/>
                  <a:gd name="T83" fmla="*/ 145 h 609"/>
                  <a:gd name="T84" fmla="*/ 541 w 608"/>
                  <a:gd name="T85" fmla="*/ 118 h 609"/>
                  <a:gd name="T86" fmla="*/ 527 w 608"/>
                  <a:gd name="T87" fmla="*/ 94 h 609"/>
                  <a:gd name="T88" fmla="*/ 514 w 608"/>
                  <a:gd name="T89" fmla="*/ 81 h 609"/>
                  <a:gd name="T90" fmla="*/ 491 w 608"/>
                  <a:gd name="T91" fmla="*/ 68 h 609"/>
                  <a:gd name="T92" fmla="*/ 464 w 608"/>
                  <a:gd name="T93" fmla="*/ 61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08" h="609">
                    <a:moveTo>
                      <a:pt x="152" y="0"/>
                    </a:moveTo>
                    <a:lnTo>
                      <a:pt x="454" y="0"/>
                    </a:lnTo>
                    <a:lnTo>
                      <a:pt x="470" y="1"/>
                    </a:lnTo>
                    <a:lnTo>
                      <a:pt x="484" y="4"/>
                    </a:lnTo>
                    <a:lnTo>
                      <a:pt x="499" y="8"/>
                    </a:lnTo>
                    <a:lnTo>
                      <a:pt x="514" y="13"/>
                    </a:lnTo>
                    <a:lnTo>
                      <a:pt x="527" y="20"/>
                    </a:lnTo>
                    <a:lnTo>
                      <a:pt x="539" y="28"/>
                    </a:lnTo>
                    <a:lnTo>
                      <a:pt x="552" y="36"/>
                    </a:lnTo>
                    <a:lnTo>
                      <a:pt x="562" y="46"/>
                    </a:lnTo>
                    <a:lnTo>
                      <a:pt x="562" y="46"/>
                    </a:lnTo>
                    <a:lnTo>
                      <a:pt x="563" y="46"/>
                    </a:lnTo>
                    <a:lnTo>
                      <a:pt x="572" y="57"/>
                    </a:lnTo>
                    <a:lnTo>
                      <a:pt x="581" y="69"/>
                    </a:lnTo>
                    <a:lnTo>
                      <a:pt x="589" y="81"/>
                    </a:lnTo>
                    <a:lnTo>
                      <a:pt x="595" y="95"/>
                    </a:lnTo>
                    <a:lnTo>
                      <a:pt x="601" y="109"/>
                    </a:lnTo>
                    <a:lnTo>
                      <a:pt x="604" y="123"/>
                    </a:lnTo>
                    <a:lnTo>
                      <a:pt x="606" y="138"/>
                    </a:lnTo>
                    <a:lnTo>
                      <a:pt x="608" y="154"/>
                    </a:lnTo>
                    <a:lnTo>
                      <a:pt x="608" y="455"/>
                    </a:lnTo>
                    <a:lnTo>
                      <a:pt x="606" y="471"/>
                    </a:lnTo>
                    <a:lnTo>
                      <a:pt x="604" y="486"/>
                    </a:lnTo>
                    <a:lnTo>
                      <a:pt x="601" y="501"/>
                    </a:lnTo>
                    <a:lnTo>
                      <a:pt x="595" y="514"/>
                    </a:lnTo>
                    <a:lnTo>
                      <a:pt x="589" y="528"/>
                    </a:lnTo>
                    <a:lnTo>
                      <a:pt x="581" y="541"/>
                    </a:lnTo>
                    <a:lnTo>
                      <a:pt x="572" y="553"/>
                    </a:lnTo>
                    <a:lnTo>
                      <a:pt x="563" y="563"/>
                    </a:lnTo>
                    <a:lnTo>
                      <a:pt x="552" y="574"/>
                    </a:lnTo>
                    <a:lnTo>
                      <a:pt x="540" y="583"/>
                    </a:lnTo>
                    <a:lnTo>
                      <a:pt x="527" y="590"/>
                    </a:lnTo>
                    <a:lnTo>
                      <a:pt x="514" y="597"/>
                    </a:lnTo>
                    <a:lnTo>
                      <a:pt x="499" y="602"/>
                    </a:lnTo>
                    <a:lnTo>
                      <a:pt x="484" y="606"/>
                    </a:lnTo>
                    <a:lnTo>
                      <a:pt x="470" y="608"/>
                    </a:lnTo>
                    <a:lnTo>
                      <a:pt x="454" y="609"/>
                    </a:lnTo>
                    <a:lnTo>
                      <a:pt x="152" y="609"/>
                    </a:lnTo>
                    <a:lnTo>
                      <a:pt x="138" y="608"/>
                    </a:lnTo>
                    <a:lnTo>
                      <a:pt x="122" y="606"/>
                    </a:lnTo>
                    <a:lnTo>
                      <a:pt x="108" y="602"/>
                    </a:lnTo>
                    <a:lnTo>
                      <a:pt x="93" y="597"/>
                    </a:lnTo>
                    <a:lnTo>
                      <a:pt x="79" y="590"/>
                    </a:lnTo>
                    <a:lnTo>
                      <a:pt x="67" y="583"/>
                    </a:lnTo>
                    <a:lnTo>
                      <a:pt x="55" y="574"/>
                    </a:lnTo>
                    <a:lnTo>
                      <a:pt x="44" y="563"/>
                    </a:lnTo>
                    <a:lnTo>
                      <a:pt x="44" y="563"/>
                    </a:lnTo>
                    <a:lnTo>
                      <a:pt x="35" y="553"/>
                    </a:lnTo>
                    <a:lnTo>
                      <a:pt x="26" y="541"/>
                    </a:lnTo>
                    <a:lnTo>
                      <a:pt x="18" y="528"/>
                    </a:lnTo>
                    <a:lnTo>
                      <a:pt x="11" y="514"/>
                    </a:lnTo>
                    <a:lnTo>
                      <a:pt x="6" y="501"/>
                    </a:lnTo>
                    <a:lnTo>
                      <a:pt x="2" y="486"/>
                    </a:lnTo>
                    <a:lnTo>
                      <a:pt x="0" y="471"/>
                    </a:lnTo>
                    <a:lnTo>
                      <a:pt x="0" y="455"/>
                    </a:lnTo>
                    <a:lnTo>
                      <a:pt x="0" y="154"/>
                    </a:lnTo>
                    <a:lnTo>
                      <a:pt x="0" y="138"/>
                    </a:lnTo>
                    <a:lnTo>
                      <a:pt x="2" y="123"/>
                    </a:lnTo>
                    <a:lnTo>
                      <a:pt x="6" y="109"/>
                    </a:lnTo>
                    <a:lnTo>
                      <a:pt x="11" y="95"/>
                    </a:lnTo>
                    <a:lnTo>
                      <a:pt x="18" y="81"/>
                    </a:lnTo>
                    <a:lnTo>
                      <a:pt x="26" y="69"/>
                    </a:lnTo>
                    <a:lnTo>
                      <a:pt x="35" y="57"/>
                    </a:lnTo>
                    <a:lnTo>
                      <a:pt x="44" y="46"/>
                    </a:lnTo>
                    <a:lnTo>
                      <a:pt x="55" y="36"/>
                    </a:lnTo>
                    <a:lnTo>
                      <a:pt x="67" y="28"/>
                    </a:lnTo>
                    <a:lnTo>
                      <a:pt x="79" y="20"/>
                    </a:lnTo>
                    <a:lnTo>
                      <a:pt x="93" y="13"/>
                    </a:lnTo>
                    <a:lnTo>
                      <a:pt x="107" y="8"/>
                    </a:lnTo>
                    <a:lnTo>
                      <a:pt x="122" y="4"/>
                    </a:lnTo>
                    <a:lnTo>
                      <a:pt x="138" y="1"/>
                    </a:lnTo>
                    <a:lnTo>
                      <a:pt x="152" y="0"/>
                    </a:lnTo>
                    <a:close/>
                    <a:moveTo>
                      <a:pt x="454" y="60"/>
                    </a:moveTo>
                    <a:lnTo>
                      <a:pt x="152" y="60"/>
                    </a:lnTo>
                    <a:lnTo>
                      <a:pt x="143" y="61"/>
                    </a:lnTo>
                    <a:lnTo>
                      <a:pt x="134" y="62"/>
                    </a:lnTo>
                    <a:lnTo>
                      <a:pt x="125" y="64"/>
                    </a:lnTo>
                    <a:lnTo>
                      <a:pt x="116" y="68"/>
                    </a:lnTo>
                    <a:lnTo>
                      <a:pt x="108" y="71"/>
                    </a:lnTo>
                    <a:lnTo>
                      <a:pt x="100" y="76"/>
                    </a:lnTo>
                    <a:lnTo>
                      <a:pt x="93" y="81"/>
                    </a:lnTo>
                    <a:lnTo>
                      <a:pt x="86" y="88"/>
                    </a:lnTo>
                    <a:lnTo>
                      <a:pt x="79" y="94"/>
                    </a:lnTo>
                    <a:lnTo>
                      <a:pt x="75" y="102"/>
                    </a:lnTo>
                    <a:lnTo>
                      <a:pt x="69" y="110"/>
                    </a:lnTo>
                    <a:lnTo>
                      <a:pt x="66" y="118"/>
                    </a:lnTo>
                    <a:lnTo>
                      <a:pt x="62" y="127"/>
                    </a:lnTo>
                    <a:lnTo>
                      <a:pt x="60" y="135"/>
                    </a:lnTo>
                    <a:lnTo>
                      <a:pt x="59" y="145"/>
                    </a:lnTo>
                    <a:lnTo>
                      <a:pt x="58" y="154"/>
                    </a:lnTo>
                    <a:lnTo>
                      <a:pt x="58" y="455"/>
                    </a:lnTo>
                    <a:lnTo>
                      <a:pt x="59" y="465"/>
                    </a:lnTo>
                    <a:lnTo>
                      <a:pt x="60" y="475"/>
                    </a:lnTo>
                    <a:lnTo>
                      <a:pt x="62" y="484"/>
                    </a:lnTo>
                    <a:lnTo>
                      <a:pt x="66" y="492"/>
                    </a:lnTo>
                    <a:lnTo>
                      <a:pt x="69" y="501"/>
                    </a:lnTo>
                    <a:lnTo>
                      <a:pt x="75" y="509"/>
                    </a:lnTo>
                    <a:lnTo>
                      <a:pt x="79" y="516"/>
                    </a:lnTo>
                    <a:lnTo>
                      <a:pt x="86" y="522"/>
                    </a:lnTo>
                    <a:lnTo>
                      <a:pt x="93" y="528"/>
                    </a:lnTo>
                    <a:lnTo>
                      <a:pt x="100" y="534"/>
                    </a:lnTo>
                    <a:lnTo>
                      <a:pt x="108" y="538"/>
                    </a:lnTo>
                    <a:lnTo>
                      <a:pt x="116" y="543"/>
                    </a:lnTo>
                    <a:lnTo>
                      <a:pt x="125" y="545"/>
                    </a:lnTo>
                    <a:lnTo>
                      <a:pt x="134" y="547"/>
                    </a:lnTo>
                    <a:lnTo>
                      <a:pt x="143" y="550"/>
                    </a:lnTo>
                    <a:lnTo>
                      <a:pt x="152" y="550"/>
                    </a:lnTo>
                    <a:lnTo>
                      <a:pt x="454" y="550"/>
                    </a:lnTo>
                    <a:lnTo>
                      <a:pt x="464" y="550"/>
                    </a:lnTo>
                    <a:lnTo>
                      <a:pt x="473" y="547"/>
                    </a:lnTo>
                    <a:lnTo>
                      <a:pt x="482" y="545"/>
                    </a:lnTo>
                    <a:lnTo>
                      <a:pt x="491" y="543"/>
                    </a:lnTo>
                    <a:lnTo>
                      <a:pt x="499" y="538"/>
                    </a:lnTo>
                    <a:lnTo>
                      <a:pt x="507" y="534"/>
                    </a:lnTo>
                    <a:lnTo>
                      <a:pt x="514" y="528"/>
                    </a:lnTo>
                    <a:lnTo>
                      <a:pt x="521" y="522"/>
                    </a:lnTo>
                    <a:lnTo>
                      <a:pt x="527" y="516"/>
                    </a:lnTo>
                    <a:lnTo>
                      <a:pt x="532" y="508"/>
                    </a:lnTo>
                    <a:lnTo>
                      <a:pt x="537" y="501"/>
                    </a:lnTo>
                    <a:lnTo>
                      <a:pt x="541" y="492"/>
                    </a:lnTo>
                    <a:lnTo>
                      <a:pt x="545" y="484"/>
                    </a:lnTo>
                    <a:lnTo>
                      <a:pt x="547" y="475"/>
                    </a:lnTo>
                    <a:lnTo>
                      <a:pt x="548" y="465"/>
                    </a:lnTo>
                    <a:lnTo>
                      <a:pt x="548" y="455"/>
                    </a:lnTo>
                    <a:lnTo>
                      <a:pt x="548" y="154"/>
                    </a:lnTo>
                    <a:lnTo>
                      <a:pt x="548" y="145"/>
                    </a:lnTo>
                    <a:lnTo>
                      <a:pt x="547" y="135"/>
                    </a:lnTo>
                    <a:lnTo>
                      <a:pt x="545" y="126"/>
                    </a:lnTo>
                    <a:lnTo>
                      <a:pt x="541" y="118"/>
                    </a:lnTo>
                    <a:lnTo>
                      <a:pt x="537" y="110"/>
                    </a:lnTo>
                    <a:lnTo>
                      <a:pt x="532" y="102"/>
                    </a:lnTo>
                    <a:lnTo>
                      <a:pt x="527" y="94"/>
                    </a:lnTo>
                    <a:lnTo>
                      <a:pt x="521" y="88"/>
                    </a:lnTo>
                    <a:lnTo>
                      <a:pt x="521" y="87"/>
                    </a:lnTo>
                    <a:lnTo>
                      <a:pt x="514" y="81"/>
                    </a:lnTo>
                    <a:lnTo>
                      <a:pt x="507" y="76"/>
                    </a:lnTo>
                    <a:lnTo>
                      <a:pt x="499" y="71"/>
                    </a:lnTo>
                    <a:lnTo>
                      <a:pt x="491" y="68"/>
                    </a:lnTo>
                    <a:lnTo>
                      <a:pt x="482" y="64"/>
                    </a:lnTo>
                    <a:lnTo>
                      <a:pt x="473" y="62"/>
                    </a:lnTo>
                    <a:lnTo>
                      <a:pt x="464" y="61"/>
                    </a:lnTo>
                    <a:lnTo>
                      <a:pt x="454" y="60"/>
                    </a:lnTo>
                    <a:close/>
                  </a:path>
                </a:pathLst>
              </a:custGeom>
              <a:gradFill flip="none" rotWithShape="1">
                <a:gsLst>
                  <a:gs pos="46000">
                    <a:srgbClr val="FFFFFF"/>
                  </a:gs>
                  <a:gs pos="56000">
                    <a:schemeClr val="bg1">
                      <a:alpha val="45000"/>
                    </a:schemeClr>
                  </a:gs>
                  <a:gs pos="100000">
                    <a:srgbClr val="FFFFFF"/>
                  </a:gs>
                  <a:gs pos="0">
                    <a:schemeClr val="bg1">
                      <a:alpha val="97000"/>
                    </a:schemeClr>
                  </a:gs>
                </a:gsLst>
                <a:lin ang="189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5" name="Freeform 42"/>
              <p:cNvSpPr>
                <a:spLocks/>
              </p:cNvSpPr>
              <p:nvPr/>
            </p:nvSpPr>
            <p:spPr bwMode="auto">
              <a:xfrm>
                <a:off x="5940539" y="5287836"/>
                <a:ext cx="371944" cy="178479"/>
              </a:xfrm>
              <a:custGeom>
                <a:avLst/>
                <a:gdLst>
                  <a:gd name="T0" fmla="*/ 1635 w 1638"/>
                  <a:gd name="T1" fmla="*/ 43 h 786"/>
                  <a:gd name="T2" fmla="*/ 1625 w 1638"/>
                  <a:gd name="T3" fmla="*/ 122 h 786"/>
                  <a:gd name="T4" fmla="*/ 1605 w 1638"/>
                  <a:gd name="T5" fmla="*/ 199 h 786"/>
                  <a:gd name="T6" fmla="*/ 1580 w 1638"/>
                  <a:gd name="T7" fmla="*/ 273 h 786"/>
                  <a:gd name="T8" fmla="*/ 1547 w 1638"/>
                  <a:gd name="T9" fmla="*/ 344 h 786"/>
                  <a:gd name="T10" fmla="*/ 1508 w 1638"/>
                  <a:gd name="T11" fmla="*/ 410 h 786"/>
                  <a:gd name="T12" fmla="*/ 1464 w 1638"/>
                  <a:gd name="T13" fmla="*/ 473 h 786"/>
                  <a:gd name="T14" fmla="*/ 1414 w 1638"/>
                  <a:gd name="T15" fmla="*/ 531 h 786"/>
                  <a:gd name="T16" fmla="*/ 1359 w 1638"/>
                  <a:gd name="T17" fmla="*/ 584 h 786"/>
                  <a:gd name="T18" fmla="*/ 1298 w 1638"/>
                  <a:gd name="T19" fmla="*/ 631 h 786"/>
                  <a:gd name="T20" fmla="*/ 1235 w 1638"/>
                  <a:gd name="T21" fmla="*/ 674 h 786"/>
                  <a:gd name="T22" fmla="*/ 1166 w 1638"/>
                  <a:gd name="T23" fmla="*/ 710 h 786"/>
                  <a:gd name="T24" fmla="*/ 1094 w 1638"/>
                  <a:gd name="T25" fmla="*/ 740 h 786"/>
                  <a:gd name="T26" fmla="*/ 1019 w 1638"/>
                  <a:gd name="T27" fmla="*/ 763 h 786"/>
                  <a:gd name="T28" fmla="*/ 940 w 1638"/>
                  <a:gd name="T29" fmla="*/ 777 h 786"/>
                  <a:gd name="T30" fmla="*/ 861 w 1638"/>
                  <a:gd name="T31" fmla="*/ 785 h 786"/>
                  <a:gd name="T32" fmla="*/ 778 w 1638"/>
                  <a:gd name="T33" fmla="*/ 785 h 786"/>
                  <a:gd name="T34" fmla="*/ 697 w 1638"/>
                  <a:gd name="T35" fmla="*/ 777 h 786"/>
                  <a:gd name="T36" fmla="*/ 619 w 1638"/>
                  <a:gd name="T37" fmla="*/ 763 h 786"/>
                  <a:gd name="T38" fmla="*/ 543 w 1638"/>
                  <a:gd name="T39" fmla="*/ 740 h 786"/>
                  <a:gd name="T40" fmla="*/ 472 w 1638"/>
                  <a:gd name="T41" fmla="*/ 710 h 786"/>
                  <a:gd name="T42" fmla="*/ 403 w 1638"/>
                  <a:gd name="T43" fmla="*/ 674 h 786"/>
                  <a:gd name="T44" fmla="*/ 338 w 1638"/>
                  <a:gd name="T45" fmla="*/ 631 h 786"/>
                  <a:gd name="T46" fmla="*/ 279 w 1638"/>
                  <a:gd name="T47" fmla="*/ 584 h 786"/>
                  <a:gd name="T48" fmla="*/ 223 w 1638"/>
                  <a:gd name="T49" fmla="*/ 530 h 786"/>
                  <a:gd name="T50" fmla="*/ 173 w 1638"/>
                  <a:gd name="T51" fmla="*/ 472 h 786"/>
                  <a:gd name="T52" fmla="*/ 128 w 1638"/>
                  <a:gd name="T53" fmla="*/ 409 h 786"/>
                  <a:gd name="T54" fmla="*/ 89 w 1638"/>
                  <a:gd name="T55" fmla="*/ 342 h 786"/>
                  <a:gd name="T56" fmla="*/ 58 w 1638"/>
                  <a:gd name="T57" fmla="*/ 271 h 786"/>
                  <a:gd name="T58" fmla="*/ 32 w 1638"/>
                  <a:gd name="T59" fmla="*/ 197 h 786"/>
                  <a:gd name="T60" fmla="*/ 14 w 1638"/>
                  <a:gd name="T61" fmla="*/ 120 h 786"/>
                  <a:gd name="T62" fmla="*/ 3 w 1638"/>
                  <a:gd name="T63" fmla="*/ 40 h 786"/>
                  <a:gd name="T64" fmla="*/ 48 w 1638"/>
                  <a:gd name="T65" fmla="*/ 6 h 786"/>
                  <a:gd name="T66" fmla="*/ 146 w 1638"/>
                  <a:gd name="T67" fmla="*/ 18 h 786"/>
                  <a:gd name="T68" fmla="*/ 246 w 1638"/>
                  <a:gd name="T69" fmla="*/ 28 h 786"/>
                  <a:gd name="T70" fmla="*/ 348 w 1638"/>
                  <a:gd name="T71" fmla="*/ 37 h 786"/>
                  <a:gd name="T72" fmla="*/ 452 w 1638"/>
                  <a:gd name="T73" fmla="*/ 44 h 786"/>
                  <a:gd name="T74" fmla="*/ 557 w 1638"/>
                  <a:gd name="T75" fmla="*/ 50 h 786"/>
                  <a:gd name="T76" fmla="*/ 664 w 1638"/>
                  <a:gd name="T77" fmla="*/ 53 h 786"/>
                  <a:gd name="T78" fmla="*/ 774 w 1638"/>
                  <a:gd name="T79" fmla="*/ 56 h 786"/>
                  <a:gd name="T80" fmla="*/ 882 w 1638"/>
                  <a:gd name="T81" fmla="*/ 56 h 786"/>
                  <a:gd name="T82" fmla="*/ 988 w 1638"/>
                  <a:gd name="T83" fmla="*/ 53 h 786"/>
                  <a:gd name="T84" fmla="*/ 1093 w 1638"/>
                  <a:gd name="T85" fmla="*/ 50 h 786"/>
                  <a:gd name="T86" fmla="*/ 1196 w 1638"/>
                  <a:gd name="T87" fmla="*/ 45 h 786"/>
                  <a:gd name="T88" fmla="*/ 1297 w 1638"/>
                  <a:gd name="T89" fmla="*/ 39 h 786"/>
                  <a:gd name="T90" fmla="*/ 1398 w 1638"/>
                  <a:gd name="T91" fmla="*/ 30 h 786"/>
                  <a:gd name="T92" fmla="*/ 1495 w 1638"/>
                  <a:gd name="T93" fmla="*/ 20 h 786"/>
                  <a:gd name="T94" fmla="*/ 1590 w 1638"/>
                  <a:gd name="T95" fmla="*/ 9 h 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638" h="786">
                    <a:moveTo>
                      <a:pt x="1638" y="2"/>
                    </a:moveTo>
                    <a:lnTo>
                      <a:pt x="1635" y="43"/>
                    </a:lnTo>
                    <a:lnTo>
                      <a:pt x="1630" y="83"/>
                    </a:lnTo>
                    <a:lnTo>
                      <a:pt x="1625" y="122"/>
                    </a:lnTo>
                    <a:lnTo>
                      <a:pt x="1616" y="161"/>
                    </a:lnTo>
                    <a:lnTo>
                      <a:pt x="1605" y="199"/>
                    </a:lnTo>
                    <a:lnTo>
                      <a:pt x="1594" y="237"/>
                    </a:lnTo>
                    <a:lnTo>
                      <a:pt x="1580" y="273"/>
                    </a:lnTo>
                    <a:lnTo>
                      <a:pt x="1564" y="309"/>
                    </a:lnTo>
                    <a:lnTo>
                      <a:pt x="1547" y="344"/>
                    </a:lnTo>
                    <a:lnTo>
                      <a:pt x="1529" y="377"/>
                    </a:lnTo>
                    <a:lnTo>
                      <a:pt x="1508" y="410"/>
                    </a:lnTo>
                    <a:lnTo>
                      <a:pt x="1488" y="442"/>
                    </a:lnTo>
                    <a:lnTo>
                      <a:pt x="1464" y="473"/>
                    </a:lnTo>
                    <a:lnTo>
                      <a:pt x="1440" y="503"/>
                    </a:lnTo>
                    <a:lnTo>
                      <a:pt x="1414" y="531"/>
                    </a:lnTo>
                    <a:lnTo>
                      <a:pt x="1387" y="558"/>
                    </a:lnTo>
                    <a:lnTo>
                      <a:pt x="1359" y="584"/>
                    </a:lnTo>
                    <a:lnTo>
                      <a:pt x="1329" y="609"/>
                    </a:lnTo>
                    <a:lnTo>
                      <a:pt x="1298" y="631"/>
                    </a:lnTo>
                    <a:lnTo>
                      <a:pt x="1268" y="654"/>
                    </a:lnTo>
                    <a:lnTo>
                      <a:pt x="1235" y="674"/>
                    </a:lnTo>
                    <a:lnTo>
                      <a:pt x="1200" y="693"/>
                    </a:lnTo>
                    <a:lnTo>
                      <a:pt x="1166" y="710"/>
                    </a:lnTo>
                    <a:lnTo>
                      <a:pt x="1131" y="726"/>
                    </a:lnTo>
                    <a:lnTo>
                      <a:pt x="1094" y="740"/>
                    </a:lnTo>
                    <a:lnTo>
                      <a:pt x="1057" y="752"/>
                    </a:lnTo>
                    <a:lnTo>
                      <a:pt x="1019" y="763"/>
                    </a:lnTo>
                    <a:lnTo>
                      <a:pt x="980" y="771"/>
                    </a:lnTo>
                    <a:lnTo>
                      <a:pt x="940" y="777"/>
                    </a:lnTo>
                    <a:lnTo>
                      <a:pt x="900" y="783"/>
                    </a:lnTo>
                    <a:lnTo>
                      <a:pt x="861" y="785"/>
                    </a:lnTo>
                    <a:lnTo>
                      <a:pt x="819" y="786"/>
                    </a:lnTo>
                    <a:lnTo>
                      <a:pt x="778" y="785"/>
                    </a:lnTo>
                    <a:lnTo>
                      <a:pt x="737" y="783"/>
                    </a:lnTo>
                    <a:lnTo>
                      <a:pt x="697" y="777"/>
                    </a:lnTo>
                    <a:lnTo>
                      <a:pt x="657" y="771"/>
                    </a:lnTo>
                    <a:lnTo>
                      <a:pt x="619" y="763"/>
                    </a:lnTo>
                    <a:lnTo>
                      <a:pt x="581" y="752"/>
                    </a:lnTo>
                    <a:lnTo>
                      <a:pt x="543" y="740"/>
                    </a:lnTo>
                    <a:lnTo>
                      <a:pt x="507" y="725"/>
                    </a:lnTo>
                    <a:lnTo>
                      <a:pt x="472" y="710"/>
                    </a:lnTo>
                    <a:lnTo>
                      <a:pt x="436" y="693"/>
                    </a:lnTo>
                    <a:lnTo>
                      <a:pt x="403" y="674"/>
                    </a:lnTo>
                    <a:lnTo>
                      <a:pt x="370" y="653"/>
                    </a:lnTo>
                    <a:lnTo>
                      <a:pt x="338" y="631"/>
                    </a:lnTo>
                    <a:lnTo>
                      <a:pt x="308" y="607"/>
                    </a:lnTo>
                    <a:lnTo>
                      <a:pt x="279" y="584"/>
                    </a:lnTo>
                    <a:lnTo>
                      <a:pt x="250" y="557"/>
                    </a:lnTo>
                    <a:lnTo>
                      <a:pt x="223" y="530"/>
                    </a:lnTo>
                    <a:lnTo>
                      <a:pt x="198" y="501"/>
                    </a:lnTo>
                    <a:lnTo>
                      <a:pt x="173" y="472"/>
                    </a:lnTo>
                    <a:lnTo>
                      <a:pt x="150" y="441"/>
                    </a:lnTo>
                    <a:lnTo>
                      <a:pt x="128" y="409"/>
                    </a:lnTo>
                    <a:lnTo>
                      <a:pt x="109" y="376"/>
                    </a:lnTo>
                    <a:lnTo>
                      <a:pt x="89" y="342"/>
                    </a:lnTo>
                    <a:lnTo>
                      <a:pt x="73" y="308"/>
                    </a:lnTo>
                    <a:lnTo>
                      <a:pt x="58" y="271"/>
                    </a:lnTo>
                    <a:lnTo>
                      <a:pt x="44" y="235"/>
                    </a:lnTo>
                    <a:lnTo>
                      <a:pt x="32" y="197"/>
                    </a:lnTo>
                    <a:lnTo>
                      <a:pt x="22" y="159"/>
                    </a:lnTo>
                    <a:lnTo>
                      <a:pt x="14" y="120"/>
                    </a:lnTo>
                    <a:lnTo>
                      <a:pt x="7" y="81"/>
                    </a:lnTo>
                    <a:lnTo>
                      <a:pt x="3" y="40"/>
                    </a:lnTo>
                    <a:lnTo>
                      <a:pt x="0" y="0"/>
                    </a:lnTo>
                    <a:lnTo>
                      <a:pt x="48" y="6"/>
                    </a:lnTo>
                    <a:lnTo>
                      <a:pt x="96" y="12"/>
                    </a:lnTo>
                    <a:lnTo>
                      <a:pt x="146" y="18"/>
                    </a:lnTo>
                    <a:lnTo>
                      <a:pt x="196" y="24"/>
                    </a:lnTo>
                    <a:lnTo>
                      <a:pt x="246" y="28"/>
                    </a:lnTo>
                    <a:lnTo>
                      <a:pt x="297" y="33"/>
                    </a:lnTo>
                    <a:lnTo>
                      <a:pt x="348" y="37"/>
                    </a:lnTo>
                    <a:lnTo>
                      <a:pt x="400" y="41"/>
                    </a:lnTo>
                    <a:lnTo>
                      <a:pt x="452" y="44"/>
                    </a:lnTo>
                    <a:lnTo>
                      <a:pt x="505" y="48"/>
                    </a:lnTo>
                    <a:lnTo>
                      <a:pt x="557" y="50"/>
                    </a:lnTo>
                    <a:lnTo>
                      <a:pt x="611" y="52"/>
                    </a:lnTo>
                    <a:lnTo>
                      <a:pt x="664" y="53"/>
                    </a:lnTo>
                    <a:lnTo>
                      <a:pt x="719" y="55"/>
                    </a:lnTo>
                    <a:lnTo>
                      <a:pt x="774" y="56"/>
                    </a:lnTo>
                    <a:lnTo>
                      <a:pt x="829" y="56"/>
                    </a:lnTo>
                    <a:lnTo>
                      <a:pt x="882" y="56"/>
                    </a:lnTo>
                    <a:lnTo>
                      <a:pt x="936" y="55"/>
                    </a:lnTo>
                    <a:lnTo>
                      <a:pt x="988" y="53"/>
                    </a:lnTo>
                    <a:lnTo>
                      <a:pt x="1041" y="52"/>
                    </a:lnTo>
                    <a:lnTo>
                      <a:pt x="1093" y="50"/>
                    </a:lnTo>
                    <a:lnTo>
                      <a:pt x="1145" y="48"/>
                    </a:lnTo>
                    <a:lnTo>
                      <a:pt x="1196" y="45"/>
                    </a:lnTo>
                    <a:lnTo>
                      <a:pt x="1247" y="42"/>
                    </a:lnTo>
                    <a:lnTo>
                      <a:pt x="1297" y="39"/>
                    </a:lnTo>
                    <a:lnTo>
                      <a:pt x="1348" y="34"/>
                    </a:lnTo>
                    <a:lnTo>
                      <a:pt x="1398" y="30"/>
                    </a:lnTo>
                    <a:lnTo>
                      <a:pt x="1447" y="25"/>
                    </a:lnTo>
                    <a:lnTo>
                      <a:pt x="1495" y="20"/>
                    </a:lnTo>
                    <a:lnTo>
                      <a:pt x="1544" y="15"/>
                    </a:lnTo>
                    <a:lnTo>
                      <a:pt x="1590" y="9"/>
                    </a:lnTo>
                    <a:lnTo>
                      <a:pt x="1638" y="2"/>
                    </a:ln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alpha val="45000"/>
                    </a:schemeClr>
                  </a:gs>
                  <a:gs pos="0">
                    <a:schemeClr val="bg1">
                      <a:alpha val="20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56" name="Freeform 43"/>
            <p:cNvSpPr>
              <a:spLocks/>
            </p:cNvSpPr>
            <p:nvPr/>
          </p:nvSpPr>
          <p:spPr bwMode="auto">
            <a:xfrm>
              <a:off x="6484378" y="417446"/>
              <a:ext cx="2215278" cy="4990087"/>
            </a:xfrm>
            <a:custGeom>
              <a:avLst/>
              <a:gdLst>
                <a:gd name="T0" fmla="*/ 0 w 6402"/>
                <a:gd name="T1" fmla="*/ 0 h 14419"/>
                <a:gd name="T2" fmla="*/ 5706 w 6402"/>
                <a:gd name="T3" fmla="*/ 0 h 14419"/>
                <a:gd name="T4" fmla="*/ 5742 w 6402"/>
                <a:gd name="T5" fmla="*/ 1 h 14419"/>
                <a:gd name="T6" fmla="*/ 5777 w 6402"/>
                <a:gd name="T7" fmla="*/ 4 h 14419"/>
                <a:gd name="T8" fmla="*/ 5811 w 6402"/>
                <a:gd name="T9" fmla="*/ 9 h 14419"/>
                <a:gd name="T10" fmla="*/ 5846 w 6402"/>
                <a:gd name="T11" fmla="*/ 14 h 14419"/>
                <a:gd name="T12" fmla="*/ 5880 w 6402"/>
                <a:gd name="T13" fmla="*/ 22 h 14419"/>
                <a:gd name="T14" fmla="*/ 5913 w 6402"/>
                <a:gd name="T15" fmla="*/ 32 h 14419"/>
                <a:gd name="T16" fmla="*/ 5945 w 6402"/>
                <a:gd name="T17" fmla="*/ 43 h 14419"/>
                <a:gd name="T18" fmla="*/ 5976 w 6402"/>
                <a:gd name="T19" fmla="*/ 56 h 14419"/>
                <a:gd name="T20" fmla="*/ 6007 w 6402"/>
                <a:gd name="T21" fmla="*/ 69 h 14419"/>
                <a:gd name="T22" fmla="*/ 6037 w 6402"/>
                <a:gd name="T23" fmla="*/ 84 h 14419"/>
                <a:gd name="T24" fmla="*/ 6066 w 6402"/>
                <a:gd name="T25" fmla="*/ 101 h 14419"/>
                <a:gd name="T26" fmla="*/ 6094 w 6402"/>
                <a:gd name="T27" fmla="*/ 119 h 14419"/>
                <a:gd name="T28" fmla="*/ 6122 w 6402"/>
                <a:gd name="T29" fmla="*/ 139 h 14419"/>
                <a:gd name="T30" fmla="*/ 6148 w 6402"/>
                <a:gd name="T31" fmla="*/ 160 h 14419"/>
                <a:gd name="T32" fmla="*/ 6174 w 6402"/>
                <a:gd name="T33" fmla="*/ 182 h 14419"/>
                <a:gd name="T34" fmla="*/ 6197 w 6402"/>
                <a:gd name="T35" fmla="*/ 205 h 14419"/>
                <a:gd name="T36" fmla="*/ 6220 w 6402"/>
                <a:gd name="T37" fmla="*/ 228 h 14419"/>
                <a:gd name="T38" fmla="*/ 6242 w 6402"/>
                <a:gd name="T39" fmla="*/ 254 h 14419"/>
                <a:gd name="T40" fmla="*/ 6263 w 6402"/>
                <a:gd name="T41" fmla="*/ 280 h 14419"/>
                <a:gd name="T42" fmla="*/ 6283 w 6402"/>
                <a:gd name="T43" fmla="*/ 308 h 14419"/>
                <a:gd name="T44" fmla="*/ 6301 w 6402"/>
                <a:gd name="T45" fmla="*/ 336 h 14419"/>
                <a:gd name="T46" fmla="*/ 6318 w 6402"/>
                <a:gd name="T47" fmla="*/ 365 h 14419"/>
                <a:gd name="T48" fmla="*/ 6333 w 6402"/>
                <a:gd name="T49" fmla="*/ 395 h 14419"/>
                <a:gd name="T50" fmla="*/ 6348 w 6402"/>
                <a:gd name="T51" fmla="*/ 426 h 14419"/>
                <a:gd name="T52" fmla="*/ 6359 w 6402"/>
                <a:gd name="T53" fmla="*/ 457 h 14419"/>
                <a:gd name="T54" fmla="*/ 6371 w 6402"/>
                <a:gd name="T55" fmla="*/ 489 h 14419"/>
                <a:gd name="T56" fmla="*/ 6380 w 6402"/>
                <a:gd name="T57" fmla="*/ 523 h 14419"/>
                <a:gd name="T58" fmla="*/ 6388 w 6402"/>
                <a:gd name="T59" fmla="*/ 557 h 14419"/>
                <a:gd name="T60" fmla="*/ 6394 w 6402"/>
                <a:gd name="T61" fmla="*/ 591 h 14419"/>
                <a:gd name="T62" fmla="*/ 6398 w 6402"/>
                <a:gd name="T63" fmla="*/ 626 h 14419"/>
                <a:gd name="T64" fmla="*/ 6401 w 6402"/>
                <a:gd name="T65" fmla="*/ 661 h 14419"/>
                <a:gd name="T66" fmla="*/ 6402 w 6402"/>
                <a:gd name="T67" fmla="*/ 696 h 14419"/>
                <a:gd name="T68" fmla="*/ 6402 w 6402"/>
                <a:gd name="T69" fmla="*/ 14419 h 14419"/>
                <a:gd name="T70" fmla="*/ 0 w 6402"/>
                <a:gd name="T71" fmla="*/ 0 h 14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402" h="14419">
                  <a:moveTo>
                    <a:pt x="0" y="0"/>
                  </a:moveTo>
                  <a:lnTo>
                    <a:pt x="5706" y="0"/>
                  </a:lnTo>
                  <a:lnTo>
                    <a:pt x="5742" y="1"/>
                  </a:lnTo>
                  <a:lnTo>
                    <a:pt x="5777" y="4"/>
                  </a:lnTo>
                  <a:lnTo>
                    <a:pt x="5811" y="9"/>
                  </a:lnTo>
                  <a:lnTo>
                    <a:pt x="5846" y="14"/>
                  </a:lnTo>
                  <a:lnTo>
                    <a:pt x="5880" y="22"/>
                  </a:lnTo>
                  <a:lnTo>
                    <a:pt x="5913" y="32"/>
                  </a:lnTo>
                  <a:lnTo>
                    <a:pt x="5945" y="43"/>
                  </a:lnTo>
                  <a:lnTo>
                    <a:pt x="5976" y="56"/>
                  </a:lnTo>
                  <a:lnTo>
                    <a:pt x="6007" y="69"/>
                  </a:lnTo>
                  <a:lnTo>
                    <a:pt x="6037" y="84"/>
                  </a:lnTo>
                  <a:lnTo>
                    <a:pt x="6066" y="101"/>
                  </a:lnTo>
                  <a:lnTo>
                    <a:pt x="6094" y="119"/>
                  </a:lnTo>
                  <a:lnTo>
                    <a:pt x="6122" y="139"/>
                  </a:lnTo>
                  <a:lnTo>
                    <a:pt x="6148" y="160"/>
                  </a:lnTo>
                  <a:lnTo>
                    <a:pt x="6174" y="182"/>
                  </a:lnTo>
                  <a:lnTo>
                    <a:pt x="6197" y="205"/>
                  </a:lnTo>
                  <a:lnTo>
                    <a:pt x="6220" y="228"/>
                  </a:lnTo>
                  <a:lnTo>
                    <a:pt x="6242" y="254"/>
                  </a:lnTo>
                  <a:lnTo>
                    <a:pt x="6263" y="280"/>
                  </a:lnTo>
                  <a:lnTo>
                    <a:pt x="6283" y="308"/>
                  </a:lnTo>
                  <a:lnTo>
                    <a:pt x="6301" y="336"/>
                  </a:lnTo>
                  <a:lnTo>
                    <a:pt x="6318" y="365"/>
                  </a:lnTo>
                  <a:lnTo>
                    <a:pt x="6333" y="395"/>
                  </a:lnTo>
                  <a:lnTo>
                    <a:pt x="6348" y="426"/>
                  </a:lnTo>
                  <a:lnTo>
                    <a:pt x="6359" y="457"/>
                  </a:lnTo>
                  <a:lnTo>
                    <a:pt x="6371" y="489"/>
                  </a:lnTo>
                  <a:lnTo>
                    <a:pt x="6380" y="523"/>
                  </a:lnTo>
                  <a:lnTo>
                    <a:pt x="6388" y="557"/>
                  </a:lnTo>
                  <a:lnTo>
                    <a:pt x="6394" y="591"/>
                  </a:lnTo>
                  <a:lnTo>
                    <a:pt x="6398" y="626"/>
                  </a:lnTo>
                  <a:lnTo>
                    <a:pt x="6401" y="661"/>
                  </a:lnTo>
                  <a:lnTo>
                    <a:pt x="6402" y="696"/>
                  </a:lnTo>
                  <a:lnTo>
                    <a:pt x="6402" y="14419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65000">
                  <a:schemeClr val="bg1">
                    <a:alpha val="0"/>
                  </a:schemeClr>
                </a:gs>
                <a:gs pos="0">
                  <a:schemeClr val="bg1">
                    <a:alpha val="5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57" name="Group 456"/>
            <p:cNvGrpSpPr/>
            <p:nvPr/>
          </p:nvGrpSpPr>
          <p:grpSpPr>
            <a:xfrm>
              <a:off x="6717883" y="652670"/>
              <a:ext cx="82967" cy="81537"/>
              <a:chOff x="9879841" y="1499440"/>
              <a:chExt cx="79021" cy="77659"/>
            </a:xfrm>
          </p:grpSpPr>
          <p:sp>
            <p:nvSpPr>
              <p:cNvPr id="458" name="Freeform 29"/>
              <p:cNvSpPr>
                <a:spLocks/>
              </p:cNvSpPr>
              <p:nvPr/>
            </p:nvSpPr>
            <p:spPr bwMode="auto">
              <a:xfrm>
                <a:off x="9879841" y="1499440"/>
                <a:ext cx="79021" cy="77659"/>
              </a:xfrm>
              <a:custGeom>
                <a:avLst/>
                <a:gdLst>
                  <a:gd name="T0" fmla="*/ 189 w 345"/>
                  <a:gd name="T1" fmla="*/ 1 h 344"/>
                  <a:gd name="T2" fmla="*/ 224 w 345"/>
                  <a:gd name="T3" fmla="*/ 8 h 344"/>
                  <a:gd name="T4" fmla="*/ 254 w 345"/>
                  <a:gd name="T5" fmla="*/ 21 h 344"/>
                  <a:gd name="T6" fmla="*/ 282 w 345"/>
                  <a:gd name="T7" fmla="*/ 39 h 344"/>
                  <a:gd name="T8" fmla="*/ 305 w 345"/>
                  <a:gd name="T9" fmla="*/ 63 h 344"/>
                  <a:gd name="T10" fmla="*/ 324 w 345"/>
                  <a:gd name="T11" fmla="*/ 90 h 344"/>
                  <a:gd name="T12" fmla="*/ 337 w 345"/>
                  <a:gd name="T13" fmla="*/ 121 h 344"/>
                  <a:gd name="T14" fmla="*/ 343 w 345"/>
                  <a:gd name="T15" fmla="*/ 154 h 344"/>
                  <a:gd name="T16" fmla="*/ 343 w 345"/>
                  <a:gd name="T17" fmla="*/ 189 h 344"/>
                  <a:gd name="T18" fmla="*/ 337 w 345"/>
                  <a:gd name="T19" fmla="*/ 224 h 344"/>
                  <a:gd name="T20" fmla="*/ 324 w 345"/>
                  <a:gd name="T21" fmla="*/ 254 h 344"/>
                  <a:gd name="T22" fmla="*/ 305 w 345"/>
                  <a:gd name="T23" fmla="*/ 282 h 344"/>
                  <a:gd name="T24" fmla="*/ 282 w 345"/>
                  <a:gd name="T25" fmla="*/ 304 h 344"/>
                  <a:gd name="T26" fmla="*/ 254 w 345"/>
                  <a:gd name="T27" fmla="*/ 324 h 344"/>
                  <a:gd name="T28" fmla="*/ 224 w 345"/>
                  <a:gd name="T29" fmla="*/ 336 h 344"/>
                  <a:gd name="T30" fmla="*/ 189 w 345"/>
                  <a:gd name="T31" fmla="*/ 343 h 344"/>
                  <a:gd name="T32" fmla="*/ 155 w 345"/>
                  <a:gd name="T33" fmla="*/ 343 h 344"/>
                  <a:gd name="T34" fmla="*/ 121 w 345"/>
                  <a:gd name="T35" fmla="*/ 336 h 344"/>
                  <a:gd name="T36" fmla="*/ 90 w 345"/>
                  <a:gd name="T37" fmla="*/ 324 h 344"/>
                  <a:gd name="T38" fmla="*/ 63 w 345"/>
                  <a:gd name="T39" fmla="*/ 304 h 344"/>
                  <a:gd name="T40" fmla="*/ 39 w 345"/>
                  <a:gd name="T41" fmla="*/ 282 h 344"/>
                  <a:gd name="T42" fmla="*/ 21 w 345"/>
                  <a:gd name="T43" fmla="*/ 254 h 344"/>
                  <a:gd name="T44" fmla="*/ 8 w 345"/>
                  <a:gd name="T45" fmla="*/ 224 h 344"/>
                  <a:gd name="T46" fmla="*/ 1 w 345"/>
                  <a:gd name="T47" fmla="*/ 189 h 344"/>
                  <a:gd name="T48" fmla="*/ 1 w 345"/>
                  <a:gd name="T49" fmla="*/ 154 h 344"/>
                  <a:gd name="T50" fmla="*/ 8 w 345"/>
                  <a:gd name="T51" fmla="*/ 121 h 344"/>
                  <a:gd name="T52" fmla="*/ 21 w 345"/>
                  <a:gd name="T53" fmla="*/ 90 h 344"/>
                  <a:gd name="T54" fmla="*/ 39 w 345"/>
                  <a:gd name="T55" fmla="*/ 63 h 344"/>
                  <a:gd name="T56" fmla="*/ 63 w 345"/>
                  <a:gd name="T57" fmla="*/ 39 h 344"/>
                  <a:gd name="T58" fmla="*/ 90 w 345"/>
                  <a:gd name="T59" fmla="*/ 21 h 344"/>
                  <a:gd name="T60" fmla="*/ 121 w 345"/>
                  <a:gd name="T61" fmla="*/ 8 h 344"/>
                  <a:gd name="T62" fmla="*/ 155 w 345"/>
                  <a:gd name="T63" fmla="*/ 1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45" h="344">
                    <a:moveTo>
                      <a:pt x="172" y="0"/>
                    </a:moveTo>
                    <a:lnTo>
                      <a:pt x="189" y="1"/>
                    </a:lnTo>
                    <a:lnTo>
                      <a:pt x="207" y="3"/>
                    </a:lnTo>
                    <a:lnTo>
                      <a:pt x="224" y="8"/>
                    </a:lnTo>
                    <a:lnTo>
                      <a:pt x="240" y="14"/>
                    </a:lnTo>
                    <a:lnTo>
                      <a:pt x="254" y="21"/>
                    </a:lnTo>
                    <a:lnTo>
                      <a:pt x="268" y="30"/>
                    </a:lnTo>
                    <a:lnTo>
                      <a:pt x="282" y="39"/>
                    </a:lnTo>
                    <a:lnTo>
                      <a:pt x="294" y="50"/>
                    </a:lnTo>
                    <a:lnTo>
                      <a:pt x="305" y="63"/>
                    </a:lnTo>
                    <a:lnTo>
                      <a:pt x="315" y="75"/>
                    </a:lnTo>
                    <a:lnTo>
                      <a:pt x="324" y="90"/>
                    </a:lnTo>
                    <a:lnTo>
                      <a:pt x="331" y="105"/>
                    </a:lnTo>
                    <a:lnTo>
                      <a:pt x="337" y="121"/>
                    </a:lnTo>
                    <a:lnTo>
                      <a:pt x="341" y="137"/>
                    </a:lnTo>
                    <a:lnTo>
                      <a:pt x="343" y="154"/>
                    </a:lnTo>
                    <a:lnTo>
                      <a:pt x="345" y="172"/>
                    </a:lnTo>
                    <a:lnTo>
                      <a:pt x="343" y="189"/>
                    </a:lnTo>
                    <a:lnTo>
                      <a:pt x="341" y="206"/>
                    </a:lnTo>
                    <a:lnTo>
                      <a:pt x="337" y="224"/>
                    </a:lnTo>
                    <a:lnTo>
                      <a:pt x="331" y="239"/>
                    </a:lnTo>
                    <a:lnTo>
                      <a:pt x="324" y="254"/>
                    </a:lnTo>
                    <a:lnTo>
                      <a:pt x="315" y="268"/>
                    </a:lnTo>
                    <a:lnTo>
                      <a:pt x="305" y="282"/>
                    </a:lnTo>
                    <a:lnTo>
                      <a:pt x="294" y="294"/>
                    </a:lnTo>
                    <a:lnTo>
                      <a:pt x="282" y="304"/>
                    </a:lnTo>
                    <a:lnTo>
                      <a:pt x="268" y="315"/>
                    </a:lnTo>
                    <a:lnTo>
                      <a:pt x="254" y="324"/>
                    </a:lnTo>
                    <a:lnTo>
                      <a:pt x="240" y="331"/>
                    </a:lnTo>
                    <a:lnTo>
                      <a:pt x="224" y="336"/>
                    </a:lnTo>
                    <a:lnTo>
                      <a:pt x="207" y="341"/>
                    </a:lnTo>
                    <a:lnTo>
                      <a:pt x="189" y="343"/>
                    </a:lnTo>
                    <a:lnTo>
                      <a:pt x="172" y="344"/>
                    </a:lnTo>
                    <a:lnTo>
                      <a:pt x="155" y="343"/>
                    </a:lnTo>
                    <a:lnTo>
                      <a:pt x="138" y="341"/>
                    </a:lnTo>
                    <a:lnTo>
                      <a:pt x="121" y="336"/>
                    </a:lnTo>
                    <a:lnTo>
                      <a:pt x="105" y="331"/>
                    </a:lnTo>
                    <a:lnTo>
                      <a:pt x="90" y="324"/>
                    </a:lnTo>
                    <a:lnTo>
                      <a:pt x="76" y="315"/>
                    </a:lnTo>
                    <a:lnTo>
                      <a:pt x="63" y="304"/>
                    </a:lnTo>
                    <a:lnTo>
                      <a:pt x="50" y="294"/>
                    </a:lnTo>
                    <a:lnTo>
                      <a:pt x="39" y="282"/>
                    </a:lnTo>
                    <a:lnTo>
                      <a:pt x="30" y="268"/>
                    </a:lnTo>
                    <a:lnTo>
                      <a:pt x="21" y="254"/>
                    </a:lnTo>
                    <a:lnTo>
                      <a:pt x="14" y="239"/>
                    </a:lnTo>
                    <a:lnTo>
                      <a:pt x="8" y="224"/>
                    </a:lnTo>
                    <a:lnTo>
                      <a:pt x="3" y="206"/>
                    </a:lnTo>
                    <a:lnTo>
                      <a:pt x="1" y="189"/>
                    </a:lnTo>
                    <a:lnTo>
                      <a:pt x="0" y="172"/>
                    </a:lnTo>
                    <a:lnTo>
                      <a:pt x="1" y="154"/>
                    </a:lnTo>
                    <a:lnTo>
                      <a:pt x="3" y="137"/>
                    </a:lnTo>
                    <a:lnTo>
                      <a:pt x="8" y="121"/>
                    </a:lnTo>
                    <a:lnTo>
                      <a:pt x="14" y="105"/>
                    </a:lnTo>
                    <a:lnTo>
                      <a:pt x="21" y="90"/>
                    </a:lnTo>
                    <a:lnTo>
                      <a:pt x="30" y="75"/>
                    </a:lnTo>
                    <a:lnTo>
                      <a:pt x="39" y="63"/>
                    </a:lnTo>
                    <a:lnTo>
                      <a:pt x="50" y="50"/>
                    </a:lnTo>
                    <a:lnTo>
                      <a:pt x="63" y="39"/>
                    </a:lnTo>
                    <a:lnTo>
                      <a:pt x="76" y="30"/>
                    </a:lnTo>
                    <a:lnTo>
                      <a:pt x="90" y="21"/>
                    </a:lnTo>
                    <a:lnTo>
                      <a:pt x="105" y="14"/>
                    </a:lnTo>
                    <a:lnTo>
                      <a:pt x="121" y="8"/>
                    </a:lnTo>
                    <a:lnTo>
                      <a:pt x="138" y="3"/>
                    </a:lnTo>
                    <a:lnTo>
                      <a:pt x="155" y="1"/>
                    </a:lnTo>
                    <a:lnTo>
                      <a:pt x="172" y="0"/>
                    </a:lnTo>
                    <a:close/>
                  </a:path>
                </a:pathLst>
              </a:custGeom>
              <a:gradFill flip="none" rotWithShape="1">
                <a:gsLst>
                  <a:gs pos="65000">
                    <a:schemeClr val="tx1">
                      <a:lumMod val="75000"/>
                      <a:lumOff val="25000"/>
                    </a:schemeClr>
                  </a:gs>
                  <a:gs pos="0">
                    <a:schemeClr val="tx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9" name="Freeform 30"/>
              <p:cNvSpPr>
                <a:spLocks/>
              </p:cNvSpPr>
              <p:nvPr/>
            </p:nvSpPr>
            <p:spPr bwMode="auto">
              <a:xfrm>
                <a:off x="9900297" y="1518512"/>
                <a:ext cx="38148" cy="38148"/>
              </a:xfrm>
              <a:custGeom>
                <a:avLst/>
                <a:gdLst>
                  <a:gd name="T0" fmla="*/ 93 w 169"/>
                  <a:gd name="T1" fmla="*/ 0 h 169"/>
                  <a:gd name="T2" fmla="*/ 109 w 169"/>
                  <a:gd name="T3" fmla="*/ 3 h 169"/>
                  <a:gd name="T4" fmla="*/ 124 w 169"/>
                  <a:gd name="T5" fmla="*/ 10 h 169"/>
                  <a:gd name="T6" fmla="*/ 138 w 169"/>
                  <a:gd name="T7" fmla="*/ 19 h 169"/>
                  <a:gd name="T8" fmla="*/ 149 w 169"/>
                  <a:gd name="T9" fmla="*/ 31 h 169"/>
                  <a:gd name="T10" fmla="*/ 158 w 169"/>
                  <a:gd name="T11" fmla="*/ 43 h 169"/>
                  <a:gd name="T12" fmla="*/ 165 w 169"/>
                  <a:gd name="T13" fmla="*/ 59 h 169"/>
                  <a:gd name="T14" fmla="*/ 169 w 169"/>
                  <a:gd name="T15" fmla="*/ 75 h 169"/>
                  <a:gd name="T16" fmla="*/ 169 w 169"/>
                  <a:gd name="T17" fmla="*/ 92 h 169"/>
                  <a:gd name="T18" fmla="*/ 165 w 169"/>
                  <a:gd name="T19" fmla="*/ 109 h 169"/>
                  <a:gd name="T20" fmla="*/ 158 w 169"/>
                  <a:gd name="T21" fmla="*/ 124 h 169"/>
                  <a:gd name="T22" fmla="*/ 149 w 169"/>
                  <a:gd name="T23" fmla="*/ 138 h 169"/>
                  <a:gd name="T24" fmla="*/ 138 w 169"/>
                  <a:gd name="T25" fmla="*/ 149 h 169"/>
                  <a:gd name="T26" fmla="*/ 124 w 169"/>
                  <a:gd name="T27" fmla="*/ 158 h 169"/>
                  <a:gd name="T28" fmla="*/ 109 w 169"/>
                  <a:gd name="T29" fmla="*/ 165 h 169"/>
                  <a:gd name="T30" fmla="*/ 93 w 169"/>
                  <a:gd name="T31" fmla="*/ 169 h 169"/>
                  <a:gd name="T32" fmla="*/ 75 w 169"/>
                  <a:gd name="T33" fmla="*/ 169 h 169"/>
                  <a:gd name="T34" fmla="*/ 59 w 169"/>
                  <a:gd name="T35" fmla="*/ 165 h 169"/>
                  <a:gd name="T36" fmla="*/ 44 w 169"/>
                  <a:gd name="T37" fmla="*/ 158 h 169"/>
                  <a:gd name="T38" fmla="*/ 31 w 169"/>
                  <a:gd name="T39" fmla="*/ 149 h 169"/>
                  <a:gd name="T40" fmla="*/ 19 w 169"/>
                  <a:gd name="T41" fmla="*/ 138 h 169"/>
                  <a:gd name="T42" fmla="*/ 10 w 169"/>
                  <a:gd name="T43" fmla="*/ 124 h 169"/>
                  <a:gd name="T44" fmla="*/ 3 w 169"/>
                  <a:gd name="T45" fmla="*/ 109 h 169"/>
                  <a:gd name="T46" fmla="*/ 0 w 169"/>
                  <a:gd name="T47" fmla="*/ 92 h 169"/>
                  <a:gd name="T48" fmla="*/ 0 w 169"/>
                  <a:gd name="T49" fmla="*/ 75 h 169"/>
                  <a:gd name="T50" fmla="*/ 3 w 169"/>
                  <a:gd name="T51" fmla="*/ 59 h 169"/>
                  <a:gd name="T52" fmla="*/ 10 w 169"/>
                  <a:gd name="T53" fmla="*/ 43 h 169"/>
                  <a:gd name="T54" fmla="*/ 19 w 169"/>
                  <a:gd name="T55" fmla="*/ 31 h 169"/>
                  <a:gd name="T56" fmla="*/ 31 w 169"/>
                  <a:gd name="T57" fmla="*/ 19 h 169"/>
                  <a:gd name="T58" fmla="*/ 44 w 169"/>
                  <a:gd name="T59" fmla="*/ 10 h 169"/>
                  <a:gd name="T60" fmla="*/ 59 w 169"/>
                  <a:gd name="T61" fmla="*/ 3 h 169"/>
                  <a:gd name="T62" fmla="*/ 75 w 169"/>
                  <a:gd name="T63" fmla="*/ 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9" h="169">
                    <a:moveTo>
                      <a:pt x="84" y="0"/>
                    </a:moveTo>
                    <a:lnTo>
                      <a:pt x="93" y="0"/>
                    </a:lnTo>
                    <a:lnTo>
                      <a:pt x="101" y="1"/>
                    </a:lnTo>
                    <a:lnTo>
                      <a:pt x="109" y="3"/>
                    </a:lnTo>
                    <a:lnTo>
                      <a:pt x="117" y="6"/>
                    </a:lnTo>
                    <a:lnTo>
                      <a:pt x="124" y="10"/>
                    </a:lnTo>
                    <a:lnTo>
                      <a:pt x="132" y="14"/>
                    </a:lnTo>
                    <a:lnTo>
                      <a:pt x="138" y="19"/>
                    </a:lnTo>
                    <a:lnTo>
                      <a:pt x="145" y="24"/>
                    </a:lnTo>
                    <a:lnTo>
                      <a:pt x="149" y="31"/>
                    </a:lnTo>
                    <a:lnTo>
                      <a:pt x="155" y="36"/>
                    </a:lnTo>
                    <a:lnTo>
                      <a:pt x="158" y="43"/>
                    </a:lnTo>
                    <a:lnTo>
                      <a:pt x="162" y="51"/>
                    </a:lnTo>
                    <a:lnTo>
                      <a:pt x="165" y="59"/>
                    </a:lnTo>
                    <a:lnTo>
                      <a:pt x="168" y="67"/>
                    </a:lnTo>
                    <a:lnTo>
                      <a:pt x="169" y="75"/>
                    </a:lnTo>
                    <a:lnTo>
                      <a:pt x="169" y="84"/>
                    </a:lnTo>
                    <a:lnTo>
                      <a:pt x="169" y="92"/>
                    </a:lnTo>
                    <a:lnTo>
                      <a:pt x="168" y="101"/>
                    </a:lnTo>
                    <a:lnTo>
                      <a:pt x="165" y="109"/>
                    </a:lnTo>
                    <a:lnTo>
                      <a:pt x="162" y="117"/>
                    </a:lnTo>
                    <a:lnTo>
                      <a:pt x="158" y="124"/>
                    </a:lnTo>
                    <a:lnTo>
                      <a:pt x="155" y="131"/>
                    </a:lnTo>
                    <a:lnTo>
                      <a:pt x="149" y="138"/>
                    </a:lnTo>
                    <a:lnTo>
                      <a:pt x="145" y="143"/>
                    </a:lnTo>
                    <a:lnTo>
                      <a:pt x="138" y="149"/>
                    </a:lnTo>
                    <a:lnTo>
                      <a:pt x="132" y="155"/>
                    </a:lnTo>
                    <a:lnTo>
                      <a:pt x="124" y="158"/>
                    </a:lnTo>
                    <a:lnTo>
                      <a:pt x="117" y="162"/>
                    </a:lnTo>
                    <a:lnTo>
                      <a:pt x="109" y="165"/>
                    </a:lnTo>
                    <a:lnTo>
                      <a:pt x="101" y="167"/>
                    </a:lnTo>
                    <a:lnTo>
                      <a:pt x="93" y="169"/>
                    </a:lnTo>
                    <a:lnTo>
                      <a:pt x="84" y="169"/>
                    </a:lnTo>
                    <a:lnTo>
                      <a:pt x="75" y="169"/>
                    </a:lnTo>
                    <a:lnTo>
                      <a:pt x="67" y="167"/>
                    </a:lnTo>
                    <a:lnTo>
                      <a:pt x="59" y="165"/>
                    </a:lnTo>
                    <a:lnTo>
                      <a:pt x="51" y="162"/>
                    </a:lnTo>
                    <a:lnTo>
                      <a:pt x="44" y="158"/>
                    </a:lnTo>
                    <a:lnTo>
                      <a:pt x="36" y="155"/>
                    </a:lnTo>
                    <a:lnTo>
                      <a:pt x="31" y="149"/>
                    </a:lnTo>
                    <a:lnTo>
                      <a:pt x="24" y="143"/>
                    </a:lnTo>
                    <a:lnTo>
                      <a:pt x="19" y="138"/>
                    </a:lnTo>
                    <a:lnTo>
                      <a:pt x="14" y="131"/>
                    </a:lnTo>
                    <a:lnTo>
                      <a:pt x="10" y="124"/>
                    </a:lnTo>
                    <a:lnTo>
                      <a:pt x="6" y="117"/>
                    </a:lnTo>
                    <a:lnTo>
                      <a:pt x="3" y="109"/>
                    </a:lnTo>
                    <a:lnTo>
                      <a:pt x="1" y="101"/>
                    </a:lnTo>
                    <a:lnTo>
                      <a:pt x="0" y="92"/>
                    </a:lnTo>
                    <a:lnTo>
                      <a:pt x="0" y="84"/>
                    </a:lnTo>
                    <a:lnTo>
                      <a:pt x="0" y="75"/>
                    </a:lnTo>
                    <a:lnTo>
                      <a:pt x="1" y="67"/>
                    </a:lnTo>
                    <a:lnTo>
                      <a:pt x="3" y="59"/>
                    </a:lnTo>
                    <a:lnTo>
                      <a:pt x="6" y="51"/>
                    </a:lnTo>
                    <a:lnTo>
                      <a:pt x="10" y="43"/>
                    </a:lnTo>
                    <a:lnTo>
                      <a:pt x="14" y="36"/>
                    </a:lnTo>
                    <a:lnTo>
                      <a:pt x="19" y="31"/>
                    </a:lnTo>
                    <a:lnTo>
                      <a:pt x="24" y="24"/>
                    </a:lnTo>
                    <a:lnTo>
                      <a:pt x="31" y="19"/>
                    </a:lnTo>
                    <a:lnTo>
                      <a:pt x="36" y="14"/>
                    </a:lnTo>
                    <a:lnTo>
                      <a:pt x="44" y="10"/>
                    </a:lnTo>
                    <a:lnTo>
                      <a:pt x="51" y="6"/>
                    </a:lnTo>
                    <a:lnTo>
                      <a:pt x="59" y="3"/>
                    </a:lnTo>
                    <a:lnTo>
                      <a:pt x="67" y="1"/>
                    </a:lnTo>
                    <a:lnTo>
                      <a:pt x="75" y="0"/>
                    </a:lnTo>
                    <a:lnTo>
                      <a:pt x="84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B0F0"/>
                  </a:gs>
                  <a:gs pos="74000">
                    <a:srgbClr val="00206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0" name="Freeform 31"/>
              <p:cNvSpPr>
                <a:spLocks/>
              </p:cNvSpPr>
              <p:nvPr/>
            </p:nvSpPr>
            <p:spPr bwMode="auto">
              <a:xfrm>
                <a:off x="9905741" y="1533501"/>
                <a:ext cx="10899" cy="10899"/>
              </a:xfrm>
              <a:custGeom>
                <a:avLst/>
                <a:gdLst>
                  <a:gd name="T0" fmla="*/ 23 w 46"/>
                  <a:gd name="T1" fmla="*/ 0 h 47"/>
                  <a:gd name="T2" fmla="*/ 27 w 46"/>
                  <a:gd name="T3" fmla="*/ 1 h 47"/>
                  <a:gd name="T4" fmla="*/ 32 w 46"/>
                  <a:gd name="T5" fmla="*/ 2 h 47"/>
                  <a:gd name="T6" fmla="*/ 35 w 46"/>
                  <a:gd name="T7" fmla="*/ 5 h 47"/>
                  <a:gd name="T8" fmla="*/ 39 w 46"/>
                  <a:gd name="T9" fmla="*/ 7 h 47"/>
                  <a:gd name="T10" fmla="*/ 42 w 46"/>
                  <a:gd name="T11" fmla="*/ 10 h 47"/>
                  <a:gd name="T12" fmla="*/ 45 w 46"/>
                  <a:gd name="T13" fmla="*/ 15 h 47"/>
                  <a:gd name="T14" fmla="*/ 46 w 46"/>
                  <a:gd name="T15" fmla="*/ 18 h 47"/>
                  <a:gd name="T16" fmla="*/ 46 w 46"/>
                  <a:gd name="T17" fmla="*/ 24 h 47"/>
                  <a:gd name="T18" fmla="*/ 46 w 46"/>
                  <a:gd name="T19" fmla="*/ 28 h 47"/>
                  <a:gd name="T20" fmla="*/ 45 w 46"/>
                  <a:gd name="T21" fmla="*/ 32 h 47"/>
                  <a:gd name="T22" fmla="*/ 42 w 46"/>
                  <a:gd name="T23" fmla="*/ 36 h 47"/>
                  <a:gd name="T24" fmla="*/ 39 w 46"/>
                  <a:gd name="T25" fmla="*/ 40 h 47"/>
                  <a:gd name="T26" fmla="*/ 35 w 46"/>
                  <a:gd name="T27" fmla="*/ 42 h 47"/>
                  <a:gd name="T28" fmla="*/ 32 w 46"/>
                  <a:gd name="T29" fmla="*/ 44 h 47"/>
                  <a:gd name="T30" fmla="*/ 27 w 46"/>
                  <a:gd name="T31" fmla="*/ 46 h 47"/>
                  <a:gd name="T32" fmla="*/ 23 w 46"/>
                  <a:gd name="T33" fmla="*/ 47 h 47"/>
                  <a:gd name="T34" fmla="*/ 18 w 46"/>
                  <a:gd name="T35" fmla="*/ 46 h 47"/>
                  <a:gd name="T36" fmla="*/ 14 w 46"/>
                  <a:gd name="T37" fmla="*/ 44 h 47"/>
                  <a:gd name="T38" fmla="*/ 10 w 46"/>
                  <a:gd name="T39" fmla="*/ 42 h 47"/>
                  <a:gd name="T40" fmla="*/ 7 w 46"/>
                  <a:gd name="T41" fmla="*/ 40 h 47"/>
                  <a:gd name="T42" fmla="*/ 4 w 46"/>
                  <a:gd name="T43" fmla="*/ 36 h 47"/>
                  <a:gd name="T44" fmla="*/ 1 w 46"/>
                  <a:gd name="T45" fmla="*/ 32 h 47"/>
                  <a:gd name="T46" fmla="*/ 0 w 46"/>
                  <a:gd name="T47" fmla="*/ 28 h 47"/>
                  <a:gd name="T48" fmla="*/ 0 w 46"/>
                  <a:gd name="T49" fmla="*/ 24 h 47"/>
                  <a:gd name="T50" fmla="*/ 0 w 46"/>
                  <a:gd name="T51" fmla="*/ 18 h 47"/>
                  <a:gd name="T52" fmla="*/ 1 w 46"/>
                  <a:gd name="T53" fmla="*/ 15 h 47"/>
                  <a:gd name="T54" fmla="*/ 4 w 46"/>
                  <a:gd name="T55" fmla="*/ 10 h 47"/>
                  <a:gd name="T56" fmla="*/ 7 w 46"/>
                  <a:gd name="T57" fmla="*/ 7 h 47"/>
                  <a:gd name="T58" fmla="*/ 10 w 46"/>
                  <a:gd name="T59" fmla="*/ 5 h 47"/>
                  <a:gd name="T60" fmla="*/ 14 w 46"/>
                  <a:gd name="T61" fmla="*/ 2 h 47"/>
                  <a:gd name="T62" fmla="*/ 18 w 46"/>
                  <a:gd name="T63" fmla="*/ 1 h 47"/>
                  <a:gd name="T64" fmla="*/ 23 w 46"/>
                  <a:gd name="T6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47">
                    <a:moveTo>
                      <a:pt x="23" y="0"/>
                    </a:moveTo>
                    <a:lnTo>
                      <a:pt x="27" y="1"/>
                    </a:lnTo>
                    <a:lnTo>
                      <a:pt x="32" y="2"/>
                    </a:lnTo>
                    <a:lnTo>
                      <a:pt x="35" y="5"/>
                    </a:lnTo>
                    <a:lnTo>
                      <a:pt x="39" y="7"/>
                    </a:lnTo>
                    <a:lnTo>
                      <a:pt x="42" y="10"/>
                    </a:lnTo>
                    <a:lnTo>
                      <a:pt x="45" y="15"/>
                    </a:lnTo>
                    <a:lnTo>
                      <a:pt x="46" y="18"/>
                    </a:lnTo>
                    <a:lnTo>
                      <a:pt x="46" y="24"/>
                    </a:lnTo>
                    <a:lnTo>
                      <a:pt x="46" y="28"/>
                    </a:lnTo>
                    <a:lnTo>
                      <a:pt x="45" y="32"/>
                    </a:lnTo>
                    <a:lnTo>
                      <a:pt x="42" y="36"/>
                    </a:lnTo>
                    <a:lnTo>
                      <a:pt x="39" y="40"/>
                    </a:lnTo>
                    <a:lnTo>
                      <a:pt x="35" y="42"/>
                    </a:lnTo>
                    <a:lnTo>
                      <a:pt x="32" y="44"/>
                    </a:lnTo>
                    <a:lnTo>
                      <a:pt x="27" y="46"/>
                    </a:lnTo>
                    <a:lnTo>
                      <a:pt x="23" y="47"/>
                    </a:lnTo>
                    <a:lnTo>
                      <a:pt x="18" y="46"/>
                    </a:lnTo>
                    <a:lnTo>
                      <a:pt x="14" y="44"/>
                    </a:lnTo>
                    <a:lnTo>
                      <a:pt x="10" y="42"/>
                    </a:lnTo>
                    <a:lnTo>
                      <a:pt x="7" y="40"/>
                    </a:lnTo>
                    <a:lnTo>
                      <a:pt x="4" y="36"/>
                    </a:lnTo>
                    <a:lnTo>
                      <a:pt x="1" y="32"/>
                    </a:lnTo>
                    <a:lnTo>
                      <a:pt x="0" y="28"/>
                    </a:lnTo>
                    <a:lnTo>
                      <a:pt x="0" y="24"/>
                    </a:lnTo>
                    <a:lnTo>
                      <a:pt x="0" y="18"/>
                    </a:lnTo>
                    <a:lnTo>
                      <a:pt x="1" y="15"/>
                    </a:lnTo>
                    <a:lnTo>
                      <a:pt x="4" y="10"/>
                    </a:lnTo>
                    <a:lnTo>
                      <a:pt x="7" y="7"/>
                    </a:lnTo>
                    <a:lnTo>
                      <a:pt x="10" y="5"/>
                    </a:lnTo>
                    <a:lnTo>
                      <a:pt x="14" y="2"/>
                    </a:lnTo>
                    <a:lnTo>
                      <a:pt x="18" y="1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E6E7E8">
                  <a:alpha val="5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" name="Freeform 32"/>
              <p:cNvSpPr>
                <a:spLocks/>
              </p:cNvSpPr>
              <p:nvPr/>
            </p:nvSpPr>
            <p:spPr bwMode="auto">
              <a:xfrm>
                <a:off x="9923624" y="1528073"/>
                <a:ext cx="6813" cy="6813"/>
              </a:xfrm>
              <a:custGeom>
                <a:avLst/>
                <a:gdLst>
                  <a:gd name="T0" fmla="*/ 15 w 30"/>
                  <a:gd name="T1" fmla="*/ 0 h 31"/>
                  <a:gd name="T2" fmla="*/ 18 w 30"/>
                  <a:gd name="T3" fmla="*/ 0 h 31"/>
                  <a:gd name="T4" fmla="*/ 20 w 30"/>
                  <a:gd name="T5" fmla="*/ 1 h 31"/>
                  <a:gd name="T6" fmla="*/ 24 w 30"/>
                  <a:gd name="T7" fmla="*/ 2 h 31"/>
                  <a:gd name="T8" fmla="*/ 26 w 30"/>
                  <a:gd name="T9" fmla="*/ 4 h 31"/>
                  <a:gd name="T10" fmla="*/ 27 w 30"/>
                  <a:gd name="T11" fmla="*/ 7 h 31"/>
                  <a:gd name="T12" fmla="*/ 29 w 30"/>
                  <a:gd name="T13" fmla="*/ 9 h 31"/>
                  <a:gd name="T14" fmla="*/ 29 w 30"/>
                  <a:gd name="T15" fmla="*/ 11 h 31"/>
                  <a:gd name="T16" fmla="*/ 30 w 30"/>
                  <a:gd name="T17" fmla="*/ 15 h 31"/>
                  <a:gd name="T18" fmla="*/ 29 w 30"/>
                  <a:gd name="T19" fmla="*/ 18 h 31"/>
                  <a:gd name="T20" fmla="*/ 29 w 30"/>
                  <a:gd name="T21" fmla="*/ 20 h 31"/>
                  <a:gd name="T22" fmla="*/ 27 w 30"/>
                  <a:gd name="T23" fmla="*/ 24 h 31"/>
                  <a:gd name="T24" fmla="*/ 26 w 30"/>
                  <a:gd name="T25" fmla="*/ 26 h 31"/>
                  <a:gd name="T26" fmla="*/ 24 w 30"/>
                  <a:gd name="T27" fmla="*/ 27 h 31"/>
                  <a:gd name="T28" fmla="*/ 20 w 30"/>
                  <a:gd name="T29" fmla="*/ 28 h 31"/>
                  <a:gd name="T30" fmla="*/ 18 w 30"/>
                  <a:gd name="T31" fmla="*/ 30 h 31"/>
                  <a:gd name="T32" fmla="*/ 15 w 30"/>
                  <a:gd name="T33" fmla="*/ 31 h 31"/>
                  <a:gd name="T34" fmla="*/ 11 w 30"/>
                  <a:gd name="T35" fmla="*/ 30 h 31"/>
                  <a:gd name="T36" fmla="*/ 9 w 30"/>
                  <a:gd name="T37" fmla="*/ 28 h 31"/>
                  <a:gd name="T38" fmla="*/ 7 w 30"/>
                  <a:gd name="T39" fmla="*/ 27 h 31"/>
                  <a:gd name="T40" fmla="*/ 4 w 30"/>
                  <a:gd name="T41" fmla="*/ 26 h 31"/>
                  <a:gd name="T42" fmla="*/ 2 w 30"/>
                  <a:gd name="T43" fmla="*/ 24 h 31"/>
                  <a:gd name="T44" fmla="*/ 1 w 30"/>
                  <a:gd name="T45" fmla="*/ 20 h 31"/>
                  <a:gd name="T46" fmla="*/ 0 w 30"/>
                  <a:gd name="T47" fmla="*/ 18 h 31"/>
                  <a:gd name="T48" fmla="*/ 0 w 30"/>
                  <a:gd name="T49" fmla="*/ 15 h 31"/>
                  <a:gd name="T50" fmla="*/ 0 w 30"/>
                  <a:gd name="T51" fmla="*/ 11 h 31"/>
                  <a:gd name="T52" fmla="*/ 1 w 30"/>
                  <a:gd name="T53" fmla="*/ 9 h 31"/>
                  <a:gd name="T54" fmla="*/ 2 w 30"/>
                  <a:gd name="T55" fmla="*/ 7 h 31"/>
                  <a:gd name="T56" fmla="*/ 4 w 30"/>
                  <a:gd name="T57" fmla="*/ 4 h 31"/>
                  <a:gd name="T58" fmla="*/ 7 w 30"/>
                  <a:gd name="T59" fmla="*/ 2 h 31"/>
                  <a:gd name="T60" fmla="*/ 9 w 30"/>
                  <a:gd name="T61" fmla="*/ 1 h 31"/>
                  <a:gd name="T62" fmla="*/ 11 w 30"/>
                  <a:gd name="T63" fmla="*/ 0 h 31"/>
                  <a:gd name="T64" fmla="*/ 15 w 30"/>
                  <a:gd name="T65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1">
                    <a:moveTo>
                      <a:pt x="15" y="0"/>
                    </a:moveTo>
                    <a:lnTo>
                      <a:pt x="18" y="0"/>
                    </a:lnTo>
                    <a:lnTo>
                      <a:pt x="20" y="1"/>
                    </a:lnTo>
                    <a:lnTo>
                      <a:pt x="24" y="2"/>
                    </a:lnTo>
                    <a:lnTo>
                      <a:pt x="26" y="4"/>
                    </a:lnTo>
                    <a:lnTo>
                      <a:pt x="27" y="7"/>
                    </a:lnTo>
                    <a:lnTo>
                      <a:pt x="29" y="9"/>
                    </a:lnTo>
                    <a:lnTo>
                      <a:pt x="29" y="11"/>
                    </a:lnTo>
                    <a:lnTo>
                      <a:pt x="30" y="15"/>
                    </a:lnTo>
                    <a:lnTo>
                      <a:pt x="29" y="18"/>
                    </a:lnTo>
                    <a:lnTo>
                      <a:pt x="29" y="20"/>
                    </a:lnTo>
                    <a:lnTo>
                      <a:pt x="27" y="24"/>
                    </a:lnTo>
                    <a:lnTo>
                      <a:pt x="26" y="26"/>
                    </a:lnTo>
                    <a:lnTo>
                      <a:pt x="24" y="27"/>
                    </a:lnTo>
                    <a:lnTo>
                      <a:pt x="20" y="28"/>
                    </a:lnTo>
                    <a:lnTo>
                      <a:pt x="18" y="30"/>
                    </a:lnTo>
                    <a:lnTo>
                      <a:pt x="15" y="31"/>
                    </a:lnTo>
                    <a:lnTo>
                      <a:pt x="11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6"/>
                    </a:lnTo>
                    <a:lnTo>
                      <a:pt x="2" y="24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4" y="4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E6E7E8">
                  <a:alpha val="5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21" name="Group 1120"/>
          <p:cNvGrpSpPr/>
          <p:nvPr/>
        </p:nvGrpSpPr>
        <p:grpSpPr>
          <a:xfrm>
            <a:off x="5236564" y="2337597"/>
            <a:ext cx="4775361" cy="2638451"/>
            <a:chOff x="4977431" y="388818"/>
            <a:chExt cx="3734769" cy="2063510"/>
          </a:xfrm>
        </p:grpSpPr>
        <p:grpSp>
          <p:nvGrpSpPr>
            <p:cNvPr id="1122" name="Group 1121"/>
            <p:cNvGrpSpPr/>
            <p:nvPr/>
          </p:nvGrpSpPr>
          <p:grpSpPr>
            <a:xfrm>
              <a:off x="4977431" y="388818"/>
              <a:ext cx="3734769" cy="601302"/>
              <a:chOff x="4962684" y="388818"/>
              <a:chExt cx="3734769" cy="601302"/>
            </a:xfrm>
          </p:grpSpPr>
          <p:grpSp>
            <p:nvGrpSpPr>
              <p:cNvPr id="1143" name="Group 1142"/>
              <p:cNvGrpSpPr/>
              <p:nvPr/>
            </p:nvGrpSpPr>
            <p:grpSpPr>
              <a:xfrm>
                <a:off x="5664182" y="451790"/>
                <a:ext cx="3033271" cy="432361"/>
                <a:chOff x="5664182" y="427449"/>
                <a:chExt cx="3033271" cy="432361"/>
              </a:xfrm>
            </p:grpSpPr>
            <p:sp>
              <p:nvSpPr>
                <p:cNvPr id="1149" name="TextBox 1148"/>
                <p:cNvSpPr txBox="1"/>
                <p:nvPr/>
              </p:nvSpPr>
              <p:spPr>
                <a:xfrm>
                  <a:off x="5664182" y="595030"/>
                  <a:ext cx="3033271" cy="26478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dirty="0"/>
                    <a:t>Lorem </a:t>
                  </a:r>
                  <a:r>
                    <a:rPr lang="en-US" sz="1100" dirty="0" err="1"/>
                    <a:t>Ipsum</a:t>
                  </a:r>
                  <a:r>
                    <a:rPr lang="en-US" sz="1100" dirty="0"/>
                    <a:t> is simply dummy text of the printing and typesetting industry. </a:t>
                  </a:r>
                </a:p>
              </p:txBody>
            </p:sp>
            <p:sp>
              <p:nvSpPr>
                <p:cNvPr id="1150" name="TextBox 1149"/>
                <p:cNvSpPr txBox="1"/>
                <p:nvPr/>
              </p:nvSpPr>
              <p:spPr>
                <a:xfrm>
                  <a:off x="5664182" y="427449"/>
                  <a:ext cx="3033271" cy="13239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b="1" dirty="0">
                      <a:solidFill>
                        <a:srgbClr val="C85660"/>
                      </a:solidFill>
                    </a:rPr>
                    <a:t>LOREM IPSUM</a:t>
                  </a:r>
                </a:p>
              </p:txBody>
            </p:sp>
          </p:grpSp>
          <p:grpSp>
            <p:nvGrpSpPr>
              <p:cNvPr id="1144" name="Group 1143"/>
              <p:cNvGrpSpPr/>
              <p:nvPr/>
            </p:nvGrpSpPr>
            <p:grpSpPr>
              <a:xfrm>
                <a:off x="4962684" y="388818"/>
                <a:ext cx="601302" cy="601302"/>
                <a:chOff x="4962684" y="388818"/>
                <a:chExt cx="601302" cy="601302"/>
              </a:xfrm>
            </p:grpSpPr>
            <p:grpSp>
              <p:nvGrpSpPr>
                <p:cNvPr id="1145" name="Group 1144"/>
                <p:cNvGrpSpPr/>
                <p:nvPr/>
              </p:nvGrpSpPr>
              <p:grpSpPr>
                <a:xfrm>
                  <a:off x="4962684" y="388818"/>
                  <a:ext cx="601302" cy="601302"/>
                  <a:chOff x="4925804" y="576032"/>
                  <a:chExt cx="601302" cy="601302"/>
                </a:xfrm>
              </p:grpSpPr>
              <p:sp>
                <p:nvSpPr>
                  <p:cNvPr id="1147" name="Oval 1146"/>
                  <p:cNvSpPr/>
                  <p:nvPr/>
                </p:nvSpPr>
                <p:spPr>
                  <a:xfrm>
                    <a:off x="4925804" y="576032"/>
                    <a:ext cx="601302" cy="60130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148" name="Oval 1147"/>
                  <p:cNvSpPr/>
                  <p:nvPr/>
                </p:nvSpPr>
                <p:spPr>
                  <a:xfrm>
                    <a:off x="4977983" y="628211"/>
                    <a:ext cx="496943" cy="496943"/>
                  </a:xfrm>
                  <a:prstGeom prst="ellipse">
                    <a:avLst/>
                  </a:prstGeom>
                  <a:solidFill>
                    <a:srgbClr val="C85660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</p:grpSp>
            <p:sp>
              <p:nvSpPr>
                <p:cNvPr id="1146" name="TextBox 1145"/>
                <p:cNvSpPr txBox="1"/>
                <p:nvPr/>
              </p:nvSpPr>
              <p:spPr>
                <a:xfrm>
                  <a:off x="5074096" y="566359"/>
                  <a:ext cx="378479" cy="24071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chemeClr val="bg1"/>
                      </a:solidFill>
                    </a:rPr>
                    <a:t>57%</a:t>
                  </a:r>
                </a:p>
              </p:txBody>
            </p:sp>
          </p:grpSp>
        </p:grpSp>
        <p:grpSp>
          <p:nvGrpSpPr>
            <p:cNvPr id="1123" name="Group 1122"/>
            <p:cNvGrpSpPr/>
            <p:nvPr/>
          </p:nvGrpSpPr>
          <p:grpSpPr>
            <a:xfrm>
              <a:off x="4977431" y="1119922"/>
              <a:ext cx="3734769" cy="601302"/>
              <a:chOff x="4962684" y="388818"/>
              <a:chExt cx="3734769" cy="601302"/>
            </a:xfrm>
          </p:grpSpPr>
          <p:grpSp>
            <p:nvGrpSpPr>
              <p:cNvPr id="1135" name="Group 1134"/>
              <p:cNvGrpSpPr/>
              <p:nvPr/>
            </p:nvGrpSpPr>
            <p:grpSpPr>
              <a:xfrm>
                <a:off x="5664182" y="451790"/>
                <a:ext cx="3033271" cy="432361"/>
                <a:chOff x="5664182" y="427449"/>
                <a:chExt cx="3033271" cy="432361"/>
              </a:xfrm>
            </p:grpSpPr>
            <p:sp>
              <p:nvSpPr>
                <p:cNvPr id="1141" name="TextBox 1140"/>
                <p:cNvSpPr txBox="1"/>
                <p:nvPr/>
              </p:nvSpPr>
              <p:spPr>
                <a:xfrm>
                  <a:off x="5664182" y="595030"/>
                  <a:ext cx="3033271" cy="26478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dirty="0"/>
                    <a:t>Lorem </a:t>
                  </a:r>
                  <a:r>
                    <a:rPr lang="en-US" sz="1100" dirty="0" err="1"/>
                    <a:t>Ipsum</a:t>
                  </a:r>
                  <a:r>
                    <a:rPr lang="en-US" sz="1100" dirty="0"/>
                    <a:t> is simply dummy text of the printing and typesetting industry. </a:t>
                  </a:r>
                </a:p>
              </p:txBody>
            </p:sp>
            <p:sp>
              <p:nvSpPr>
                <p:cNvPr id="1142" name="TextBox 1141"/>
                <p:cNvSpPr txBox="1"/>
                <p:nvPr/>
              </p:nvSpPr>
              <p:spPr>
                <a:xfrm>
                  <a:off x="5664182" y="427449"/>
                  <a:ext cx="3033271" cy="13239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b="1" dirty="0">
                      <a:solidFill>
                        <a:srgbClr val="FFAF25"/>
                      </a:solidFill>
                    </a:rPr>
                    <a:t>LOREM IPSUM</a:t>
                  </a:r>
                </a:p>
              </p:txBody>
            </p:sp>
          </p:grpSp>
          <p:grpSp>
            <p:nvGrpSpPr>
              <p:cNvPr id="1136" name="Group 1135"/>
              <p:cNvGrpSpPr/>
              <p:nvPr/>
            </p:nvGrpSpPr>
            <p:grpSpPr>
              <a:xfrm>
                <a:off x="4962684" y="388818"/>
                <a:ext cx="601302" cy="601302"/>
                <a:chOff x="4962684" y="388818"/>
                <a:chExt cx="601302" cy="601302"/>
              </a:xfrm>
            </p:grpSpPr>
            <p:grpSp>
              <p:nvGrpSpPr>
                <p:cNvPr id="1137" name="Group 1136"/>
                <p:cNvGrpSpPr/>
                <p:nvPr/>
              </p:nvGrpSpPr>
              <p:grpSpPr>
                <a:xfrm>
                  <a:off x="4962684" y="388818"/>
                  <a:ext cx="601302" cy="601302"/>
                  <a:chOff x="4925804" y="576032"/>
                  <a:chExt cx="601302" cy="601302"/>
                </a:xfrm>
              </p:grpSpPr>
              <p:sp>
                <p:nvSpPr>
                  <p:cNvPr id="1139" name="Oval 1138"/>
                  <p:cNvSpPr/>
                  <p:nvPr/>
                </p:nvSpPr>
                <p:spPr>
                  <a:xfrm>
                    <a:off x="4925804" y="576032"/>
                    <a:ext cx="601302" cy="60130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140" name="Oval 1139"/>
                  <p:cNvSpPr/>
                  <p:nvPr/>
                </p:nvSpPr>
                <p:spPr>
                  <a:xfrm>
                    <a:off x="4977983" y="628211"/>
                    <a:ext cx="496943" cy="496943"/>
                  </a:xfrm>
                  <a:prstGeom prst="ellipse">
                    <a:avLst/>
                  </a:prstGeom>
                  <a:solidFill>
                    <a:srgbClr val="FFAF25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</p:grpSp>
            <p:sp>
              <p:nvSpPr>
                <p:cNvPr id="1138" name="TextBox 1137"/>
                <p:cNvSpPr txBox="1"/>
                <p:nvPr/>
              </p:nvSpPr>
              <p:spPr>
                <a:xfrm>
                  <a:off x="5074096" y="566359"/>
                  <a:ext cx="378479" cy="24071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chemeClr val="bg1"/>
                      </a:solidFill>
                    </a:rPr>
                    <a:t>25%</a:t>
                  </a:r>
                </a:p>
              </p:txBody>
            </p:sp>
          </p:grpSp>
        </p:grpSp>
        <p:grpSp>
          <p:nvGrpSpPr>
            <p:cNvPr id="1124" name="Group 1123"/>
            <p:cNvGrpSpPr/>
            <p:nvPr/>
          </p:nvGrpSpPr>
          <p:grpSpPr>
            <a:xfrm>
              <a:off x="4977431" y="1851026"/>
              <a:ext cx="3734769" cy="601302"/>
              <a:chOff x="4962684" y="388818"/>
              <a:chExt cx="3734769" cy="601302"/>
            </a:xfrm>
          </p:grpSpPr>
          <p:grpSp>
            <p:nvGrpSpPr>
              <p:cNvPr id="1127" name="Group 1126"/>
              <p:cNvGrpSpPr/>
              <p:nvPr/>
            </p:nvGrpSpPr>
            <p:grpSpPr>
              <a:xfrm>
                <a:off x="5664182" y="451790"/>
                <a:ext cx="3033271" cy="432361"/>
                <a:chOff x="5664182" y="427449"/>
                <a:chExt cx="3033271" cy="432361"/>
              </a:xfrm>
            </p:grpSpPr>
            <p:sp>
              <p:nvSpPr>
                <p:cNvPr id="1133" name="TextBox 1132"/>
                <p:cNvSpPr txBox="1"/>
                <p:nvPr/>
              </p:nvSpPr>
              <p:spPr>
                <a:xfrm>
                  <a:off x="5664182" y="595030"/>
                  <a:ext cx="3033271" cy="26478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dirty="0"/>
                    <a:t>Lorem </a:t>
                  </a:r>
                  <a:r>
                    <a:rPr lang="en-US" sz="1100" dirty="0" err="1"/>
                    <a:t>Ipsum</a:t>
                  </a:r>
                  <a:r>
                    <a:rPr lang="en-US" sz="1100" dirty="0"/>
                    <a:t> is simply dummy text of the printing and typesetting industry. </a:t>
                  </a:r>
                </a:p>
              </p:txBody>
            </p:sp>
            <p:sp>
              <p:nvSpPr>
                <p:cNvPr id="1134" name="TextBox 1133"/>
                <p:cNvSpPr txBox="1"/>
                <p:nvPr/>
              </p:nvSpPr>
              <p:spPr>
                <a:xfrm>
                  <a:off x="5664182" y="427449"/>
                  <a:ext cx="3033271" cy="13239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b="1" dirty="0">
                      <a:solidFill>
                        <a:srgbClr val="635C5F"/>
                      </a:solidFill>
                    </a:rPr>
                    <a:t>LOREM IPSUM</a:t>
                  </a:r>
                </a:p>
              </p:txBody>
            </p:sp>
          </p:grpSp>
          <p:grpSp>
            <p:nvGrpSpPr>
              <p:cNvPr id="1128" name="Group 1127"/>
              <p:cNvGrpSpPr/>
              <p:nvPr/>
            </p:nvGrpSpPr>
            <p:grpSpPr>
              <a:xfrm>
                <a:off x="4962684" y="388818"/>
                <a:ext cx="601302" cy="601302"/>
                <a:chOff x="4962684" y="388818"/>
                <a:chExt cx="601302" cy="601302"/>
              </a:xfrm>
            </p:grpSpPr>
            <p:grpSp>
              <p:nvGrpSpPr>
                <p:cNvPr id="1129" name="Group 1128"/>
                <p:cNvGrpSpPr/>
                <p:nvPr/>
              </p:nvGrpSpPr>
              <p:grpSpPr>
                <a:xfrm>
                  <a:off x="4962684" y="388818"/>
                  <a:ext cx="601302" cy="601302"/>
                  <a:chOff x="4925804" y="576032"/>
                  <a:chExt cx="601302" cy="601302"/>
                </a:xfrm>
              </p:grpSpPr>
              <p:sp>
                <p:nvSpPr>
                  <p:cNvPr id="1131" name="Oval 1130"/>
                  <p:cNvSpPr/>
                  <p:nvPr/>
                </p:nvSpPr>
                <p:spPr>
                  <a:xfrm>
                    <a:off x="4925804" y="576032"/>
                    <a:ext cx="601302" cy="60130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132" name="Oval 1131"/>
                  <p:cNvSpPr/>
                  <p:nvPr/>
                </p:nvSpPr>
                <p:spPr>
                  <a:xfrm>
                    <a:off x="4977983" y="628211"/>
                    <a:ext cx="496943" cy="496943"/>
                  </a:xfrm>
                  <a:prstGeom prst="ellipse">
                    <a:avLst/>
                  </a:prstGeom>
                  <a:solidFill>
                    <a:srgbClr val="635C5F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</p:grpSp>
            <p:sp>
              <p:nvSpPr>
                <p:cNvPr id="1130" name="TextBox 1129"/>
                <p:cNvSpPr txBox="1"/>
                <p:nvPr/>
              </p:nvSpPr>
              <p:spPr>
                <a:xfrm>
                  <a:off x="5074096" y="566359"/>
                  <a:ext cx="378479" cy="24071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chemeClr val="bg1"/>
                      </a:solidFill>
                    </a:rPr>
                    <a:t>14%</a:t>
                  </a:r>
                </a:p>
              </p:txBody>
            </p:sp>
          </p:grpSp>
        </p:grpSp>
        <p:cxnSp>
          <p:nvCxnSpPr>
            <p:cNvPr id="1125" name="Straight Connector 1124"/>
            <p:cNvCxnSpPr/>
            <p:nvPr/>
          </p:nvCxnSpPr>
          <p:spPr>
            <a:xfrm flipH="1">
              <a:off x="5014863" y="1055021"/>
              <a:ext cx="3697337" cy="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6" name="Straight Connector 1125"/>
            <p:cNvCxnSpPr/>
            <p:nvPr/>
          </p:nvCxnSpPr>
          <p:spPr>
            <a:xfrm flipH="1">
              <a:off x="5014863" y="1786125"/>
              <a:ext cx="3697337" cy="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52" name="TextBox 1151"/>
          <p:cNvSpPr txBox="1"/>
          <p:nvPr/>
        </p:nvSpPr>
        <p:spPr>
          <a:xfrm>
            <a:off x="5260495" y="5168403"/>
            <a:ext cx="4727499" cy="461665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 err="1"/>
              <a:t>Lorem</a:t>
            </a:r>
            <a:r>
              <a:rPr lang="en-US" sz="1000" dirty="0"/>
              <a:t> </a:t>
            </a:r>
            <a:r>
              <a:rPr lang="en-US" sz="1000" dirty="0" err="1"/>
              <a:t>Ipsum</a:t>
            </a:r>
            <a:r>
              <a:rPr lang="en-US" sz="1000" dirty="0"/>
              <a:t> is simply dummy text of the printing and typesetting industry. </a:t>
            </a:r>
            <a:r>
              <a:rPr lang="en-US" sz="1000" dirty="0" err="1"/>
              <a:t>Lorem</a:t>
            </a:r>
            <a:r>
              <a:rPr lang="en-US" sz="1000" dirty="0"/>
              <a:t> </a:t>
            </a:r>
            <a:r>
              <a:rPr lang="en-US" sz="1000" dirty="0" err="1"/>
              <a:t>Ipsum</a:t>
            </a:r>
            <a:r>
              <a:rPr lang="en-US" sz="1000" dirty="0"/>
              <a:t> has been the industry's standard dummy text ever since the 1500s, when an unknown printer took a galley of type and scrambled it to make a type specimen book.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E66BB16-8EE1-CC36-5E63-B1865BEA8CB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944" t="12897" r="21015" b="3385"/>
          <a:stretch/>
        </p:blipFill>
        <p:spPr>
          <a:xfrm>
            <a:off x="2742899" y="1706462"/>
            <a:ext cx="7535911" cy="445880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F0090E4-4038-E382-F023-A41DB1CE69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81" y="182462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317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1000">
        <p:comb/>
      </p:transition>
    </mc:Choice>
    <mc:Fallback>
      <p:transition spd="slow" advClick="0" advTm="1000">
        <p:comb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" name="Rectangle 1119"/>
          <p:cNvSpPr/>
          <p:nvPr/>
        </p:nvSpPr>
        <p:spPr>
          <a:xfrm>
            <a:off x="0" y="1547729"/>
            <a:ext cx="12192000" cy="4360333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C1C6-BBC3-402C-9E94-AB07C99168D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1597626" y="739312"/>
            <a:ext cx="10120897" cy="1411669"/>
          </a:xfrm>
        </p:spPr>
        <p:txBody>
          <a:bodyPr/>
          <a:lstStyle/>
          <a:p>
            <a:r>
              <a:rPr lang="id-ID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Buka link berikut : </a:t>
            </a:r>
            <a:r>
              <a:rPr lang="id-ID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https://www.taylorfrancis.com/search?subject=SCAR&amp;sortBy=relevance&amp;key=&amp;isLicensed=true</a:t>
            </a:r>
            <a:endParaRPr lang="id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27" name="Rectangle 1026"/>
          <p:cNvSpPr/>
          <p:nvPr/>
        </p:nvSpPr>
        <p:spPr>
          <a:xfrm>
            <a:off x="4254500" y="-863600"/>
            <a:ext cx="596900" cy="596900"/>
          </a:xfrm>
          <a:prstGeom prst="rect">
            <a:avLst/>
          </a:prstGeom>
          <a:solidFill>
            <a:srgbClr val="C856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5026025" y="-863600"/>
            <a:ext cx="596900" cy="596900"/>
          </a:xfrm>
          <a:prstGeom prst="rect">
            <a:avLst/>
          </a:prstGeom>
          <a:solidFill>
            <a:srgbClr val="FFAF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5797550" y="-863600"/>
            <a:ext cx="596900" cy="596900"/>
          </a:xfrm>
          <a:prstGeom prst="rect">
            <a:avLst/>
          </a:prstGeom>
          <a:solidFill>
            <a:srgbClr val="635C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6" name="Group 445"/>
          <p:cNvGrpSpPr/>
          <p:nvPr/>
        </p:nvGrpSpPr>
        <p:grpSpPr>
          <a:xfrm rot="16200000">
            <a:off x="4216206" y="-763927"/>
            <a:ext cx="4899072" cy="9376115"/>
            <a:chOff x="4800600" y="381113"/>
            <a:chExt cx="3936427" cy="5854813"/>
          </a:xfrm>
          <a:effectLst>
            <a:reflection blurRad="6350" stA="20000" endPos="35000" dir="5400000" sy="-100000" algn="bl" rotWithShape="0"/>
          </a:effectLst>
        </p:grpSpPr>
        <p:sp>
          <p:nvSpPr>
            <p:cNvPr id="447" name="Freeform 37"/>
            <p:cNvSpPr>
              <a:spLocks/>
            </p:cNvSpPr>
            <p:nvPr/>
          </p:nvSpPr>
          <p:spPr bwMode="auto">
            <a:xfrm>
              <a:off x="4800600" y="381113"/>
              <a:ext cx="3936427" cy="5854813"/>
            </a:xfrm>
            <a:custGeom>
              <a:avLst/>
              <a:gdLst>
                <a:gd name="T0" fmla="*/ 10613 w 11375"/>
                <a:gd name="T1" fmla="*/ 2 h 16921"/>
                <a:gd name="T2" fmla="*/ 10732 w 11375"/>
                <a:gd name="T3" fmla="*/ 17 h 16921"/>
                <a:gd name="T4" fmla="*/ 10846 w 11375"/>
                <a:gd name="T5" fmla="*/ 50 h 16921"/>
                <a:gd name="T6" fmla="*/ 10953 w 11375"/>
                <a:gd name="T7" fmla="*/ 98 h 16921"/>
                <a:gd name="T8" fmla="*/ 11052 w 11375"/>
                <a:gd name="T9" fmla="*/ 160 h 16921"/>
                <a:gd name="T10" fmla="*/ 11139 w 11375"/>
                <a:gd name="T11" fmla="*/ 237 h 16921"/>
                <a:gd name="T12" fmla="*/ 11215 w 11375"/>
                <a:gd name="T13" fmla="*/ 324 h 16921"/>
                <a:gd name="T14" fmla="*/ 11278 w 11375"/>
                <a:gd name="T15" fmla="*/ 422 h 16921"/>
                <a:gd name="T16" fmla="*/ 11326 w 11375"/>
                <a:gd name="T17" fmla="*/ 529 h 16921"/>
                <a:gd name="T18" fmla="*/ 11358 w 11375"/>
                <a:gd name="T19" fmla="*/ 643 h 16921"/>
                <a:gd name="T20" fmla="*/ 11374 w 11375"/>
                <a:gd name="T21" fmla="*/ 763 h 16921"/>
                <a:gd name="T22" fmla="*/ 11374 w 11375"/>
                <a:gd name="T23" fmla="*/ 16158 h 16921"/>
                <a:gd name="T24" fmla="*/ 11358 w 11375"/>
                <a:gd name="T25" fmla="*/ 16278 h 16921"/>
                <a:gd name="T26" fmla="*/ 11326 w 11375"/>
                <a:gd name="T27" fmla="*/ 16392 h 16921"/>
                <a:gd name="T28" fmla="*/ 11278 w 11375"/>
                <a:gd name="T29" fmla="*/ 16499 h 16921"/>
                <a:gd name="T30" fmla="*/ 11215 w 11375"/>
                <a:gd name="T31" fmla="*/ 16598 h 16921"/>
                <a:gd name="T32" fmla="*/ 11139 w 11375"/>
                <a:gd name="T33" fmla="*/ 16685 h 16921"/>
                <a:gd name="T34" fmla="*/ 11052 w 11375"/>
                <a:gd name="T35" fmla="*/ 16761 h 16921"/>
                <a:gd name="T36" fmla="*/ 10953 w 11375"/>
                <a:gd name="T37" fmla="*/ 16824 h 16921"/>
                <a:gd name="T38" fmla="*/ 10846 w 11375"/>
                <a:gd name="T39" fmla="*/ 16872 h 16921"/>
                <a:gd name="T40" fmla="*/ 10732 w 11375"/>
                <a:gd name="T41" fmla="*/ 16904 h 16921"/>
                <a:gd name="T42" fmla="*/ 10613 w 11375"/>
                <a:gd name="T43" fmla="*/ 16920 h 16921"/>
                <a:gd name="T44" fmla="*/ 762 w 11375"/>
                <a:gd name="T45" fmla="*/ 16920 h 16921"/>
                <a:gd name="T46" fmla="*/ 643 w 11375"/>
                <a:gd name="T47" fmla="*/ 16904 h 16921"/>
                <a:gd name="T48" fmla="*/ 528 w 11375"/>
                <a:gd name="T49" fmla="*/ 16872 h 16921"/>
                <a:gd name="T50" fmla="*/ 422 w 11375"/>
                <a:gd name="T51" fmla="*/ 16824 h 16921"/>
                <a:gd name="T52" fmla="*/ 323 w 11375"/>
                <a:gd name="T53" fmla="*/ 16761 h 16921"/>
                <a:gd name="T54" fmla="*/ 236 w 11375"/>
                <a:gd name="T55" fmla="*/ 16685 h 16921"/>
                <a:gd name="T56" fmla="*/ 161 w 11375"/>
                <a:gd name="T57" fmla="*/ 16598 h 16921"/>
                <a:gd name="T58" fmla="*/ 97 w 11375"/>
                <a:gd name="T59" fmla="*/ 16499 h 16921"/>
                <a:gd name="T60" fmla="*/ 49 w 11375"/>
                <a:gd name="T61" fmla="*/ 16392 h 16921"/>
                <a:gd name="T62" fmla="*/ 17 w 11375"/>
                <a:gd name="T63" fmla="*/ 16278 h 16921"/>
                <a:gd name="T64" fmla="*/ 1 w 11375"/>
                <a:gd name="T65" fmla="*/ 16158 h 16921"/>
                <a:gd name="T66" fmla="*/ 1 w 11375"/>
                <a:gd name="T67" fmla="*/ 763 h 16921"/>
                <a:gd name="T68" fmla="*/ 17 w 11375"/>
                <a:gd name="T69" fmla="*/ 643 h 16921"/>
                <a:gd name="T70" fmla="*/ 49 w 11375"/>
                <a:gd name="T71" fmla="*/ 529 h 16921"/>
                <a:gd name="T72" fmla="*/ 97 w 11375"/>
                <a:gd name="T73" fmla="*/ 422 h 16921"/>
                <a:gd name="T74" fmla="*/ 161 w 11375"/>
                <a:gd name="T75" fmla="*/ 324 h 16921"/>
                <a:gd name="T76" fmla="*/ 236 w 11375"/>
                <a:gd name="T77" fmla="*/ 237 h 16921"/>
                <a:gd name="T78" fmla="*/ 323 w 11375"/>
                <a:gd name="T79" fmla="*/ 160 h 16921"/>
                <a:gd name="T80" fmla="*/ 422 w 11375"/>
                <a:gd name="T81" fmla="*/ 98 h 16921"/>
                <a:gd name="T82" fmla="*/ 528 w 11375"/>
                <a:gd name="T83" fmla="*/ 50 h 16921"/>
                <a:gd name="T84" fmla="*/ 643 w 11375"/>
                <a:gd name="T85" fmla="*/ 17 h 16921"/>
                <a:gd name="T86" fmla="*/ 762 w 11375"/>
                <a:gd name="T87" fmla="*/ 2 h 16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375" h="16921">
                  <a:moveTo>
                    <a:pt x="804" y="0"/>
                  </a:moveTo>
                  <a:lnTo>
                    <a:pt x="10571" y="0"/>
                  </a:lnTo>
                  <a:lnTo>
                    <a:pt x="10613" y="2"/>
                  </a:lnTo>
                  <a:lnTo>
                    <a:pt x="10653" y="4"/>
                  </a:lnTo>
                  <a:lnTo>
                    <a:pt x="10693" y="9"/>
                  </a:lnTo>
                  <a:lnTo>
                    <a:pt x="10732" y="17"/>
                  </a:lnTo>
                  <a:lnTo>
                    <a:pt x="10771" y="26"/>
                  </a:lnTo>
                  <a:lnTo>
                    <a:pt x="10810" y="37"/>
                  </a:lnTo>
                  <a:lnTo>
                    <a:pt x="10846" y="50"/>
                  </a:lnTo>
                  <a:lnTo>
                    <a:pt x="10883" y="64"/>
                  </a:lnTo>
                  <a:lnTo>
                    <a:pt x="10919" y="79"/>
                  </a:lnTo>
                  <a:lnTo>
                    <a:pt x="10953" y="98"/>
                  </a:lnTo>
                  <a:lnTo>
                    <a:pt x="10987" y="117"/>
                  </a:lnTo>
                  <a:lnTo>
                    <a:pt x="11019" y="138"/>
                  </a:lnTo>
                  <a:lnTo>
                    <a:pt x="11052" y="160"/>
                  </a:lnTo>
                  <a:lnTo>
                    <a:pt x="11081" y="185"/>
                  </a:lnTo>
                  <a:lnTo>
                    <a:pt x="11111" y="209"/>
                  </a:lnTo>
                  <a:lnTo>
                    <a:pt x="11139" y="237"/>
                  </a:lnTo>
                  <a:lnTo>
                    <a:pt x="11166" y="264"/>
                  </a:lnTo>
                  <a:lnTo>
                    <a:pt x="11191" y="294"/>
                  </a:lnTo>
                  <a:lnTo>
                    <a:pt x="11215" y="324"/>
                  </a:lnTo>
                  <a:lnTo>
                    <a:pt x="11237" y="356"/>
                  </a:lnTo>
                  <a:lnTo>
                    <a:pt x="11258" y="389"/>
                  </a:lnTo>
                  <a:lnTo>
                    <a:pt x="11278" y="422"/>
                  </a:lnTo>
                  <a:lnTo>
                    <a:pt x="11296" y="456"/>
                  </a:lnTo>
                  <a:lnTo>
                    <a:pt x="11311" y="493"/>
                  </a:lnTo>
                  <a:lnTo>
                    <a:pt x="11326" y="529"/>
                  </a:lnTo>
                  <a:lnTo>
                    <a:pt x="11339" y="565"/>
                  </a:lnTo>
                  <a:lnTo>
                    <a:pt x="11349" y="604"/>
                  </a:lnTo>
                  <a:lnTo>
                    <a:pt x="11358" y="643"/>
                  </a:lnTo>
                  <a:lnTo>
                    <a:pt x="11366" y="682"/>
                  </a:lnTo>
                  <a:lnTo>
                    <a:pt x="11371" y="722"/>
                  </a:lnTo>
                  <a:lnTo>
                    <a:pt x="11374" y="763"/>
                  </a:lnTo>
                  <a:lnTo>
                    <a:pt x="11375" y="804"/>
                  </a:lnTo>
                  <a:lnTo>
                    <a:pt x="11375" y="16117"/>
                  </a:lnTo>
                  <a:lnTo>
                    <a:pt x="11374" y="16158"/>
                  </a:lnTo>
                  <a:lnTo>
                    <a:pt x="11371" y="16199"/>
                  </a:lnTo>
                  <a:lnTo>
                    <a:pt x="11366" y="16239"/>
                  </a:lnTo>
                  <a:lnTo>
                    <a:pt x="11358" y="16278"/>
                  </a:lnTo>
                  <a:lnTo>
                    <a:pt x="11349" y="16317"/>
                  </a:lnTo>
                  <a:lnTo>
                    <a:pt x="11339" y="16356"/>
                  </a:lnTo>
                  <a:lnTo>
                    <a:pt x="11326" y="16392"/>
                  </a:lnTo>
                  <a:lnTo>
                    <a:pt x="11311" y="16429"/>
                  </a:lnTo>
                  <a:lnTo>
                    <a:pt x="11296" y="16465"/>
                  </a:lnTo>
                  <a:lnTo>
                    <a:pt x="11278" y="16499"/>
                  </a:lnTo>
                  <a:lnTo>
                    <a:pt x="11258" y="16533"/>
                  </a:lnTo>
                  <a:lnTo>
                    <a:pt x="11237" y="16565"/>
                  </a:lnTo>
                  <a:lnTo>
                    <a:pt x="11215" y="16598"/>
                  </a:lnTo>
                  <a:lnTo>
                    <a:pt x="11191" y="16627"/>
                  </a:lnTo>
                  <a:lnTo>
                    <a:pt x="11166" y="16657"/>
                  </a:lnTo>
                  <a:lnTo>
                    <a:pt x="11139" y="16685"/>
                  </a:lnTo>
                  <a:lnTo>
                    <a:pt x="11111" y="16712"/>
                  </a:lnTo>
                  <a:lnTo>
                    <a:pt x="11081" y="16737"/>
                  </a:lnTo>
                  <a:lnTo>
                    <a:pt x="11052" y="16761"/>
                  </a:lnTo>
                  <a:lnTo>
                    <a:pt x="11019" y="16783"/>
                  </a:lnTo>
                  <a:lnTo>
                    <a:pt x="10987" y="16804"/>
                  </a:lnTo>
                  <a:lnTo>
                    <a:pt x="10953" y="16824"/>
                  </a:lnTo>
                  <a:lnTo>
                    <a:pt x="10919" y="16842"/>
                  </a:lnTo>
                  <a:lnTo>
                    <a:pt x="10883" y="16857"/>
                  </a:lnTo>
                  <a:lnTo>
                    <a:pt x="10846" y="16872"/>
                  </a:lnTo>
                  <a:lnTo>
                    <a:pt x="10810" y="16885"/>
                  </a:lnTo>
                  <a:lnTo>
                    <a:pt x="10771" y="16895"/>
                  </a:lnTo>
                  <a:lnTo>
                    <a:pt x="10732" y="16904"/>
                  </a:lnTo>
                  <a:lnTo>
                    <a:pt x="10693" y="16912"/>
                  </a:lnTo>
                  <a:lnTo>
                    <a:pt x="10653" y="16917"/>
                  </a:lnTo>
                  <a:lnTo>
                    <a:pt x="10613" y="16920"/>
                  </a:lnTo>
                  <a:lnTo>
                    <a:pt x="10571" y="16921"/>
                  </a:lnTo>
                  <a:lnTo>
                    <a:pt x="804" y="16921"/>
                  </a:lnTo>
                  <a:lnTo>
                    <a:pt x="762" y="16920"/>
                  </a:lnTo>
                  <a:lnTo>
                    <a:pt x="722" y="16917"/>
                  </a:lnTo>
                  <a:lnTo>
                    <a:pt x="682" y="16912"/>
                  </a:lnTo>
                  <a:lnTo>
                    <a:pt x="643" y="16904"/>
                  </a:lnTo>
                  <a:lnTo>
                    <a:pt x="604" y="16895"/>
                  </a:lnTo>
                  <a:lnTo>
                    <a:pt x="566" y="16885"/>
                  </a:lnTo>
                  <a:lnTo>
                    <a:pt x="528" y="16872"/>
                  </a:lnTo>
                  <a:lnTo>
                    <a:pt x="492" y="16857"/>
                  </a:lnTo>
                  <a:lnTo>
                    <a:pt x="456" y="16842"/>
                  </a:lnTo>
                  <a:lnTo>
                    <a:pt x="422" y="16824"/>
                  </a:lnTo>
                  <a:lnTo>
                    <a:pt x="388" y="16804"/>
                  </a:lnTo>
                  <a:lnTo>
                    <a:pt x="356" y="16783"/>
                  </a:lnTo>
                  <a:lnTo>
                    <a:pt x="323" y="16761"/>
                  </a:lnTo>
                  <a:lnTo>
                    <a:pt x="293" y="16737"/>
                  </a:lnTo>
                  <a:lnTo>
                    <a:pt x="265" y="16712"/>
                  </a:lnTo>
                  <a:lnTo>
                    <a:pt x="236" y="16685"/>
                  </a:lnTo>
                  <a:lnTo>
                    <a:pt x="209" y="16657"/>
                  </a:lnTo>
                  <a:lnTo>
                    <a:pt x="184" y="16627"/>
                  </a:lnTo>
                  <a:lnTo>
                    <a:pt x="161" y="16598"/>
                  </a:lnTo>
                  <a:lnTo>
                    <a:pt x="137" y="16565"/>
                  </a:lnTo>
                  <a:lnTo>
                    <a:pt x="117" y="16533"/>
                  </a:lnTo>
                  <a:lnTo>
                    <a:pt x="97" y="16499"/>
                  </a:lnTo>
                  <a:lnTo>
                    <a:pt x="79" y="16465"/>
                  </a:lnTo>
                  <a:lnTo>
                    <a:pt x="63" y="16429"/>
                  </a:lnTo>
                  <a:lnTo>
                    <a:pt x="49" y="16392"/>
                  </a:lnTo>
                  <a:lnTo>
                    <a:pt x="36" y="16356"/>
                  </a:lnTo>
                  <a:lnTo>
                    <a:pt x="26" y="16317"/>
                  </a:lnTo>
                  <a:lnTo>
                    <a:pt x="17" y="16278"/>
                  </a:lnTo>
                  <a:lnTo>
                    <a:pt x="9" y="16239"/>
                  </a:lnTo>
                  <a:lnTo>
                    <a:pt x="4" y="16199"/>
                  </a:lnTo>
                  <a:lnTo>
                    <a:pt x="1" y="16158"/>
                  </a:lnTo>
                  <a:lnTo>
                    <a:pt x="0" y="16117"/>
                  </a:lnTo>
                  <a:lnTo>
                    <a:pt x="0" y="804"/>
                  </a:lnTo>
                  <a:lnTo>
                    <a:pt x="1" y="763"/>
                  </a:lnTo>
                  <a:lnTo>
                    <a:pt x="4" y="722"/>
                  </a:lnTo>
                  <a:lnTo>
                    <a:pt x="9" y="682"/>
                  </a:lnTo>
                  <a:lnTo>
                    <a:pt x="17" y="643"/>
                  </a:lnTo>
                  <a:lnTo>
                    <a:pt x="26" y="604"/>
                  </a:lnTo>
                  <a:lnTo>
                    <a:pt x="36" y="565"/>
                  </a:lnTo>
                  <a:lnTo>
                    <a:pt x="49" y="529"/>
                  </a:lnTo>
                  <a:lnTo>
                    <a:pt x="63" y="493"/>
                  </a:lnTo>
                  <a:lnTo>
                    <a:pt x="79" y="456"/>
                  </a:lnTo>
                  <a:lnTo>
                    <a:pt x="97" y="422"/>
                  </a:lnTo>
                  <a:lnTo>
                    <a:pt x="117" y="389"/>
                  </a:lnTo>
                  <a:lnTo>
                    <a:pt x="137" y="356"/>
                  </a:lnTo>
                  <a:lnTo>
                    <a:pt x="161" y="324"/>
                  </a:lnTo>
                  <a:lnTo>
                    <a:pt x="184" y="294"/>
                  </a:lnTo>
                  <a:lnTo>
                    <a:pt x="209" y="264"/>
                  </a:lnTo>
                  <a:lnTo>
                    <a:pt x="236" y="237"/>
                  </a:lnTo>
                  <a:lnTo>
                    <a:pt x="265" y="209"/>
                  </a:lnTo>
                  <a:lnTo>
                    <a:pt x="293" y="185"/>
                  </a:lnTo>
                  <a:lnTo>
                    <a:pt x="323" y="160"/>
                  </a:lnTo>
                  <a:lnTo>
                    <a:pt x="356" y="138"/>
                  </a:lnTo>
                  <a:lnTo>
                    <a:pt x="388" y="117"/>
                  </a:lnTo>
                  <a:lnTo>
                    <a:pt x="422" y="98"/>
                  </a:lnTo>
                  <a:lnTo>
                    <a:pt x="456" y="79"/>
                  </a:lnTo>
                  <a:lnTo>
                    <a:pt x="492" y="64"/>
                  </a:lnTo>
                  <a:lnTo>
                    <a:pt x="528" y="50"/>
                  </a:lnTo>
                  <a:lnTo>
                    <a:pt x="566" y="37"/>
                  </a:lnTo>
                  <a:lnTo>
                    <a:pt x="604" y="26"/>
                  </a:lnTo>
                  <a:lnTo>
                    <a:pt x="643" y="17"/>
                  </a:lnTo>
                  <a:lnTo>
                    <a:pt x="682" y="9"/>
                  </a:lnTo>
                  <a:lnTo>
                    <a:pt x="722" y="4"/>
                  </a:lnTo>
                  <a:lnTo>
                    <a:pt x="762" y="2"/>
                  </a:lnTo>
                  <a:lnTo>
                    <a:pt x="804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8" name="Freeform 38"/>
            <p:cNvSpPr>
              <a:spLocks/>
            </p:cNvSpPr>
            <p:nvPr/>
          </p:nvSpPr>
          <p:spPr bwMode="auto">
            <a:xfrm>
              <a:off x="8501381" y="5052506"/>
              <a:ext cx="235646" cy="1088954"/>
            </a:xfrm>
            <a:custGeom>
              <a:avLst/>
              <a:gdLst>
                <a:gd name="T0" fmla="*/ 681 w 681"/>
                <a:gd name="T1" fmla="*/ 552 h 3146"/>
                <a:gd name="T2" fmla="*/ 681 w 681"/>
                <a:gd name="T3" fmla="*/ 2616 h 3146"/>
                <a:gd name="T4" fmla="*/ 680 w 681"/>
                <a:gd name="T5" fmla="*/ 2654 h 3146"/>
                <a:gd name="T6" fmla="*/ 677 w 681"/>
                <a:gd name="T7" fmla="*/ 2691 h 3146"/>
                <a:gd name="T8" fmla="*/ 673 w 681"/>
                <a:gd name="T9" fmla="*/ 2728 h 3146"/>
                <a:gd name="T10" fmla="*/ 667 w 681"/>
                <a:gd name="T11" fmla="*/ 2764 h 3146"/>
                <a:gd name="T12" fmla="*/ 659 w 681"/>
                <a:gd name="T13" fmla="*/ 2800 h 3146"/>
                <a:gd name="T14" fmla="*/ 650 w 681"/>
                <a:gd name="T15" fmla="*/ 2835 h 3146"/>
                <a:gd name="T16" fmla="*/ 639 w 681"/>
                <a:gd name="T17" fmla="*/ 2871 h 3146"/>
                <a:gd name="T18" fmla="*/ 628 w 681"/>
                <a:gd name="T19" fmla="*/ 2904 h 3146"/>
                <a:gd name="T20" fmla="*/ 613 w 681"/>
                <a:gd name="T21" fmla="*/ 2937 h 3146"/>
                <a:gd name="T22" fmla="*/ 598 w 681"/>
                <a:gd name="T23" fmla="*/ 2969 h 3146"/>
                <a:gd name="T24" fmla="*/ 582 w 681"/>
                <a:gd name="T25" fmla="*/ 3002 h 3146"/>
                <a:gd name="T26" fmla="*/ 564 w 681"/>
                <a:gd name="T27" fmla="*/ 3033 h 3146"/>
                <a:gd name="T28" fmla="*/ 545 w 681"/>
                <a:gd name="T29" fmla="*/ 3063 h 3146"/>
                <a:gd name="T30" fmla="*/ 524 w 681"/>
                <a:gd name="T31" fmla="*/ 3091 h 3146"/>
                <a:gd name="T32" fmla="*/ 503 w 681"/>
                <a:gd name="T33" fmla="*/ 3120 h 3146"/>
                <a:gd name="T34" fmla="*/ 480 w 681"/>
                <a:gd name="T35" fmla="*/ 3146 h 3146"/>
                <a:gd name="T36" fmla="*/ 60 w 681"/>
                <a:gd name="T37" fmla="*/ 2735 h 3146"/>
                <a:gd name="T38" fmla="*/ 0 w 681"/>
                <a:gd name="T39" fmla="*/ 0 h 3146"/>
                <a:gd name="T40" fmla="*/ 681 w 681"/>
                <a:gd name="T41" fmla="*/ 552 h 3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81" h="3146">
                  <a:moveTo>
                    <a:pt x="681" y="552"/>
                  </a:moveTo>
                  <a:lnTo>
                    <a:pt x="681" y="2616"/>
                  </a:lnTo>
                  <a:lnTo>
                    <a:pt x="680" y="2654"/>
                  </a:lnTo>
                  <a:lnTo>
                    <a:pt x="677" y="2691"/>
                  </a:lnTo>
                  <a:lnTo>
                    <a:pt x="673" y="2728"/>
                  </a:lnTo>
                  <a:lnTo>
                    <a:pt x="667" y="2764"/>
                  </a:lnTo>
                  <a:lnTo>
                    <a:pt x="659" y="2800"/>
                  </a:lnTo>
                  <a:lnTo>
                    <a:pt x="650" y="2835"/>
                  </a:lnTo>
                  <a:lnTo>
                    <a:pt x="639" y="2871"/>
                  </a:lnTo>
                  <a:lnTo>
                    <a:pt x="628" y="2904"/>
                  </a:lnTo>
                  <a:lnTo>
                    <a:pt x="613" y="2937"/>
                  </a:lnTo>
                  <a:lnTo>
                    <a:pt x="598" y="2969"/>
                  </a:lnTo>
                  <a:lnTo>
                    <a:pt x="582" y="3002"/>
                  </a:lnTo>
                  <a:lnTo>
                    <a:pt x="564" y="3033"/>
                  </a:lnTo>
                  <a:lnTo>
                    <a:pt x="545" y="3063"/>
                  </a:lnTo>
                  <a:lnTo>
                    <a:pt x="524" y="3091"/>
                  </a:lnTo>
                  <a:lnTo>
                    <a:pt x="503" y="3120"/>
                  </a:lnTo>
                  <a:lnTo>
                    <a:pt x="480" y="3146"/>
                  </a:lnTo>
                  <a:lnTo>
                    <a:pt x="60" y="2735"/>
                  </a:lnTo>
                  <a:lnTo>
                    <a:pt x="0" y="0"/>
                  </a:lnTo>
                  <a:lnTo>
                    <a:pt x="681" y="552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83000">
                  <a:schemeClr val="bg1">
                    <a:alpha val="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9" name="Freeform 39"/>
            <p:cNvSpPr>
              <a:spLocks/>
            </p:cNvSpPr>
            <p:nvPr/>
          </p:nvSpPr>
          <p:spPr bwMode="auto">
            <a:xfrm>
              <a:off x="4800600" y="5052506"/>
              <a:ext cx="250179" cy="1096220"/>
            </a:xfrm>
            <a:custGeom>
              <a:avLst/>
              <a:gdLst>
                <a:gd name="T0" fmla="*/ 221 w 723"/>
                <a:gd name="T1" fmla="*/ 3168 h 3168"/>
                <a:gd name="T2" fmla="*/ 196 w 723"/>
                <a:gd name="T3" fmla="*/ 3141 h 3168"/>
                <a:gd name="T4" fmla="*/ 172 w 723"/>
                <a:gd name="T5" fmla="*/ 3112 h 3168"/>
                <a:gd name="T6" fmla="*/ 150 w 723"/>
                <a:gd name="T7" fmla="*/ 3082 h 3168"/>
                <a:gd name="T8" fmla="*/ 128 w 723"/>
                <a:gd name="T9" fmla="*/ 3051 h 3168"/>
                <a:gd name="T10" fmla="*/ 109 w 723"/>
                <a:gd name="T11" fmla="*/ 3019 h 3168"/>
                <a:gd name="T12" fmla="*/ 91 w 723"/>
                <a:gd name="T13" fmla="*/ 2986 h 3168"/>
                <a:gd name="T14" fmla="*/ 74 w 723"/>
                <a:gd name="T15" fmla="*/ 2952 h 3168"/>
                <a:gd name="T16" fmla="*/ 59 w 723"/>
                <a:gd name="T17" fmla="*/ 2919 h 3168"/>
                <a:gd name="T18" fmla="*/ 45 w 723"/>
                <a:gd name="T19" fmla="*/ 2882 h 3168"/>
                <a:gd name="T20" fmla="*/ 33 w 723"/>
                <a:gd name="T21" fmla="*/ 2846 h 3168"/>
                <a:gd name="T22" fmla="*/ 23 w 723"/>
                <a:gd name="T23" fmla="*/ 2809 h 3168"/>
                <a:gd name="T24" fmla="*/ 15 w 723"/>
                <a:gd name="T25" fmla="*/ 2772 h 3168"/>
                <a:gd name="T26" fmla="*/ 9 w 723"/>
                <a:gd name="T27" fmla="*/ 2734 h 3168"/>
                <a:gd name="T28" fmla="*/ 4 w 723"/>
                <a:gd name="T29" fmla="*/ 2695 h 3168"/>
                <a:gd name="T30" fmla="*/ 1 w 723"/>
                <a:gd name="T31" fmla="*/ 2656 h 3168"/>
                <a:gd name="T32" fmla="*/ 0 w 723"/>
                <a:gd name="T33" fmla="*/ 2616 h 3168"/>
                <a:gd name="T34" fmla="*/ 0 w 723"/>
                <a:gd name="T35" fmla="*/ 587 h 3168"/>
                <a:gd name="T36" fmla="*/ 723 w 723"/>
                <a:gd name="T37" fmla="*/ 0 h 3168"/>
                <a:gd name="T38" fmla="*/ 663 w 723"/>
                <a:gd name="T39" fmla="*/ 2735 h 3168"/>
                <a:gd name="T40" fmla="*/ 221 w 723"/>
                <a:gd name="T41" fmla="*/ 3168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23" h="3168">
                  <a:moveTo>
                    <a:pt x="221" y="3168"/>
                  </a:moveTo>
                  <a:lnTo>
                    <a:pt x="196" y="3141"/>
                  </a:lnTo>
                  <a:lnTo>
                    <a:pt x="172" y="3112"/>
                  </a:lnTo>
                  <a:lnTo>
                    <a:pt x="150" y="3082"/>
                  </a:lnTo>
                  <a:lnTo>
                    <a:pt x="128" y="3051"/>
                  </a:lnTo>
                  <a:lnTo>
                    <a:pt x="109" y="3019"/>
                  </a:lnTo>
                  <a:lnTo>
                    <a:pt x="91" y="2986"/>
                  </a:lnTo>
                  <a:lnTo>
                    <a:pt x="74" y="2952"/>
                  </a:lnTo>
                  <a:lnTo>
                    <a:pt x="59" y="2919"/>
                  </a:lnTo>
                  <a:lnTo>
                    <a:pt x="45" y="2882"/>
                  </a:lnTo>
                  <a:lnTo>
                    <a:pt x="33" y="2846"/>
                  </a:lnTo>
                  <a:lnTo>
                    <a:pt x="23" y="2809"/>
                  </a:lnTo>
                  <a:lnTo>
                    <a:pt x="15" y="2772"/>
                  </a:lnTo>
                  <a:lnTo>
                    <a:pt x="9" y="2734"/>
                  </a:lnTo>
                  <a:lnTo>
                    <a:pt x="4" y="2695"/>
                  </a:lnTo>
                  <a:lnTo>
                    <a:pt x="1" y="2656"/>
                  </a:lnTo>
                  <a:lnTo>
                    <a:pt x="0" y="2616"/>
                  </a:lnTo>
                  <a:lnTo>
                    <a:pt x="0" y="587"/>
                  </a:lnTo>
                  <a:lnTo>
                    <a:pt x="723" y="0"/>
                  </a:lnTo>
                  <a:lnTo>
                    <a:pt x="663" y="2735"/>
                  </a:lnTo>
                  <a:lnTo>
                    <a:pt x="221" y="316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83000">
                  <a:schemeClr val="bg1">
                    <a:alpha val="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" name="Freeform 40"/>
            <p:cNvSpPr>
              <a:spLocks/>
            </p:cNvSpPr>
            <p:nvPr/>
          </p:nvSpPr>
          <p:spPr bwMode="auto">
            <a:xfrm>
              <a:off x="7442532" y="381113"/>
              <a:ext cx="1263353" cy="224227"/>
            </a:xfrm>
            <a:custGeom>
              <a:avLst/>
              <a:gdLst>
                <a:gd name="T0" fmla="*/ 1004 w 3650"/>
                <a:gd name="T1" fmla="*/ 0 h 648"/>
                <a:gd name="T2" fmla="*/ 2937 w 3650"/>
                <a:gd name="T3" fmla="*/ 0 h 648"/>
                <a:gd name="T4" fmla="*/ 2966 w 3650"/>
                <a:gd name="T5" fmla="*/ 0 h 648"/>
                <a:gd name="T6" fmla="*/ 2994 w 3650"/>
                <a:gd name="T7" fmla="*/ 3 h 648"/>
                <a:gd name="T8" fmla="*/ 3023 w 3650"/>
                <a:gd name="T9" fmla="*/ 5 h 648"/>
                <a:gd name="T10" fmla="*/ 3051 w 3650"/>
                <a:gd name="T11" fmla="*/ 8 h 648"/>
                <a:gd name="T12" fmla="*/ 3079 w 3650"/>
                <a:gd name="T13" fmla="*/ 13 h 648"/>
                <a:gd name="T14" fmla="*/ 3106 w 3650"/>
                <a:gd name="T15" fmla="*/ 18 h 648"/>
                <a:gd name="T16" fmla="*/ 3133 w 3650"/>
                <a:gd name="T17" fmla="*/ 25 h 648"/>
                <a:gd name="T18" fmla="*/ 3160 w 3650"/>
                <a:gd name="T19" fmla="*/ 31 h 648"/>
                <a:gd name="T20" fmla="*/ 3186 w 3650"/>
                <a:gd name="T21" fmla="*/ 40 h 648"/>
                <a:gd name="T22" fmla="*/ 3212 w 3650"/>
                <a:gd name="T23" fmla="*/ 50 h 648"/>
                <a:gd name="T24" fmla="*/ 3238 w 3650"/>
                <a:gd name="T25" fmla="*/ 59 h 648"/>
                <a:gd name="T26" fmla="*/ 3263 w 3650"/>
                <a:gd name="T27" fmla="*/ 69 h 648"/>
                <a:gd name="T28" fmla="*/ 3288 w 3650"/>
                <a:gd name="T29" fmla="*/ 81 h 648"/>
                <a:gd name="T30" fmla="*/ 3312 w 3650"/>
                <a:gd name="T31" fmla="*/ 94 h 648"/>
                <a:gd name="T32" fmla="*/ 3336 w 3650"/>
                <a:gd name="T33" fmla="*/ 107 h 648"/>
                <a:gd name="T34" fmla="*/ 3359 w 3650"/>
                <a:gd name="T35" fmla="*/ 121 h 648"/>
                <a:gd name="T36" fmla="*/ 3381 w 3650"/>
                <a:gd name="T37" fmla="*/ 135 h 648"/>
                <a:gd name="T38" fmla="*/ 3405 w 3650"/>
                <a:gd name="T39" fmla="*/ 151 h 648"/>
                <a:gd name="T40" fmla="*/ 3425 w 3650"/>
                <a:gd name="T41" fmla="*/ 166 h 648"/>
                <a:gd name="T42" fmla="*/ 3447 w 3650"/>
                <a:gd name="T43" fmla="*/ 183 h 648"/>
                <a:gd name="T44" fmla="*/ 3467 w 3650"/>
                <a:gd name="T45" fmla="*/ 202 h 648"/>
                <a:gd name="T46" fmla="*/ 3488 w 3650"/>
                <a:gd name="T47" fmla="*/ 220 h 648"/>
                <a:gd name="T48" fmla="*/ 3507 w 3650"/>
                <a:gd name="T49" fmla="*/ 238 h 648"/>
                <a:gd name="T50" fmla="*/ 3525 w 3650"/>
                <a:gd name="T51" fmla="*/ 257 h 648"/>
                <a:gd name="T52" fmla="*/ 3544 w 3650"/>
                <a:gd name="T53" fmla="*/ 278 h 648"/>
                <a:gd name="T54" fmla="*/ 3560 w 3650"/>
                <a:gd name="T55" fmla="*/ 299 h 648"/>
                <a:gd name="T56" fmla="*/ 3577 w 3650"/>
                <a:gd name="T57" fmla="*/ 320 h 648"/>
                <a:gd name="T58" fmla="*/ 3593 w 3650"/>
                <a:gd name="T59" fmla="*/ 342 h 648"/>
                <a:gd name="T60" fmla="*/ 3609 w 3650"/>
                <a:gd name="T61" fmla="*/ 364 h 648"/>
                <a:gd name="T62" fmla="*/ 3623 w 3650"/>
                <a:gd name="T63" fmla="*/ 387 h 648"/>
                <a:gd name="T64" fmla="*/ 3637 w 3650"/>
                <a:gd name="T65" fmla="*/ 411 h 648"/>
                <a:gd name="T66" fmla="*/ 3650 w 3650"/>
                <a:gd name="T67" fmla="*/ 434 h 648"/>
                <a:gd name="T68" fmla="*/ 3468 w 3650"/>
                <a:gd name="T69" fmla="*/ 612 h 648"/>
                <a:gd name="T70" fmla="*/ 0 w 3650"/>
                <a:gd name="T71" fmla="*/ 648 h 648"/>
                <a:gd name="T72" fmla="*/ 1004 w 3650"/>
                <a:gd name="T73" fmla="*/ 0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50" h="648">
                  <a:moveTo>
                    <a:pt x="1004" y="0"/>
                  </a:moveTo>
                  <a:lnTo>
                    <a:pt x="2937" y="0"/>
                  </a:lnTo>
                  <a:lnTo>
                    <a:pt x="2966" y="0"/>
                  </a:lnTo>
                  <a:lnTo>
                    <a:pt x="2994" y="3"/>
                  </a:lnTo>
                  <a:lnTo>
                    <a:pt x="3023" y="5"/>
                  </a:lnTo>
                  <a:lnTo>
                    <a:pt x="3051" y="8"/>
                  </a:lnTo>
                  <a:lnTo>
                    <a:pt x="3079" y="13"/>
                  </a:lnTo>
                  <a:lnTo>
                    <a:pt x="3106" y="18"/>
                  </a:lnTo>
                  <a:lnTo>
                    <a:pt x="3133" y="25"/>
                  </a:lnTo>
                  <a:lnTo>
                    <a:pt x="3160" y="31"/>
                  </a:lnTo>
                  <a:lnTo>
                    <a:pt x="3186" y="40"/>
                  </a:lnTo>
                  <a:lnTo>
                    <a:pt x="3212" y="50"/>
                  </a:lnTo>
                  <a:lnTo>
                    <a:pt x="3238" y="59"/>
                  </a:lnTo>
                  <a:lnTo>
                    <a:pt x="3263" y="69"/>
                  </a:lnTo>
                  <a:lnTo>
                    <a:pt x="3288" y="81"/>
                  </a:lnTo>
                  <a:lnTo>
                    <a:pt x="3312" y="94"/>
                  </a:lnTo>
                  <a:lnTo>
                    <a:pt x="3336" y="107"/>
                  </a:lnTo>
                  <a:lnTo>
                    <a:pt x="3359" y="121"/>
                  </a:lnTo>
                  <a:lnTo>
                    <a:pt x="3381" y="135"/>
                  </a:lnTo>
                  <a:lnTo>
                    <a:pt x="3405" y="151"/>
                  </a:lnTo>
                  <a:lnTo>
                    <a:pt x="3425" y="166"/>
                  </a:lnTo>
                  <a:lnTo>
                    <a:pt x="3447" y="183"/>
                  </a:lnTo>
                  <a:lnTo>
                    <a:pt x="3467" y="202"/>
                  </a:lnTo>
                  <a:lnTo>
                    <a:pt x="3488" y="220"/>
                  </a:lnTo>
                  <a:lnTo>
                    <a:pt x="3507" y="238"/>
                  </a:lnTo>
                  <a:lnTo>
                    <a:pt x="3525" y="257"/>
                  </a:lnTo>
                  <a:lnTo>
                    <a:pt x="3544" y="278"/>
                  </a:lnTo>
                  <a:lnTo>
                    <a:pt x="3560" y="299"/>
                  </a:lnTo>
                  <a:lnTo>
                    <a:pt x="3577" y="320"/>
                  </a:lnTo>
                  <a:lnTo>
                    <a:pt x="3593" y="342"/>
                  </a:lnTo>
                  <a:lnTo>
                    <a:pt x="3609" y="364"/>
                  </a:lnTo>
                  <a:lnTo>
                    <a:pt x="3623" y="387"/>
                  </a:lnTo>
                  <a:lnTo>
                    <a:pt x="3637" y="411"/>
                  </a:lnTo>
                  <a:lnTo>
                    <a:pt x="3650" y="434"/>
                  </a:lnTo>
                  <a:lnTo>
                    <a:pt x="3468" y="612"/>
                  </a:lnTo>
                  <a:lnTo>
                    <a:pt x="0" y="648"/>
                  </a:lnTo>
                  <a:lnTo>
                    <a:pt x="100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83000">
                  <a:schemeClr val="bg1">
                    <a:alpha val="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1" name="Freeform 41"/>
            <p:cNvSpPr>
              <a:spLocks/>
            </p:cNvSpPr>
            <p:nvPr/>
          </p:nvSpPr>
          <p:spPr bwMode="auto">
            <a:xfrm>
              <a:off x="4800600" y="463122"/>
              <a:ext cx="237722" cy="1271657"/>
            </a:xfrm>
            <a:custGeom>
              <a:avLst/>
              <a:gdLst>
                <a:gd name="T0" fmla="*/ 0 w 687"/>
                <a:gd name="T1" fmla="*/ 2550 h 3674"/>
                <a:gd name="T2" fmla="*/ 0 w 687"/>
                <a:gd name="T3" fmla="*/ 565 h 3674"/>
                <a:gd name="T4" fmla="*/ 1 w 687"/>
                <a:gd name="T5" fmla="*/ 524 h 3674"/>
                <a:gd name="T6" fmla="*/ 4 w 687"/>
                <a:gd name="T7" fmla="*/ 483 h 3674"/>
                <a:gd name="T8" fmla="*/ 9 w 687"/>
                <a:gd name="T9" fmla="*/ 445 h 3674"/>
                <a:gd name="T10" fmla="*/ 17 w 687"/>
                <a:gd name="T11" fmla="*/ 404 h 3674"/>
                <a:gd name="T12" fmla="*/ 26 w 687"/>
                <a:gd name="T13" fmla="*/ 367 h 3674"/>
                <a:gd name="T14" fmla="*/ 36 w 687"/>
                <a:gd name="T15" fmla="*/ 329 h 3674"/>
                <a:gd name="T16" fmla="*/ 48 w 687"/>
                <a:gd name="T17" fmla="*/ 291 h 3674"/>
                <a:gd name="T18" fmla="*/ 62 w 687"/>
                <a:gd name="T19" fmla="*/ 255 h 3674"/>
                <a:gd name="T20" fmla="*/ 79 w 687"/>
                <a:gd name="T21" fmla="*/ 220 h 3674"/>
                <a:gd name="T22" fmla="*/ 96 w 687"/>
                <a:gd name="T23" fmla="*/ 185 h 3674"/>
                <a:gd name="T24" fmla="*/ 115 w 687"/>
                <a:gd name="T25" fmla="*/ 151 h 3674"/>
                <a:gd name="T26" fmla="*/ 136 w 687"/>
                <a:gd name="T27" fmla="*/ 118 h 3674"/>
                <a:gd name="T28" fmla="*/ 158 w 687"/>
                <a:gd name="T29" fmla="*/ 87 h 3674"/>
                <a:gd name="T30" fmla="*/ 182 w 687"/>
                <a:gd name="T31" fmla="*/ 57 h 3674"/>
                <a:gd name="T32" fmla="*/ 208 w 687"/>
                <a:gd name="T33" fmla="*/ 28 h 3674"/>
                <a:gd name="T34" fmla="*/ 234 w 687"/>
                <a:gd name="T35" fmla="*/ 0 h 3674"/>
                <a:gd name="T36" fmla="*/ 615 w 687"/>
                <a:gd name="T37" fmla="*/ 373 h 3674"/>
                <a:gd name="T38" fmla="*/ 687 w 687"/>
                <a:gd name="T39" fmla="*/ 3674 h 3674"/>
                <a:gd name="T40" fmla="*/ 0 w 687"/>
                <a:gd name="T41" fmla="*/ 2550 h 3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87" h="3674">
                  <a:moveTo>
                    <a:pt x="0" y="2550"/>
                  </a:moveTo>
                  <a:lnTo>
                    <a:pt x="0" y="565"/>
                  </a:lnTo>
                  <a:lnTo>
                    <a:pt x="1" y="524"/>
                  </a:lnTo>
                  <a:lnTo>
                    <a:pt x="4" y="483"/>
                  </a:lnTo>
                  <a:lnTo>
                    <a:pt x="9" y="445"/>
                  </a:lnTo>
                  <a:lnTo>
                    <a:pt x="17" y="404"/>
                  </a:lnTo>
                  <a:lnTo>
                    <a:pt x="26" y="367"/>
                  </a:lnTo>
                  <a:lnTo>
                    <a:pt x="36" y="329"/>
                  </a:lnTo>
                  <a:lnTo>
                    <a:pt x="48" y="291"/>
                  </a:lnTo>
                  <a:lnTo>
                    <a:pt x="62" y="255"/>
                  </a:lnTo>
                  <a:lnTo>
                    <a:pt x="79" y="220"/>
                  </a:lnTo>
                  <a:lnTo>
                    <a:pt x="96" y="185"/>
                  </a:lnTo>
                  <a:lnTo>
                    <a:pt x="115" y="151"/>
                  </a:lnTo>
                  <a:lnTo>
                    <a:pt x="136" y="118"/>
                  </a:lnTo>
                  <a:lnTo>
                    <a:pt x="158" y="87"/>
                  </a:lnTo>
                  <a:lnTo>
                    <a:pt x="182" y="57"/>
                  </a:lnTo>
                  <a:lnTo>
                    <a:pt x="208" y="28"/>
                  </a:lnTo>
                  <a:lnTo>
                    <a:pt x="234" y="0"/>
                  </a:lnTo>
                  <a:lnTo>
                    <a:pt x="615" y="373"/>
                  </a:lnTo>
                  <a:lnTo>
                    <a:pt x="687" y="3674"/>
                  </a:lnTo>
                  <a:lnTo>
                    <a:pt x="0" y="25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83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2" name="Freeform 42"/>
            <p:cNvSpPr>
              <a:spLocks/>
            </p:cNvSpPr>
            <p:nvPr/>
          </p:nvSpPr>
          <p:spPr bwMode="auto">
            <a:xfrm>
              <a:off x="4837971" y="417446"/>
              <a:ext cx="3861685" cy="5781109"/>
            </a:xfrm>
            <a:custGeom>
              <a:avLst/>
              <a:gdLst>
                <a:gd name="T0" fmla="*/ 10499 w 11159"/>
                <a:gd name="T1" fmla="*/ 1 h 16707"/>
                <a:gd name="T2" fmla="*/ 10603 w 11159"/>
                <a:gd name="T3" fmla="*/ 14 h 16707"/>
                <a:gd name="T4" fmla="*/ 10702 w 11159"/>
                <a:gd name="T5" fmla="*/ 43 h 16707"/>
                <a:gd name="T6" fmla="*/ 10794 w 11159"/>
                <a:gd name="T7" fmla="*/ 84 h 16707"/>
                <a:gd name="T8" fmla="*/ 10879 w 11159"/>
                <a:gd name="T9" fmla="*/ 139 h 16707"/>
                <a:gd name="T10" fmla="*/ 10954 w 11159"/>
                <a:gd name="T11" fmla="*/ 205 h 16707"/>
                <a:gd name="T12" fmla="*/ 11020 w 11159"/>
                <a:gd name="T13" fmla="*/ 280 h 16707"/>
                <a:gd name="T14" fmla="*/ 11075 w 11159"/>
                <a:gd name="T15" fmla="*/ 365 h 16707"/>
                <a:gd name="T16" fmla="*/ 11116 w 11159"/>
                <a:gd name="T17" fmla="*/ 457 h 16707"/>
                <a:gd name="T18" fmla="*/ 11145 w 11159"/>
                <a:gd name="T19" fmla="*/ 557 h 16707"/>
                <a:gd name="T20" fmla="*/ 11158 w 11159"/>
                <a:gd name="T21" fmla="*/ 661 h 16707"/>
                <a:gd name="T22" fmla="*/ 11158 w 11159"/>
                <a:gd name="T23" fmla="*/ 16046 h 16707"/>
                <a:gd name="T24" fmla="*/ 11145 w 11159"/>
                <a:gd name="T25" fmla="*/ 16150 h 16707"/>
                <a:gd name="T26" fmla="*/ 11116 w 11159"/>
                <a:gd name="T27" fmla="*/ 16249 h 16707"/>
                <a:gd name="T28" fmla="*/ 11075 w 11159"/>
                <a:gd name="T29" fmla="*/ 16342 h 16707"/>
                <a:gd name="T30" fmla="*/ 11020 w 11159"/>
                <a:gd name="T31" fmla="*/ 16427 h 16707"/>
                <a:gd name="T32" fmla="*/ 10954 w 11159"/>
                <a:gd name="T33" fmla="*/ 16502 h 16707"/>
                <a:gd name="T34" fmla="*/ 10879 w 11159"/>
                <a:gd name="T35" fmla="*/ 16568 h 16707"/>
                <a:gd name="T36" fmla="*/ 10794 w 11159"/>
                <a:gd name="T37" fmla="*/ 16623 h 16707"/>
                <a:gd name="T38" fmla="*/ 10702 w 11159"/>
                <a:gd name="T39" fmla="*/ 16665 h 16707"/>
                <a:gd name="T40" fmla="*/ 10603 w 11159"/>
                <a:gd name="T41" fmla="*/ 16693 h 16707"/>
                <a:gd name="T42" fmla="*/ 10499 w 11159"/>
                <a:gd name="T43" fmla="*/ 16706 h 16707"/>
                <a:gd name="T44" fmla="*/ 661 w 11159"/>
                <a:gd name="T45" fmla="*/ 16706 h 16707"/>
                <a:gd name="T46" fmla="*/ 557 w 11159"/>
                <a:gd name="T47" fmla="*/ 16693 h 16707"/>
                <a:gd name="T48" fmla="*/ 457 w 11159"/>
                <a:gd name="T49" fmla="*/ 16665 h 16707"/>
                <a:gd name="T50" fmla="*/ 364 w 11159"/>
                <a:gd name="T51" fmla="*/ 16623 h 16707"/>
                <a:gd name="T52" fmla="*/ 280 w 11159"/>
                <a:gd name="T53" fmla="*/ 16568 h 16707"/>
                <a:gd name="T54" fmla="*/ 205 w 11159"/>
                <a:gd name="T55" fmla="*/ 16502 h 16707"/>
                <a:gd name="T56" fmla="*/ 138 w 11159"/>
                <a:gd name="T57" fmla="*/ 16427 h 16707"/>
                <a:gd name="T58" fmla="*/ 84 w 11159"/>
                <a:gd name="T59" fmla="*/ 16342 h 16707"/>
                <a:gd name="T60" fmla="*/ 42 w 11159"/>
                <a:gd name="T61" fmla="*/ 16249 h 16707"/>
                <a:gd name="T62" fmla="*/ 14 w 11159"/>
                <a:gd name="T63" fmla="*/ 16150 h 16707"/>
                <a:gd name="T64" fmla="*/ 1 w 11159"/>
                <a:gd name="T65" fmla="*/ 16046 h 16707"/>
                <a:gd name="T66" fmla="*/ 1 w 11159"/>
                <a:gd name="T67" fmla="*/ 661 h 16707"/>
                <a:gd name="T68" fmla="*/ 14 w 11159"/>
                <a:gd name="T69" fmla="*/ 557 h 16707"/>
                <a:gd name="T70" fmla="*/ 42 w 11159"/>
                <a:gd name="T71" fmla="*/ 457 h 16707"/>
                <a:gd name="T72" fmla="*/ 84 w 11159"/>
                <a:gd name="T73" fmla="*/ 365 h 16707"/>
                <a:gd name="T74" fmla="*/ 138 w 11159"/>
                <a:gd name="T75" fmla="*/ 280 h 16707"/>
                <a:gd name="T76" fmla="*/ 205 w 11159"/>
                <a:gd name="T77" fmla="*/ 205 h 16707"/>
                <a:gd name="T78" fmla="*/ 280 w 11159"/>
                <a:gd name="T79" fmla="*/ 139 h 16707"/>
                <a:gd name="T80" fmla="*/ 364 w 11159"/>
                <a:gd name="T81" fmla="*/ 84 h 16707"/>
                <a:gd name="T82" fmla="*/ 457 w 11159"/>
                <a:gd name="T83" fmla="*/ 43 h 16707"/>
                <a:gd name="T84" fmla="*/ 557 w 11159"/>
                <a:gd name="T85" fmla="*/ 14 h 16707"/>
                <a:gd name="T86" fmla="*/ 661 w 11159"/>
                <a:gd name="T87" fmla="*/ 1 h 167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159" h="16707">
                  <a:moveTo>
                    <a:pt x="696" y="0"/>
                  </a:moveTo>
                  <a:lnTo>
                    <a:pt x="10463" y="0"/>
                  </a:lnTo>
                  <a:lnTo>
                    <a:pt x="10499" y="1"/>
                  </a:lnTo>
                  <a:lnTo>
                    <a:pt x="10534" y="4"/>
                  </a:lnTo>
                  <a:lnTo>
                    <a:pt x="10568" y="9"/>
                  </a:lnTo>
                  <a:lnTo>
                    <a:pt x="10603" y="14"/>
                  </a:lnTo>
                  <a:lnTo>
                    <a:pt x="10637" y="22"/>
                  </a:lnTo>
                  <a:lnTo>
                    <a:pt x="10670" y="32"/>
                  </a:lnTo>
                  <a:lnTo>
                    <a:pt x="10702" y="43"/>
                  </a:lnTo>
                  <a:lnTo>
                    <a:pt x="10733" y="56"/>
                  </a:lnTo>
                  <a:lnTo>
                    <a:pt x="10764" y="69"/>
                  </a:lnTo>
                  <a:lnTo>
                    <a:pt x="10794" y="84"/>
                  </a:lnTo>
                  <a:lnTo>
                    <a:pt x="10823" y="101"/>
                  </a:lnTo>
                  <a:lnTo>
                    <a:pt x="10851" y="119"/>
                  </a:lnTo>
                  <a:lnTo>
                    <a:pt x="10879" y="139"/>
                  </a:lnTo>
                  <a:lnTo>
                    <a:pt x="10905" y="160"/>
                  </a:lnTo>
                  <a:lnTo>
                    <a:pt x="10931" y="182"/>
                  </a:lnTo>
                  <a:lnTo>
                    <a:pt x="10954" y="205"/>
                  </a:lnTo>
                  <a:lnTo>
                    <a:pt x="10977" y="228"/>
                  </a:lnTo>
                  <a:lnTo>
                    <a:pt x="10999" y="254"/>
                  </a:lnTo>
                  <a:lnTo>
                    <a:pt x="11020" y="280"/>
                  </a:lnTo>
                  <a:lnTo>
                    <a:pt x="11040" y="308"/>
                  </a:lnTo>
                  <a:lnTo>
                    <a:pt x="11058" y="336"/>
                  </a:lnTo>
                  <a:lnTo>
                    <a:pt x="11075" y="365"/>
                  </a:lnTo>
                  <a:lnTo>
                    <a:pt x="11090" y="395"/>
                  </a:lnTo>
                  <a:lnTo>
                    <a:pt x="11105" y="426"/>
                  </a:lnTo>
                  <a:lnTo>
                    <a:pt x="11116" y="457"/>
                  </a:lnTo>
                  <a:lnTo>
                    <a:pt x="11128" y="489"/>
                  </a:lnTo>
                  <a:lnTo>
                    <a:pt x="11137" y="523"/>
                  </a:lnTo>
                  <a:lnTo>
                    <a:pt x="11145" y="557"/>
                  </a:lnTo>
                  <a:lnTo>
                    <a:pt x="11151" y="591"/>
                  </a:lnTo>
                  <a:lnTo>
                    <a:pt x="11155" y="626"/>
                  </a:lnTo>
                  <a:lnTo>
                    <a:pt x="11158" y="661"/>
                  </a:lnTo>
                  <a:lnTo>
                    <a:pt x="11159" y="696"/>
                  </a:lnTo>
                  <a:lnTo>
                    <a:pt x="11159" y="16011"/>
                  </a:lnTo>
                  <a:lnTo>
                    <a:pt x="11158" y="16046"/>
                  </a:lnTo>
                  <a:lnTo>
                    <a:pt x="11155" y="16081"/>
                  </a:lnTo>
                  <a:lnTo>
                    <a:pt x="11151" y="16116"/>
                  </a:lnTo>
                  <a:lnTo>
                    <a:pt x="11145" y="16150"/>
                  </a:lnTo>
                  <a:lnTo>
                    <a:pt x="11137" y="16184"/>
                  </a:lnTo>
                  <a:lnTo>
                    <a:pt x="11128" y="16218"/>
                  </a:lnTo>
                  <a:lnTo>
                    <a:pt x="11116" y="16249"/>
                  </a:lnTo>
                  <a:lnTo>
                    <a:pt x="11105" y="16281"/>
                  </a:lnTo>
                  <a:lnTo>
                    <a:pt x="11090" y="16313"/>
                  </a:lnTo>
                  <a:lnTo>
                    <a:pt x="11075" y="16342"/>
                  </a:lnTo>
                  <a:lnTo>
                    <a:pt x="11058" y="16371"/>
                  </a:lnTo>
                  <a:lnTo>
                    <a:pt x="11040" y="16400"/>
                  </a:lnTo>
                  <a:lnTo>
                    <a:pt x="11020" y="16427"/>
                  </a:lnTo>
                  <a:lnTo>
                    <a:pt x="10999" y="16453"/>
                  </a:lnTo>
                  <a:lnTo>
                    <a:pt x="10977" y="16479"/>
                  </a:lnTo>
                  <a:lnTo>
                    <a:pt x="10954" y="16502"/>
                  </a:lnTo>
                  <a:lnTo>
                    <a:pt x="10931" y="16526"/>
                  </a:lnTo>
                  <a:lnTo>
                    <a:pt x="10905" y="16548"/>
                  </a:lnTo>
                  <a:lnTo>
                    <a:pt x="10879" y="16568"/>
                  </a:lnTo>
                  <a:lnTo>
                    <a:pt x="10851" y="16588"/>
                  </a:lnTo>
                  <a:lnTo>
                    <a:pt x="10823" y="16606"/>
                  </a:lnTo>
                  <a:lnTo>
                    <a:pt x="10794" y="16623"/>
                  </a:lnTo>
                  <a:lnTo>
                    <a:pt x="10764" y="16639"/>
                  </a:lnTo>
                  <a:lnTo>
                    <a:pt x="10733" y="16652"/>
                  </a:lnTo>
                  <a:lnTo>
                    <a:pt x="10702" y="16665"/>
                  </a:lnTo>
                  <a:lnTo>
                    <a:pt x="10670" y="16675"/>
                  </a:lnTo>
                  <a:lnTo>
                    <a:pt x="10637" y="16685"/>
                  </a:lnTo>
                  <a:lnTo>
                    <a:pt x="10603" y="16693"/>
                  </a:lnTo>
                  <a:lnTo>
                    <a:pt x="10568" y="16698"/>
                  </a:lnTo>
                  <a:lnTo>
                    <a:pt x="10534" y="16704"/>
                  </a:lnTo>
                  <a:lnTo>
                    <a:pt x="10499" y="16706"/>
                  </a:lnTo>
                  <a:lnTo>
                    <a:pt x="10463" y="16707"/>
                  </a:lnTo>
                  <a:lnTo>
                    <a:pt x="696" y="16707"/>
                  </a:lnTo>
                  <a:lnTo>
                    <a:pt x="661" y="16706"/>
                  </a:lnTo>
                  <a:lnTo>
                    <a:pt x="626" y="16704"/>
                  </a:lnTo>
                  <a:lnTo>
                    <a:pt x="590" y="16698"/>
                  </a:lnTo>
                  <a:lnTo>
                    <a:pt x="557" y="16693"/>
                  </a:lnTo>
                  <a:lnTo>
                    <a:pt x="523" y="16685"/>
                  </a:lnTo>
                  <a:lnTo>
                    <a:pt x="489" y="16675"/>
                  </a:lnTo>
                  <a:lnTo>
                    <a:pt x="457" y="16665"/>
                  </a:lnTo>
                  <a:lnTo>
                    <a:pt x="426" y="16652"/>
                  </a:lnTo>
                  <a:lnTo>
                    <a:pt x="394" y="16639"/>
                  </a:lnTo>
                  <a:lnTo>
                    <a:pt x="364" y="16623"/>
                  </a:lnTo>
                  <a:lnTo>
                    <a:pt x="336" y="16606"/>
                  </a:lnTo>
                  <a:lnTo>
                    <a:pt x="307" y="16588"/>
                  </a:lnTo>
                  <a:lnTo>
                    <a:pt x="280" y="16568"/>
                  </a:lnTo>
                  <a:lnTo>
                    <a:pt x="254" y="16548"/>
                  </a:lnTo>
                  <a:lnTo>
                    <a:pt x="228" y="16526"/>
                  </a:lnTo>
                  <a:lnTo>
                    <a:pt x="205" y="16502"/>
                  </a:lnTo>
                  <a:lnTo>
                    <a:pt x="181" y="16479"/>
                  </a:lnTo>
                  <a:lnTo>
                    <a:pt x="159" y="16453"/>
                  </a:lnTo>
                  <a:lnTo>
                    <a:pt x="138" y="16427"/>
                  </a:lnTo>
                  <a:lnTo>
                    <a:pt x="119" y="16400"/>
                  </a:lnTo>
                  <a:lnTo>
                    <a:pt x="101" y="16371"/>
                  </a:lnTo>
                  <a:lnTo>
                    <a:pt x="84" y="16342"/>
                  </a:lnTo>
                  <a:lnTo>
                    <a:pt x="68" y="16313"/>
                  </a:lnTo>
                  <a:lnTo>
                    <a:pt x="55" y="16281"/>
                  </a:lnTo>
                  <a:lnTo>
                    <a:pt x="42" y="16249"/>
                  </a:lnTo>
                  <a:lnTo>
                    <a:pt x="32" y="16218"/>
                  </a:lnTo>
                  <a:lnTo>
                    <a:pt x="22" y="16184"/>
                  </a:lnTo>
                  <a:lnTo>
                    <a:pt x="14" y="16150"/>
                  </a:lnTo>
                  <a:lnTo>
                    <a:pt x="9" y="16116"/>
                  </a:lnTo>
                  <a:lnTo>
                    <a:pt x="3" y="16081"/>
                  </a:lnTo>
                  <a:lnTo>
                    <a:pt x="1" y="16046"/>
                  </a:lnTo>
                  <a:lnTo>
                    <a:pt x="0" y="16011"/>
                  </a:lnTo>
                  <a:lnTo>
                    <a:pt x="0" y="696"/>
                  </a:lnTo>
                  <a:lnTo>
                    <a:pt x="1" y="661"/>
                  </a:lnTo>
                  <a:lnTo>
                    <a:pt x="3" y="626"/>
                  </a:lnTo>
                  <a:lnTo>
                    <a:pt x="9" y="591"/>
                  </a:lnTo>
                  <a:lnTo>
                    <a:pt x="14" y="557"/>
                  </a:lnTo>
                  <a:lnTo>
                    <a:pt x="22" y="523"/>
                  </a:lnTo>
                  <a:lnTo>
                    <a:pt x="32" y="489"/>
                  </a:lnTo>
                  <a:lnTo>
                    <a:pt x="42" y="457"/>
                  </a:lnTo>
                  <a:lnTo>
                    <a:pt x="55" y="426"/>
                  </a:lnTo>
                  <a:lnTo>
                    <a:pt x="68" y="395"/>
                  </a:lnTo>
                  <a:lnTo>
                    <a:pt x="84" y="365"/>
                  </a:lnTo>
                  <a:lnTo>
                    <a:pt x="101" y="336"/>
                  </a:lnTo>
                  <a:lnTo>
                    <a:pt x="119" y="308"/>
                  </a:lnTo>
                  <a:lnTo>
                    <a:pt x="138" y="280"/>
                  </a:lnTo>
                  <a:lnTo>
                    <a:pt x="159" y="254"/>
                  </a:lnTo>
                  <a:lnTo>
                    <a:pt x="181" y="228"/>
                  </a:lnTo>
                  <a:lnTo>
                    <a:pt x="205" y="205"/>
                  </a:lnTo>
                  <a:lnTo>
                    <a:pt x="228" y="182"/>
                  </a:lnTo>
                  <a:lnTo>
                    <a:pt x="254" y="160"/>
                  </a:lnTo>
                  <a:lnTo>
                    <a:pt x="280" y="139"/>
                  </a:lnTo>
                  <a:lnTo>
                    <a:pt x="307" y="119"/>
                  </a:lnTo>
                  <a:lnTo>
                    <a:pt x="336" y="101"/>
                  </a:lnTo>
                  <a:lnTo>
                    <a:pt x="364" y="84"/>
                  </a:lnTo>
                  <a:lnTo>
                    <a:pt x="394" y="69"/>
                  </a:lnTo>
                  <a:lnTo>
                    <a:pt x="426" y="56"/>
                  </a:lnTo>
                  <a:lnTo>
                    <a:pt x="457" y="43"/>
                  </a:lnTo>
                  <a:lnTo>
                    <a:pt x="489" y="32"/>
                  </a:lnTo>
                  <a:lnTo>
                    <a:pt x="523" y="22"/>
                  </a:lnTo>
                  <a:lnTo>
                    <a:pt x="557" y="14"/>
                  </a:lnTo>
                  <a:lnTo>
                    <a:pt x="590" y="9"/>
                  </a:lnTo>
                  <a:lnTo>
                    <a:pt x="626" y="4"/>
                  </a:lnTo>
                  <a:lnTo>
                    <a:pt x="661" y="1"/>
                  </a:lnTo>
                  <a:lnTo>
                    <a:pt x="696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3" name="Rectangle 44"/>
            <p:cNvSpPr>
              <a:spLocks noChangeArrowheads="1"/>
            </p:cNvSpPr>
            <p:nvPr/>
          </p:nvSpPr>
          <p:spPr bwMode="auto">
            <a:xfrm>
              <a:off x="5005103" y="958290"/>
              <a:ext cx="3554411" cy="47087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4" name="Rectangle 50"/>
            <p:cNvSpPr>
              <a:spLocks noChangeArrowheads="1"/>
            </p:cNvSpPr>
            <p:nvPr/>
          </p:nvSpPr>
          <p:spPr bwMode="auto">
            <a:xfrm>
              <a:off x="5003027" y="958290"/>
              <a:ext cx="3556487" cy="112113"/>
            </a:xfrm>
            <a:prstGeom prst="rect">
              <a:avLst/>
            </a:prstGeom>
            <a:gradFill>
              <a:gsLst>
                <a:gs pos="100000">
                  <a:schemeClr val="tx1">
                    <a:lumMod val="65000"/>
                    <a:lumOff val="3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55" name="Group 454"/>
            <p:cNvGrpSpPr/>
            <p:nvPr/>
          </p:nvGrpSpPr>
          <p:grpSpPr>
            <a:xfrm>
              <a:off x="6612810" y="5807196"/>
              <a:ext cx="302084" cy="302084"/>
              <a:chOff x="5940539" y="5094371"/>
              <a:chExt cx="371944" cy="371944"/>
            </a:xfrm>
          </p:grpSpPr>
          <p:sp>
            <p:nvSpPr>
              <p:cNvPr id="462" name="Freeform 33"/>
              <p:cNvSpPr>
                <a:spLocks/>
              </p:cNvSpPr>
              <p:nvPr/>
            </p:nvSpPr>
            <p:spPr bwMode="auto">
              <a:xfrm>
                <a:off x="5940539" y="5094371"/>
                <a:ext cx="371944" cy="371944"/>
              </a:xfrm>
              <a:custGeom>
                <a:avLst/>
                <a:gdLst>
                  <a:gd name="T0" fmla="*/ 904 w 1639"/>
                  <a:gd name="T1" fmla="*/ 5 h 1638"/>
                  <a:gd name="T2" fmla="*/ 1025 w 1639"/>
                  <a:gd name="T3" fmla="*/ 27 h 1638"/>
                  <a:gd name="T4" fmla="*/ 1139 w 1639"/>
                  <a:gd name="T5" fmla="*/ 64 h 1638"/>
                  <a:gd name="T6" fmla="*/ 1245 w 1639"/>
                  <a:gd name="T7" fmla="*/ 119 h 1638"/>
                  <a:gd name="T8" fmla="*/ 1342 w 1639"/>
                  <a:gd name="T9" fmla="*/ 187 h 1638"/>
                  <a:gd name="T10" fmla="*/ 1427 w 1639"/>
                  <a:gd name="T11" fmla="*/ 268 h 1638"/>
                  <a:gd name="T12" fmla="*/ 1500 w 1639"/>
                  <a:gd name="T13" fmla="*/ 362 h 1638"/>
                  <a:gd name="T14" fmla="*/ 1560 w 1639"/>
                  <a:gd name="T15" fmla="*/ 464 h 1638"/>
                  <a:gd name="T16" fmla="*/ 1603 w 1639"/>
                  <a:gd name="T17" fmla="*/ 576 h 1638"/>
                  <a:gd name="T18" fmla="*/ 1630 w 1639"/>
                  <a:gd name="T19" fmla="*/ 695 h 1638"/>
                  <a:gd name="T20" fmla="*/ 1639 w 1639"/>
                  <a:gd name="T21" fmla="*/ 820 h 1638"/>
                  <a:gd name="T22" fmla="*/ 1630 w 1639"/>
                  <a:gd name="T23" fmla="*/ 944 h 1638"/>
                  <a:gd name="T24" fmla="*/ 1603 w 1639"/>
                  <a:gd name="T25" fmla="*/ 1063 h 1638"/>
                  <a:gd name="T26" fmla="*/ 1560 w 1639"/>
                  <a:gd name="T27" fmla="*/ 1174 h 1638"/>
                  <a:gd name="T28" fmla="*/ 1500 w 1639"/>
                  <a:gd name="T29" fmla="*/ 1278 h 1638"/>
                  <a:gd name="T30" fmla="*/ 1427 w 1639"/>
                  <a:gd name="T31" fmla="*/ 1371 h 1638"/>
                  <a:gd name="T32" fmla="*/ 1342 w 1639"/>
                  <a:gd name="T33" fmla="*/ 1452 h 1638"/>
                  <a:gd name="T34" fmla="*/ 1245 w 1639"/>
                  <a:gd name="T35" fmla="*/ 1520 h 1638"/>
                  <a:gd name="T36" fmla="*/ 1139 w 1639"/>
                  <a:gd name="T37" fmla="*/ 1575 h 1638"/>
                  <a:gd name="T38" fmla="*/ 1025 w 1639"/>
                  <a:gd name="T39" fmla="*/ 1613 h 1638"/>
                  <a:gd name="T40" fmla="*/ 904 w 1639"/>
                  <a:gd name="T41" fmla="*/ 1635 h 1638"/>
                  <a:gd name="T42" fmla="*/ 778 w 1639"/>
                  <a:gd name="T43" fmla="*/ 1637 h 1638"/>
                  <a:gd name="T44" fmla="*/ 655 w 1639"/>
                  <a:gd name="T45" fmla="*/ 1623 h 1638"/>
                  <a:gd name="T46" fmla="*/ 539 w 1639"/>
                  <a:gd name="T47" fmla="*/ 1589 h 1638"/>
                  <a:gd name="T48" fmla="*/ 429 w 1639"/>
                  <a:gd name="T49" fmla="*/ 1540 h 1638"/>
                  <a:gd name="T50" fmla="*/ 330 w 1639"/>
                  <a:gd name="T51" fmla="*/ 1477 h 1638"/>
                  <a:gd name="T52" fmla="*/ 241 w 1639"/>
                  <a:gd name="T53" fmla="*/ 1399 h 1638"/>
                  <a:gd name="T54" fmla="*/ 163 w 1639"/>
                  <a:gd name="T55" fmla="*/ 1310 h 1638"/>
                  <a:gd name="T56" fmla="*/ 100 w 1639"/>
                  <a:gd name="T57" fmla="*/ 1210 h 1638"/>
                  <a:gd name="T58" fmla="*/ 51 w 1639"/>
                  <a:gd name="T59" fmla="*/ 1102 h 1638"/>
                  <a:gd name="T60" fmla="*/ 17 w 1639"/>
                  <a:gd name="T61" fmla="*/ 985 h 1638"/>
                  <a:gd name="T62" fmla="*/ 1 w 1639"/>
                  <a:gd name="T63" fmla="*/ 862 h 1638"/>
                  <a:gd name="T64" fmla="*/ 5 w 1639"/>
                  <a:gd name="T65" fmla="*/ 736 h 1638"/>
                  <a:gd name="T66" fmla="*/ 27 w 1639"/>
                  <a:gd name="T67" fmla="*/ 615 h 1638"/>
                  <a:gd name="T68" fmla="*/ 65 w 1639"/>
                  <a:gd name="T69" fmla="*/ 501 h 1638"/>
                  <a:gd name="T70" fmla="*/ 119 w 1639"/>
                  <a:gd name="T71" fmla="*/ 395 h 1638"/>
                  <a:gd name="T72" fmla="*/ 187 w 1639"/>
                  <a:gd name="T73" fmla="*/ 299 h 1638"/>
                  <a:gd name="T74" fmla="*/ 270 w 1639"/>
                  <a:gd name="T75" fmla="*/ 213 h 1638"/>
                  <a:gd name="T76" fmla="*/ 362 w 1639"/>
                  <a:gd name="T77" fmla="*/ 141 h 1638"/>
                  <a:gd name="T78" fmla="*/ 465 w 1639"/>
                  <a:gd name="T79" fmla="*/ 81 h 1638"/>
                  <a:gd name="T80" fmla="*/ 576 w 1639"/>
                  <a:gd name="T81" fmla="*/ 37 h 1638"/>
                  <a:gd name="T82" fmla="*/ 695 w 1639"/>
                  <a:gd name="T83" fmla="*/ 9 h 1638"/>
                  <a:gd name="T84" fmla="*/ 820 w 1639"/>
                  <a:gd name="T85" fmla="*/ 0 h 16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639" h="1638">
                    <a:moveTo>
                      <a:pt x="820" y="0"/>
                    </a:moveTo>
                    <a:lnTo>
                      <a:pt x="863" y="1"/>
                    </a:lnTo>
                    <a:lnTo>
                      <a:pt x="904" y="5"/>
                    </a:lnTo>
                    <a:lnTo>
                      <a:pt x="945" y="9"/>
                    </a:lnTo>
                    <a:lnTo>
                      <a:pt x="986" y="17"/>
                    </a:lnTo>
                    <a:lnTo>
                      <a:pt x="1025" y="27"/>
                    </a:lnTo>
                    <a:lnTo>
                      <a:pt x="1063" y="37"/>
                    </a:lnTo>
                    <a:lnTo>
                      <a:pt x="1102" y="50"/>
                    </a:lnTo>
                    <a:lnTo>
                      <a:pt x="1139" y="64"/>
                    </a:lnTo>
                    <a:lnTo>
                      <a:pt x="1175" y="81"/>
                    </a:lnTo>
                    <a:lnTo>
                      <a:pt x="1211" y="99"/>
                    </a:lnTo>
                    <a:lnTo>
                      <a:pt x="1245" y="119"/>
                    </a:lnTo>
                    <a:lnTo>
                      <a:pt x="1279" y="141"/>
                    </a:lnTo>
                    <a:lnTo>
                      <a:pt x="1311" y="163"/>
                    </a:lnTo>
                    <a:lnTo>
                      <a:pt x="1342" y="187"/>
                    </a:lnTo>
                    <a:lnTo>
                      <a:pt x="1371" y="213"/>
                    </a:lnTo>
                    <a:lnTo>
                      <a:pt x="1400" y="240"/>
                    </a:lnTo>
                    <a:lnTo>
                      <a:pt x="1427" y="268"/>
                    </a:lnTo>
                    <a:lnTo>
                      <a:pt x="1452" y="299"/>
                    </a:lnTo>
                    <a:lnTo>
                      <a:pt x="1477" y="330"/>
                    </a:lnTo>
                    <a:lnTo>
                      <a:pt x="1500" y="362"/>
                    </a:lnTo>
                    <a:lnTo>
                      <a:pt x="1521" y="395"/>
                    </a:lnTo>
                    <a:lnTo>
                      <a:pt x="1541" y="429"/>
                    </a:lnTo>
                    <a:lnTo>
                      <a:pt x="1560" y="464"/>
                    </a:lnTo>
                    <a:lnTo>
                      <a:pt x="1576" y="501"/>
                    </a:lnTo>
                    <a:lnTo>
                      <a:pt x="1590" y="538"/>
                    </a:lnTo>
                    <a:lnTo>
                      <a:pt x="1603" y="576"/>
                    </a:lnTo>
                    <a:lnTo>
                      <a:pt x="1614" y="615"/>
                    </a:lnTo>
                    <a:lnTo>
                      <a:pt x="1623" y="655"/>
                    </a:lnTo>
                    <a:lnTo>
                      <a:pt x="1630" y="695"/>
                    </a:lnTo>
                    <a:lnTo>
                      <a:pt x="1636" y="736"/>
                    </a:lnTo>
                    <a:lnTo>
                      <a:pt x="1638" y="778"/>
                    </a:lnTo>
                    <a:lnTo>
                      <a:pt x="1639" y="820"/>
                    </a:lnTo>
                    <a:lnTo>
                      <a:pt x="1638" y="862"/>
                    </a:lnTo>
                    <a:lnTo>
                      <a:pt x="1636" y="903"/>
                    </a:lnTo>
                    <a:lnTo>
                      <a:pt x="1630" y="944"/>
                    </a:lnTo>
                    <a:lnTo>
                      <a:pt x="1623" y="985"/>
                    </a:lnTo>
                    <a:lnTo>
                      <a:pt x="1614" y="1024"/>
                    </a:lnTo>
                    <a:lnTo>
                      <a:pt x="1603" y="1063"/>
                    </a:lnTo>
                    <a:lnTo>
                      <a:pt x="1590" y="1102"/>
                    </a:lnTo>
                    <a:lnTo>
                      <a:pt x="1576" y="1138"/>
                    </a:lnTo>
                    <a:lnTo>
                      <a:pt x="1560" y="1174"/>
                    </a:lnTo>
                    <a:lnTo>
                      <a:pt x="1541" y="1210"/>
                    </a:lnTo>
                    <a:lnTo>
                      <a:pt x="1521" y="1244"/>
                    </a:lnTo>
                    <a:lnTo>
                      <a:pt x="1500" y="1278"/>
                    </a:lnTo>
                    <a:lnTo>
                      <a:pt x="1477" y="1310"/>
                    </a:lnTo>
                    <a:lnTo>
                      <a:pt x="1452" y="1341"/>
                    </a:lnTo>
                    <a:lnTo>
                      <a:pt x="1427" y="1371"/>
                    </a:lnTo>
                    <a:lnTo>
                      <a:pt x="1400" y="1399"/>
                    </a:lnTo>
                    <a:lnTo>
                      <a:pt x="1371" y="1426"/>
                    </a:lnTo>
                    <a:lnTo>
                      <a:pt x="1342" y="1452"/>
                    </a:lnTo>
                    <a:lnTo>
                      <a:pt x="1311" y="1477"/>
                    </a:lnTo>
                    <a:lnTo>
                      <a:pt x="1279" y="1499"/>
                    </a:lnTo>
                    <a:lnTo>
                      <a:pt x="1245" y="1520"/>
                    </a:lnTo>
                    <a:lnTo>
                      <a:pt x="1211" y="1540"/>
                    </a:lnTo>
                    <a:lnTo>
                      <a:pt x="1175" y="1558"/>
                    </a:lnTo>
                    <a:lnTo>
                      <a:pt x="1139" y="1575"/>
                    </a:lnTo>
                    <a:lnTo>
                      <a:pt x="1102" y="1589"/>
                    </a:lnTo>
                    <a:lnTo>
                      <a:pt x="1063" y="1602"/>
                    </a:lnTo>
                    <a:lnTo>
                      <a:pt x="1025" y="1613"/>
                    </a:lnTo>
                    <a:lnTo>
                      <a:pt x="986" y="1623"/>
                    </a:lnTo>
                    <a:lnTo>
                      <a:pt x="945" y="1629"/>
                    </a:lnTo>
                    <a:lnTo>
                      <a:pt x="904" y="1635"/>
                    </a:lnTo>
                    <a:lnTo>
                      <a:pt x="863" y="1637"/>
                    </a:lnTo>
                    <a:lnTo>
                      <a:pt x="820" y="1638"/>
                    </a:lnTo>
                    <a:lnTo>
                      <a:pt x="778" y="1637"/>
                    </a:lnTo>
                    <a:lnTo>
                      <a:pt x="736" y="1635"/>
                    </a:lnTo>
                    <a:lnTo>
                      <a:pt x="695" y="1629"/>
                    </a:lnTo>
                    <a:lnTo>
                      <a:pt x="655" y="1623"/>
                    </a:lnTo>
                    <a:lnTo>
                      <a:pt x="615" y="1613"/>
                    </a:lnTo>
                    <a:lnTo>
                      <a:pt x="576" y="1602"/>
                    </a:lnTo>
                    <a:lnTo>
                      <a:pt x="539" y="1589"/>
                    </a:lnTo>
                    <a:lnTo>
                      <a:pt x="501" y="1575"/>
                    </a:lnTo>
                    <a:lnTo>
                      <a:pt x="465" y="1558"/>
                    </a:lnTo>
                    <a:lnTo>
                      <a:pt x="429" y="1540"/>
                    </a:lnTo>
                    <a:lnTo>
                      <a:pt x="395" y="1520"/>
                    </a:lnTo>
                    <a:lnTo>
                      <a:pt x="362" y="1499"/>
                    </a:lnTo>
                    <a:lnTo>
                      <a:pt x="330" y="1477"/>
                    </a:lnTo>
                    <a:lnTo>
                      <a:pt x="299" y="1452"/>
                    </a:lnTo>
                    <a:lnTo>
                      <a:pt x="270" y="1426"/>
                    </a:lnTo>
                    <a:lnTo>
                      <a:pt x="241" y="1399"/>
                    </a:lnTo>
                    <a:lnTo>
                      <a:pt x="214" y="1371"/>
                    </a:lnTo>
                    <a:lnTo>
                      <a:pt x="187" y="1341"/>
                    </a:lnTo>
                    <a:lnTo>
                      <a:pt x="163" y="1310"/>
                    </a:lnTo>
                    <a:lnTo>
                      <a:pt x="141" y="1278"/>
                    </a:lnTo>
                    <a:lnTo>
                      <a:pt x="119" y="1244"/>
                    </a:lnTo>
                    <a:lnTo>
                      <a:pt x="100" y="1210"/>
                    </a:lnTo>
                    <a:lnTo>
                      <a:pt x="81" y="1174"/>
                    </a:lnTo>
                    <a:lnTo>
                      <a:pt x="65" y="1138"/>
                    </a:lnTo>
                    <a:lnTo>
                      <a:pt x="51" y="1102"/>
                    </a:lnTo>
                    <a:lnTo>
                      <a:pt x="37" y="1063"/>
                    </a:lnTo>
                    <a:lnTo>
                      <a:pt x="27" y="1024"/>
                    </a:lnTo>
                    <a:lnTo>
                      <a:pt x="17" y="985"/>
                    </a:lnTo>
                    <a:lnTo>
                      <a:pt x="9" y="944"/>
                    </a:lnTo>
                    <a:lnTo>
                      <a:pt x="5" y="903"/>
                    </a:lnTo>
                    <a:lnTo>
                      <a:pt x="1" y="862"/>
                    </a:lnTo>
                    <a:lnTo>
                      <a:pt x="0" y="820"/>
                    </a:lnTo>
                    <a:lnTo>
                      <a:pt x="1" y="778"/>
                    </a:lnTo>
                    <a:lnTo>
                      <a:pt x="5" y="736"/>
                    </a:lnTo>
                    <a:lnTo>
                      <a:pt x="9" y="695"/>
                    </a:lnTo>
                    <a:lnTo>
                      <a:pt x="17" y="655"/>
                    </a:lnTo>
                    <a:lnTo>
                      <a:pt x="27" y="615"/>
                    </a:lnTo>
                    <a:lnTo>
                      <a:pt x="37" y="576"/>
                    </a:lnTo>
                    <a:lnTo>
                      <a:pt x="51" y="538"/>
                    </a:lnTo>
                    <a:lnTo>
                      <a:pt x="65" y="501"/>
                    </a:lnTo>
                    <a:lnTo>
                      <a:pt x="81" y="464"/>
                    </a:lnTo>
                    <a:lnTo>
                      <a:pt x="100" y="429"/>
                    </a:lnTo>
                    <a:lnTo>
                      <a:pt x="119" y="395"/>
                    </a:lnTo>
                    <a:lnTo>
                      <a:pt x="141" y="362"/>
                    </a:lnTo>
                    <a:lnTo>
                      <a:pt x="163" y="330"/>
                    </a:lnTo>
                    <a:lnTo>
                      <a:pt x="187" y="299"/>
                    </a:lnTo>
                    <a:lnTo>
                      <a:pt x="214" y="268"/>
                    </a:lnTo>
                    <a:lnTo>
                      <a:pt x="241" y="240"/>
                    </a:lnTo>
                    <a:lnTo>
                      <a:pt x="270" y="213"/>
                    </a:lnTo>
                    <a:lnTo>
                      <a:pt x="299" y="187"/>
                    </a:lnTo>
                    <a:lnTo>
                      <a:pt x="330" y="163"/>
                    </a:lnTo>
                    <a:lnTo>
                      <a:pt x="362" y="141"/>
                    </a:lnTo>
                    <a:lnTo>
                      <a:pt x="395" y="119"/>
                    </a:lnTo>
                    <a:lnTo>
                      <a:pt x="429" y="99"/>
                    </a:lnTo>
                    <a:lnTo>
                      <a:pt x="465" y="81"/>
                    </a:lnTo>
                    <a:lnTo>
                      <a:pt x="501" y="64"/>
                    </a:lnTo>
                    <a:lnTo>
                      <a:pt x="539" y="50"/>
                    </a:lnTo>
                    <a:lnTo>
                      <a:pt x="576" y="37"/>
                    </a:lnTo>
                    <a:lnTo>
                      <a:pt x="615" y="27"/>
                    </a:lnTo>
                    <a:lnTo>
                      <a:pt x="655" y="17"/>
                    </a:lnTo>
                    <a:lnTo>
                      <a:pt x="695" y="9"/>
                    </a:lnTo>
                    <a:lnTo>
                      <a:pt x="736" y="5"/>
                    </a:lnTo>
                    <a:lnTo>
                      <a:pt x="778" y="1"/>
                    </a:lnTo>
                    <a:lnTo>
                      <a:pt x="820" y="0"/>
                    </a:lnTo>
                    <a:close/>
                  </a:path>
                </a:pathLst>
              </a:custGeom>
              <a:gradFill flip="none" rotWithShape="1">
                <a:gsLst>
                  <a:gs pos="100000">
                    <a:schemeClr val="bg1">
                      <a:alpha val="0"/>
                    </a:schemeClr>
                  </a:gs>
                  <a:gs pos="0">
                    <a:schemeClr val="bg1">
                      <a:alpha val="46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3" name="Freeform 34"/>
              <p:cNvSpPr>
                <a:spLocks/>
              </p:cNvSpPr>
              <p:nvPr/>
            </p:nvSpPr>
            <p:spPr bwMode="auto">
              <a:xfrm>
                <a:off x="5951439" y="5105271"/>
                <a:ext cx="351507" cy="351507"/>
              </a:xfrm>
              <a:custGeom>
                <a:avLst/>
                <a:gdLst>
                  <a:gd name="T0" fmla="*/ 853 w 1548"/>
                  <a:gd name="T1" fmla="*/ 4 h 1547"/>
                  <a:gd name="T2" fmla="*/ 967 w 1548"/>
                  <a:gd name="T3" fmla="*/ 25 h 1547"/>
                  <a:gd name="T4" fmla="*/ 1076 w 1548"/>
                  <a:gd name="T5" fmla="*/ 61 h 1547"/>
                  <a:gd name="T6" fmla="*/ 1176 w 1548"/>
                  <a:gd name="T7" fmla="*/ 112 h 1547"/>
                  <a:gd name="T8" fmla="*/ 1266 w 1548"/>
                  <a:gd name="T9" fmla="*/ 177 h 1547"/>
                  <a:gd name="T10" fmla="*/ 1347 w 1548"/>
                  <a:gd name="T11" fmla="*/ 254 h 1547"/>
                  <a:gd name="T12" fmla="*/ 1415 w 1548"/>
                  <a:gd name="T13" fmla="*/ 341 h 1547"/>
                  <a:gd name="T14" fmla="*/ 1471 w 1548"/>
                  <a:gd name="T15" fmla="*/ 439 h 1547"/>
                  <a:gd name="T16" fmla="*/ 1514 w 1548"/>
                  <a:gd name="T17" fmla="*/ 544 h 1547"/>
                  <a:gd name="T18" fmla="*/ 1539 w 1548"/>
                  <a:gd name="T19" fmla="*/ 655 h 1547"/>
                  <a:gd name="T20" fmla="*/ 1548 w 1548"/>
                  <a:gd name="T21" fmla="*/ 774 h 1547"/>
                  <a:gd name="T22" fmla="*/ 1539 w 1548"/>
                  <a:gd name="T23" fmla="*/ 891 h 1547"/>
                  <a:gd name="T24" fmla="*/ 1514 w 1548"/>
                  <a:gd name="T25" fmla="*/ 1003 h 1547"/>
                  <a:gd name="T26" fmla="*/ 1471 w 1548"/>
                  <a:gd name="T27" fmla="*/ 1109 h 1547"/>
                  <a:gd name="T28" fmla="*/ 1415 w 1548"/>
                  <a:gd name="T29" fmla="*/ 1206 h 1547"/>
                  <a:gd name="T30" fmla="*/ 1347 w 1548"/>
                  <a:gd name="T31" fmla="*/ 1294 h 1547"/>
                  <a:gd name="T32" fmla="*/ 1266 w 1548"/>
                  <a:gd name="T33" fmla="*/ 1370 h 1547"/>
                  <a:gd name="T34" fmla="*/ 1176 w 1548"/>
                  <a:gd name="T35" fmla="*/ 1435 h 1547"/>
                  <a:gd name="T36" fmla="*/ 1076 w 1548"/>
                  <a:gd name="T37" fmla="*/ 1486 h 1547"/>
                  <a:gd name="T38" fmla="*/ 967 w 1548"/>
                  <a:gd name="T39" fmla="*/ 1523 h 1547"/>
                  <a:gd name="T40" fmla="*/ 853 w 1548"/>
                  <a:gd name="T41" fmla="*/ 1543 h 1547"/>
                  <a:gd name="T42" fmla="*/ 735 w 1548"/>
                  <a:gd name="T43" fmla="*/ 1546 h 1547"/>
                  <a:gd name="T44" fmla="*/ 618 w 1548"/>
                  <a:gd name="T45" fmla="*/ 1531 h 1547"/>
                  <a:gd name="T46" fmla="*/ 509 w 1548"/>
                  <a:gd name="T47" fmla="*/ 1500 h 1547"/>
                  <a:gd name="T48" fmla="*/ 405 w 1548"/>
                  <a:gd name="T49" fmla="*/ 1453 h 1547"/>
                  <a:gd name="T50" fmla="*/ 311 w 1548"/>
                  <a:gd name="T51" fmla="*/ 1393 h 1547"/>
                  <a:gd name="T52" fmla="*/ 227 w 1548"/>
                  <a:gd name="T53" fmla="*/ 1320 h 1547"/>
                  <a:gd name="T54" fmla="*/ 154 w 1548"/>
                  <a:gd name="T55" fmla="*/ 1237 h 1547"/>
                  <a:gd name="T56" fmla="*/ 94 w 1548"/>
                  <a:gd name="T57" fmla="*/ 1142 h 1547"/>
                  <a:gd name="T58" fmla="*/ 48 w 1548"/>
                  <a:gd name="T59" fmla="*/ 1040 h 1547"/>
                  <a:gd name="T60" fmla="*/ 16 w 1548"/>
                  <a:gd name="T61" fmla="*/ 929 h 1547"/>
                  <a:gd name="T62" fmla="*/ 1 w 1548"/>
                  <a:gd name="T63" fmla="*/ 814 h 1547"/>
                  <a:gd name="T64" fmla="*/ 5 w 1548"/>
                  <a:gd name="T65" fmla="*/ 694 h 1547"/>
                  <a:gd name="T66" fmla="*/ 25 w 1548"/>
                  <a:gd name="T67" fmla="*/ 580 h 1547"/>
                  <a:gd name="T68" fmla="*/ 62 w 1548"/>
                  <a:gd name="T69" fmla="*/ 473 h 1547"/>
                  <a:gd name="T70" fmla="*/ 113 w 1548"/>
                  <a:gd name="T71" fmla="*/ 373 h 1547"/>
                  <a:gd name="T72" fmla="*/ 177 w 1548"/>
                  <a:gd name="T73" fmla="*/ 281 h 1547"/>
                  <a:gd name="T74" fmla="*/ 254 w 1548"/>
                  <a:gd name="T75" fmla="*/ 202 h 1547"/>
                  <a:gd name="T76" fmla="*/ 341 w 1548"/>
                  <a:gd name="T77" fmla="*/ 132 h 1547"/>
                  <a:gd name="T78" fmla="*/ 439 w 1548"/>
                  <a:gd name="T79" fmla="*/ 76 h 1547"/>
                  <a:gd name="T80" fmla="*/ 544 w 1548"/>
                  <a:gd name="T81" fmla="*/ 35 h 1547"/>
                  <a:gd name="T82" fmla="*/ 656 w 1548"/>
                  <a:gd name="T83" fmla="*/ 9 h 1547"/>
                  <a:gd name="T84" fmla="*/ 774 w 1548"/>
                  <a:gd name="T85" fmla="*/ 0 h 15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48" h="1547">
                    <a:moveTo>
                      <a:pt x="774" y="0"/>
                    </a:moveTo>
                    <a:lnTo>
                      <a:pt x="814" y="1"/>
                    </a:lnTo>
                    <a:lnTo>
                      <a:pt x="853" y="4"/>
                    </a:lnTo>
                    <a:lnTo>
                      <a:pt x="892" y="9"/>
                    </a:lnTo>
                    <a:lnTo>
                      <a:pt x="930" y="16"/>
                    </a:lnTo>
                    <a:lnTo>
                      <a:pt x="967" y="25"/>
                    </a:lnTo>
                    <a:lnTo>
                      <a:pt x="1004" y="35"/>
                    </a:lnTo>
                    <a:lnTo>
                      <a:pt x="1040" y="47"/>
                    </a:lnTo>
                    <a:lnTo>
                      <a:pt x="1076" y="61"/>
                    </a:lnTo>
                    <a:lnTo>
                      <a:pt x="1110" y="76"/>
                    </a:lnTo>
                    <a:lnTo>
                      <a:pt x="1143" y="93"/>
                    </a:lnTo>
                    <a:lnTo>
                      <a:pt x="1176" y="112"/>
                    </a:lnTo>
                    <a:lnTo>
                      <a:pt x="1207" y="132"/>
                    </a:lnTo>
                    <a:lnTo>
                      <a:pt x="1238" y="154"/>
                    </a:lnTo>
                    <a:lnTo>
                      <a:pt x="1266" y="177"/>
                    </a:lnTo>
                    <a:lnTo>
                      <a:pt x="1295" y="202"/>
                    </a:lnTo>
                    <a:lnTo>
                      <a:pt x="1321" y="227"/>
                    </a:lnTo>
                    <a:lnTo>
                      <a:pt x="1347" y="254"/>
                    </a:lnTo>
                    <a:lnTo>
                      <a:pt x="1371" y="281"/>
                    </a:lnTo>
                    <a:lnTo>
                      <a:pt x="1394" y="311"/>
                    </a:lnTo>
                    <a:lnTo>
                      <a:pt x="1415" y="341"/>
                    </a:lnTo>
                    <a:lnTo>
                      <a:pt x="1436" y="373"/>
                    </a:lnTo>
                    <a:lnTo>
                      <a:pt x="1454" y="405"/>
                    </a:lnTo>
                    <a:lnTo>
                      <a:pt x="1471" y="439"/>
                    </a:lnTo>
                    <a:lnTo>
                      <a:pt x="1487" y="473"/>
                    </a:lnTo>
                    <a:lnTo>
                      <a:pt x="1501" y="507"/>
                    </a:lnTo>
                    <a:lnTo>
                      <a:pt x="1514" y="544"/>
                    </a:lnTo>
                    <a:lnTo>
                      <a:pt x="1524" y="580"/>
                    </a:lnTo>
                    <a:lnTo>
                      <a:pt x="1532" y="618"/>
                    </a:lnTo>
                    <a:lnTo>
                      <a:pt x="1539" y="655"/>
                    </a:lnTo>
                    <a:lnTo>
                      <a:pt x="1544" y="694"/>
                    </a:lnTo>
                    <a:lnTo>
                      <a:pt x="1547" y="734"/>
                    </a:lnTo>
                    <a:lnTo>
                      <a:pt x="1548" y="774"/>
                    </a:lnTo>
                    <a:lnTo>
                      <a:pt x="1547" y="814"/>
                    </a:lnTo>
                    <a:lnTo>
                      <a:pt x="1544" y="853"/>
                    </a:lnTo>
                    <a:lnTo>
                      <a:pt x="1539" y="891"/>
                    </a:lnTo>
                    <a:lnTo>
                      <a:pt x="1532" y="929"/>
                    </a:lnTo>
                    <a:lnTo>
                      <a:pt x="1524" y="967"/>
                    </a:lnTo>
                    <a:lnTo>
                      <a:pt x="1514" y="1003"/>
                    </a:lnTo>
                    <a:lnTo>
                      <a:pt x="1501" y="1040"/>
                    </a:lnTo>
                    <a:lnTo>
                      <a:pt x="1487" y="1075"/>
                    </a:lnTo>
                    <a:lnTo>
                      <a:pt x="1471" y="1109"/>
                    </a:lnTo>
                    <a:lnTo>
                      <a:pt x="1454" y="1142"/>
                    </a:lnTo>
                    <a:lnTo>
                      <a:pt x="1436" y="1174"/>
                    </a:lnTo>
                    <a:lnTo>
                      <a:pt x="1415" y="1206"/>
                    </a:lnTo>
                    <a:lnTo>
                      <a:pt x="1394" y="1237"/>
                    </a:lnTo>
                    <a:lnTo>
                      <a:pt x="1371" y="1265"/>
                    </a:lnTo>
                    <a:lnTo>
                      <a:pt x="1347" y="1294"/>
                    </a:lnTo>
                    <a:lnTo>
                      <a:pt x="1321" y="1320"/>
                    </a:lnTo>
                    <a:lnTo>
                      <a:pt x="1295" y="1346"/>
                    </a:lnTo>
                    <a:lnTo>
                      <a:pt x="1266" y="1370"/>
                    </a:lnTo>
                    <a:lnTo>
                      <a:pt x="1238" y="1393"/>
                    </a:lnTo>
                    <a:lnTo>
                      <a:pt x="1207" y="1415"/>
                    </a:lnTo>
                    <a:lnTo>
                      <a:pt x="1176" y="1435"/>
                    </a:lnTo>
                    <a:lnTo>
                      <a:pt x="1143" y="1453"/>
                    </a:lnTo>
                    <a:lnTo>
                      <a:pt x="1110" y="1470"/>
                    </a:lnTo>
                    <a:lnTo>
                      <a:pt x="1076" y="1486"/>
                    </a:lnTo>
                    <a:lnTo>
                      <a:pt x="1040" y="1500"/>
                    </a:lnTo>
                    <a:lnTo>
                      <a:pt x="1004" y="1513"/>
                    </a:lnTo>
                    <a:lnTo>
                      <a:pt x="967" y="1523"/>
                    </a:lnTo>
                    <a:lnTo>
                      <a:pt x="930" y="1531"/>
                    </a:lnTo>
                    <a:lnTo>
                      <a:pt x="892" y="1538"/>
                    </a:lnTo>
                    <a:lnTo>
                      <a:pt x="853" y="1543"/>
                    </a:lnTo>
                    <a:lnTo>
                      <a:pt x="814" y="1546"/>
                    </a:lnTo>
                    <a:lnTo>
                      <a:pt x="774" y="1547"/>
                    </a:lnTo>
                    <a:lnTo>
                      <a:pt x="735" y="1546"/>
                    </a:lnTo>
                    <a:lnTo>
                      <a:pt x="695" y="1543"/>
                    </a:lnTo>
                    <a:lnTo>
                      <a:pt x="656" y="1538"/>
                    </a:lnTo>
                    <a:lnTo>
                      <a:pt x="618" y="1531"/>
                    </a:lnTo>
                    <a:lnTo>
                      <a:pt x="581" y="1523"/>
                    </a:lnTo>
                    <a:lnTo>
                      <a:pt x="544" y="1513"/>
                    </a:lnTo>
                    <a:lnTo>
                      <a:pt x="509" y="1500"/>
                    </a:lnTo>
                    <a:lnTo>
                      <a:pt x="473" y="1486"/>
                    </a:lnTo>
                    <a:lnTo>
                      <a:pt x="439" y="1470"/>
                    </a:lnTo>
                    <a:lnTo>
                      <a:pt x="405" y="1453"/>
                    </a:lnTo>
                    <a:lnTo>
                      <a:pt x="373" y="1435"/>
                    </a:lnTo>
                    <a:lnTo>
                      <a:pt x="341" y="1415"/>
                    </a:lnTo>
                    <a:lnTo>
                      <a:pt x="311" y="1393"/>
                    </a:lnTo>
                    <a:lnTo>
                      <a:pt x="282" y="1370"/>
                    </a:lnTo>
                    <a:lnTo>
                      <a:pt x="254" y="1346"/>
                    </a:lnTo>
                    <a:lnTo>
                      <a:pt x="227" y="1320"/>
                    </a:lnTo>
                    <a:lnTo>
                      <a:pt x="202" y="1294"/>
                    </a:lnTo>
                    <a:lnTo>
                      <a:pt x="177" y="1265"/>
                    </a:lnTo>
                    <a:lnTo>
                      <a:pt x="154" y="1237"/>
                    </a:lnTo>
                    <a:lnTo>
                      <a:pt x="132" y="1206"/>
                    </a:lnTo>
                    <a:lnTo>
                      <a:pt x="113" y="1174"/>
                    </a:lnTo>
                    <a:lnTo>
                      <a:pt x="94" y="1142"/>
                    </a:lnTo>
                    <a:lnTo>
                      <a:pt x="76" y="1109"/>
                    </a:lnTo>
                    <a:lnTo>
                      <a:pt x="62" y="1075"/>
                    </a:lnTo>
                    <a:lnTo>
                      <a:pt x="48" y="1040"/>
                    </a:lnTo>
                    <a:lnTo>
                      <a:pt x="35" y="1003"/>
                    </a:lnTo>
                    <a:lnTo>
                      <a:pt x="25" y="967"/>
                    </a:lnTo>
                    <a:lnTo>
                      <a:pt x="16" y="929"/>
                    </a:lnTo>
                    <a:lnTo>
                      <a:pt x="9" y="891"/>
                    </a:lnTo>
                    <a:lnTo>
                      <a:pt x="5" y="853"/>
                    </a:lnTo>
                    <a:lnTo>
                      <a:pt x="1" y="814"/>
                    </a:lnTo>
                    <a:lnTo>
                      <a:pt x="0" y="774"/>
                    </a:lnTo>
                    <a:lnTo>
                      <a:pt x="1" y="734"/>
                    </a:lnTo>
                    <a:lnTo>
                      <a:pt x="5" y="694"/>
                    </a:lnTo>
                    <a:lnTo>
                      <a:pt x="9" y="655"/>
                    </a:lnTo>
                    <a:lnTo>
                      <a:pt x="16" y="618"/>
                    </a:lnTo>
                    <a:lnTo>
                      <a:pt x="25" y="580"/>
                    </a:lnTo>
                    <a:lnTo>
                      <a:pt x="35" y="544"/>
                    </a:lnTo>
                    <a:lnTo>
                      <a:pt x="48" y="507"/>
                    </a:lnTo>
                    <a:lnTo>
                      <a:pt x="62" y="473"/>
                    </a:lnTo>
                    <a:lnTo>
                      <a:pt x="76" y="439"/>
                    </a:lnTo>
                    <a:lnTo>
                      <a:pt x="94" y="405"/>
                    </a:lnTo>
                    <a:lnTo>
                      <a:pt x="113" y="373"/>
                    </a:lnTo>
                    <a:lnTo>
                      <a:pt x="132" y="341"/>
                    </a:lnTo>
                    <a:lnTo>
                      <a:pt x="154" y="311"/>
                    </a:lnTo>
                    <a:lnTo>
                      <a:pt x="177" y="281"/>
                    </a:lnTo>
                    <a:lnTo>
                      <a:pt x="202" y="254"/>
                    </a:lnTo>
                    <a:lnTo>
                      <a:pt x="227" y="227"/>
                    </a:lnTo>
                    <a:lnTo>
                      <a:pt x="254" y="202"/>
                    </a:lnTo>
                    <a:lnTo>
                      <a:pt x="282" y="177"/>
                    </a:lnTo>
                    <a:lnTo>
                      <a:pt x="311" y="154"/>
                    </a:lnTo>
                    <a:lnTo>
                      <a:pt x="341" y="132"/>
                    </a:lnTo>
                    <a:lnTo>
                      <a:pt x="373" y="112"/>
                    </a:lnTo>
                    <a:lnTo>
                      <a:pt x="405" y="93"/>
                    </a:lnTo>
                    <a:lnTo>
                      <a:pt x="439" y="76"/>
                    </a:lnTo>
                    <a:lnTo>
                      <a:pt x="473" y="61"/>
                    </a:lnTo>
                    <a:lnTo>
                      <a:pt x="509" y="47"/>
                    </a:lnTo>
                    <a:lnTo>
                      <a:pt x="544" y="35"/>
                    </a:lnTo>
                    <a:lnTo>
                      <a:pt x="581" y="25"/>
                    </a:lnTo>
                    <a:lnTo>
                      <a:pt x="618" y="16"/>
                    </a:lnTo>
                    <a:lnTo>
                      <a:pt x="656" y="9"/>
                    </a:lnTo>
                    <a:lnTo>
                      <a:pt x="695" y="4"/>
                    </a:lnTo>
                    <a:lnTo>
                      <a:pt x="735" y="1"/>
                    </a:lnTo>
                    <a:lnTo>
                      <a:pt x="774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4" name="Freeform 35"/>
              <p:cNvSpPr>
                <a:spLocks noEditPoints="1"/>
              </p:cNvSpPr>
              <p:nvPr/>
            </p:nvSpPr>
            <p:spPr bwMode="auto">
              <a:xfrm>
                <a:off x="6059071" y="5211540"/>
                <a:ext cx="137606" cy="137606"/>
              </a:xfrm>
              <a:custGeom>
                <a:avLst/>
                <a:gdLst>
                  <a:gd name="T0" fmla="*/ 470 w 608"/>
                  <a:gd name="T1" fmla="*/ 1 h 609"/>
                  <a:gd name="T2" fmla="*/ 514 w 608"/>
                  <a:gd name="T3" fmla="*/ 13 h 609"/>
                  <a:gd name="T4" fmla="*/ 552 w 608"/>
                  <a:gd name="T5" fmla="*/ 36 h 609"/>
                  <a:gd name="T6" fmla="*/ 563 w 608"/>
                  <a:gd name="T7" fmla="*/ 46 h 609"/>
                  <a:gd name="T8" fmla="*/ 589 w 608"/>
                  <a:gd name="T9" fmla="*/ 81 h 609"/>
                  <a:gd name="T10" fmla="*/ 604 w 608"/>
                  <a:gd name="T11" fmla="*/ 123 h 609"/>
                  <a:gd name="T12" fmla="*/ 608 w 608"/>
                  <a:gd name="T13" fmla="*/ 455 h 609"/>
                  <a:gd name="T14" fmla="*/ 601 w 608"/>
                  <a:gd name="T15" fmla="*/ 501 h 609"/>
                  <a:gd name="T16" fmla="*/ 581 w 608"/>
                  <a:gd name="T17" fmla="*/ 541 h 609"/>
                  <a:gd name="T18" fmla="*/ 552 w 608"/>
                  <a:gd name="T19" fmla="*/ 574 h 609"/>
                  <a:gd name="T20" fmla="*/ 514 w 608"/>
                  <a:gd name="T21" fmla="*/ 597 h 609"/>
                  <a:gd name="T22" fmla="*/ 470 w 608"/>
                  <a:gd name="T23" fmla="*/ 608 h 609"/>
                  <a:gd name="T24" fmla="*/ 138 w 608"/>
                  <a:gd name="T25" fmla="*/ 608 h 609"/>
                  <a:gd name="T26" fmla="*/ 93 w 608"/>
                  <a:gd name="T27" fmla="*/ 597 h 609"/>
                  <a:gd name="T28" fmla="*/ 55 w 608"/>
                  <a:gd name="T29" fmla="*/ 574 h 609"/>
                  <a:gd name="T30" fmla="*/ 35 w 608"/>
                  <a:gd name="T31" fmla="*/ 553 h 609"/>
                  <a:gd name="T32" fmla="*/ 11 w 608"/>
                  <a:gd name="T33" fmla="*/ 514 h 609"/>
                  <a:gd name="T34" fmla="*/ 0 w 608"/>
                  <a:gd name="T35" fmla="*/ 471 h 609"/>
                  <a:gd name="T36" fmla="*/ 0 w 608"/>
                  <a:gd name="T37" fmla="*/ 138 h 609"/>
                  <a:gd name="T38" fmla="*/ 11 w 608"/>
                  <a:gd name="T39" fmla="*/ 95 h 609"/>
                  <a:gd name="T40" fmla="*/ 35 w 608"/>
                  <a:gd name="T41" fmla="*/ 57 h 609"/>
                  <a:gd name="T42" fmla="*/ 67 w 608"/>
                  <a:gd name="T43" fmla="*/ 28 h 609"/>
                  <a:gd name="T44" fmla="*/ 107 w 608"/>
                  <a:gd name="T45" fmla="*/ 8 h 609"/>
                  <a:gd name="T46" fmla="*/ 152 w 608"/>
                  <a:gd name="T47" fmla="*/ 0 h 609"/>
                  <a:gd name="T48" fmla="*/ 143 w 608"/>
                  <a:gd name="T49" fmla="*/ 61 h 609"/>
                  <a:gd name="T50" fmla="*/ 116 w 608"/>
                  <a:gd name="T51" fmla="*/ 68 h 609"/>
                  <a:gd name="T52" fmla="*/ 93 w 608"/>
                  <a:gd name="T53" fmla="*/ 81 h 609"/>
                  <a:gd name="T54" fmla="*/ 75 w 608"/>
                  <a:gd name="T55" fmla="*/ 102 h 609"/>
                  <a:gd name="T56" fmla="*/ 62 w 608"/>
                  <a:gd name="T57" fmla="*/ 127 h 609"/>
                  <a:gd name="T58" fmla="*/ 58 w 608"/>
                  <a:gd name="T59" fmla="*/ 154 h 609"/>
                  <a:gd name="T60" fmla="*/ 60 w 608"/>
                  <a:gd name="T61" fmla="*/ 475 h 609"/>
                  <a:gd name="T62" fmla="*/ 69 w 608"/>
                  <a:gd name="T63" fmla="*/ 501 h 609"/>
                  <a:gd name="T64" fmla="*/ 86 w 608"/>
                  <a:gd name="T65" fmla="*/ 522 h 609"/>
                  <a:gd name="T66" fmla="*/ 108 w 608"/>
                  <a:gd name="T67" fmla="*/ 538 h 609"/>
                  <a:gd name="T68" fmla="*/ 134 w 608"/>
                  <a:gd name="T69" fmla="*/ 547 h 609"/>
                  <a:gd name="T70" fmla="*/ 454 w 608"/>
                  <a:gd name="T71" fmla="*/ 550 h 609"/>
                  <a:gd name="T72" fmla="*/ 482 w 608"/>
                  <a:gd name="T73" fmla="*/ 545 h 609"/>
                  <a:gd name="T74" fmla="*/ 507 w 608"/>
                  <a:gd name="T75" fmla="*/ 534 h 609"/>
                  <a:gd name="T76" fmla="*/ 527 w 608"/>
                  <a:gd name="T77" fmla="*/ 516 h 609"/>
                  <a:gd name="T78" fmla="*/ 541 w 608"/>
                  <a:gd name="T79" fmla="*/ 492 h 609"/>
                  <a:gd name="T80" fmla="*/ 548 w 608"/>
                  <a:gd name="T81" fmla="*/ 465 h 609"/>
                  <a:gd name="T82" fmla="*/ 548 w 608"/>
                  <a:gd name="T83" fmla="*/ 145 h 609"/>
                  <a:gd name="T84" fmla="*/ 541 w 608"/>
                  <a:gd name="T85" fmla="*/ 118 h 609"/>
                  <a:gd name="T86" fmla="*/ 527 w 608"/>
                  <a:gd name="T87" fmla="*/ 94 h 609"/>
                  <a:gd name="T88" fmla="*/ 514 w 608"/>
                  <a:gd name="T89" fmla="*/ 81 h 609"/>
                  <a:gd name="T90" fmla="*/ 491 w 608"/>
                  <a:gd name="T91" fmla="*/ 68 h 609"/>
                  <a:gd name="T92" fmla="*/ 464 w 608"/>
                  <a:gd name="T93" fmla="*/ 61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08" h="609">
                    <a:moveTo>
                      <a:pt x="152" y="0"/>
                    </a:moveTo>
                    <a:lnTo>
                      <a:pt x="454" y="0"/>
                    </a:lnTo>
                    <a:lnTo>
                      <a:pt x="470" y="1"/>
                    </a:lnTo>
                    <a:lnTo>
                      <a:pt x="484" y="4"/>
                    </a:lnTo>
                    <a:lnTo>
                      <a:pt x="499" y="8"/>
                    </a:lnTo>
                    <a:lnTo>
                      <a:pt x="514" y="13"/>
                    </a:lnTo>
                    <a:lnTo>
                      <a:pt x="527" y="20"/>
                    </a:lnTo>
                    <a:lnTo>
                      <a:pt x="539" y="28"/>
                    </a:lnTo>
                    <a:lnTo>
                      <a:pt x="552" y="36"/>
                    </a:lnTo>
                    <a:lnTo>
                      <a:pt x="562" y="46"/>
                    </a:lnTo>
                    <a:lnTo>
                      <a:pt x="562" y="46"/>
                    </a:lnTo>
                    <a:lnTo>
                      <a:pt x="563" y="46"/>
                    </a:lnTo>
                    <a:lnTo>
                      <a:pt x="572" y="57"/>
                    </a:lnTo>
                    <a:lnTo>
                      <a:pt x="581" y="69"/>
                    </a:lnTo>
                    <a:lnTo>
                      <a:pt x="589" y="81"/>
                    </a:lnTo>
                    <a:lnTo>
                      <a:pt x="595" y="95"/>
                    </a:lnTo>
                    <a:lnTo>
                      <a:pt x="601" y="109"/>
                    </a:lnTo>
                    <a:lnTo>
                      <a:pt x="604" y="123"/>
                    </a:lnTo>
                    <a:lnTo>
                      <a:pt x="606" y="138"/>
                    </a:lnTo>
                    <a:lnTo>
                      <a:pt x="608" y="154"/>
                    </a:lnTo>
                    <a:lnTo>
                      <a:pt x="608" y="455"/>
                    </a:lnTo>
                    <a:lnTo>
                      <a:pt x="606" y="471"/>
                    </a:lnTo>
                    <a:lnTo>
                      <a:pt x="604" y="486"/>
                    </a:lnTo>
                    <a:lnTo>
                      <a:pt x="601" y="501"/>
                    </a:lnTo>
                    <a:lnTo>
                      <a:pt x="595" y="514"/>
                    </a:lnTo>
                    <a:lnTo>
                      <a:pt x="589" y="528"/>
                    </a:lnTo>
                    <a:lnTo>
                      <a:pt x="581" y="541"/>
                    </a:lnTo>
                    <a:lnTo>
                      <a:pt x="572" y="553"/>
                    </a:lnTo>
                    <a:lnTo>
                      <a:pt x="563" y="563"/>
                    </a:lnTo>
                    <a:lnTo>
                      <a:pt x="552" y="574"/>
                    </a:lnTo>
                    <a:lnTo>
                      <a:pt x="540" y="583"/>
                    </a:lnTo>
                    <a:lnTo>
                      <a:pt x="527" y="590"/>
                    </a:lnTo>
                    <a:lnTo>
                      <a:pt x="514" y="597"/>
                    </a:lnTo>
                    <a:lnTo>
                      <a:pt x="499" y="602"/>
                    </a:lnTo>
                    <a:lnTo>
                      <a:pt x="484" y="606"/>
                    </a:lnTo>
                    <a:lnTo>
                      <a:pt x="470" y="608"/>
                    </a:lnTo>
                    <a:lnTo>
                      <a:pt x="454" y="609"/>
                    </a:lnTo>
                    <a:lnTo>
                      <a:pt x="152" y="609"/>
                    </a:lnTo>
                    <a:lnTo>
                      <a:pt x="138" y="608"/>
                    </a:lnTo>
                    <a:lnTo>
                      <a:pt x="122" y="606"/>
                    </a:lnTo>
                    <a:lnTo>
                      <a:pt x="108" y="602"/>
                    </a:lnTo>
                    <a:lnTo>
                      <a:pt x="93" y="597"/>
                    </a:lnTo>
                    <a:lnTo>
                      <a:pt x="79" y="590"/>
                    </a:lnTo>
                    <a:lnTo>
                      <a:pt x="67" y="583"/>
                    </a:lnTo>
                    <a:lnTo>
                      <a:pt x="55" y="574"/>
                    </a:lnTo>
                    <a:lnTo>
                      <a:pt x="44" y="563"/>
                    </a:lnTo>
                    <a:lnTo>
                      <a:pt x="44" y="563"/>
                    </a:lnTo>
                    <a:lnTo>
                      <a:pt x="35" y="553"/>
                    </a:lnTo>
                    <a:lnTo>
                      <a:pt x="26" y="541"/>
                    </a:lnTo>
                    <a:lnTo>
                      <a:pt x="18" y="528"/>
                    </a:lnTo>
                    <a:lnTo>
                      <a:pt x="11" y="514"/>
                    </a:lnTo>
                    <a:lnTo>
                      <a:pt x="6" y="501"/>
                    </a:lnTo>
                    <a:lnTo>
                      <a:pt x="2" y="486"/>
                    </a:lnTo>
                    <a:lnTo>
                      <a:pt x="0" y="471"/>
                    </a:lnTo>
                    <a:lnTo>
                      <a:pt x="0" y="455"/>
                    </a:lnTo>
                    <a:lnTo>
                      <a:pt x="0" y="154"/>
                    </a:lnTo>
                    <a:lnTo>
                      <a:pt x="0" y="138"/>
                    </a:lnTo>
                    <a:lnTo>
                      <a:pt x="2" y="123"/>
                    </a:lnTo>
                    <a:lnTo>
                      <a:pt x="6" y="109"/>
                    </a:lnTo>
                    <a:lnTo>
                      <a:pt x="11" y="95"/>
                    </a:lnTo>
                    <a:lnTo>
                      <a:pt x="18" y="81"/>
                    </a:lnTo>
                    <a:lnTo>
                      <a:pt x="26" y="69"/>
                    </a:lnTo>
                    <a:lnTo>
                      <a:pt x="35" y="57"/>
                    </a:lnTo>
                    <a:lnTo>
                      <a:pt x="44" y="46"/>
                    </a:lnTo>
                    <a:lnTo>
                      <a:pt x="55" y="36"/>
                    </a:lnTo>
                    <a:lnTo>
                      <a:pt x="67" y="28"/>
                    </a:lnTo>
                    <a:lnTo>
                      <a:pt x="79" y="20"/>
                    </a:lnTo>
                    <a:lnTo>
                      <a:pt x="93" y="13"/>
                    </a:lnTo>
                    <a:lnTo>
                      <a:pt x="107" y="8"/>
                    </a:lnTo>
                    <a:lnTo>
                      <a:pt x="122" y="4"/>
                    </a:lnTo>
                    <a:lnTo>
                      <a:pt x="138" y="1"/>
                    </a:lnTo>
                    <a:lnTo>
                      <a:pt x="152" y="0"/>
                    </a:lnTo>
                    <a:close/>
                    <a:moveTo>
                      <a:pt x="454" y="60"/>
                    </a:moveTo>
                    <a:lnTo>
                      <a:pt x="152" y="60"/>
                    </a:lnTo>
                    <a:lnTo>
                      <a:pt x="143" y="61"/>
                    </a:lnTo>
                    <a:lnTo>
                      <a:pt x="134" y="62"/>
                    </a:lnTo>
                    <a:lnTo>
                      <a:pt x="125" y="64"/>
                    </a:lnTo>
                    <a:lnTo>
                      <a:pt x="116" y="68"/>
                    </a:lnTo>
                    <a:lnTo>
                      <a:pt x="108" y="71"/>
                    </a:lnTo>
                    <a:lnTo>
                      <a:pt x="100" y="76"/>
                    </a:lnTo>
                    <a:lnTo>
                      <a:pt x="93" y="81"/>
                    </a:lnTo>
                    <a:lnTo>
                      <a:pt x="86" y="88"/>
                    </a:lnTo>
                    <a:lnTo>
                      <a:pt x="79" y="94"/>
                    </a:lnTo>
                    <a:lnTo>
                      <a:pt x="75" y="102"/>
                    </a:lnTo>
                    <a:lnTo>
                      <a:pt x="69" y="110"/>
                    </a:lnTo>
                    <a:lnTo>
                      <a:pt x="66" y="118"/>
                    </a:lnTo>
                    <a:lnTo>
                      <a:pt x="62" y="127"/>
                    </a:lnTo>
                    <a:lnTo>
                      <a:pt x="60" y="135"/>
                    </a:lnTo>
                    <a:lnTo>
                      <a:pt x="59" y="145"/>
                    </a:lnTo>
                    <a:lnTo>
                      <a:pt x="58" y="154"/>
                    </a:lnTo>
                    <a:lnTo>
                      <a:pt x="58" y="455"/>
                    </a:lnTo>
                    <a:lnTo>
                      <a:pt x="59" y="465"/>
                    </a:lnTo>
                    <a:lnTo>
                      <a:pt x="60" y="475"/>
                    </a:lnTo>
                    <a:lnTo>
                      <a:pt x="62" y="484"/>
                    </a:lnTo>
                    <a:lnTo>
                      <a:pt x="66" y="492"/>
                    </a:lnTo>
                    <a:lnTo>
                      <a:pt x="69" y="501"/>
                    </a:lnTo>
                    <a:lnTo>
                      <a:pt x="75" y="509"/>
                    </a:lnTo>
                    <a:lnTo>
                      <a:pt x="79" y="516"/>
                    </a:lnTo>
                    <a:lnTo>
                      <a:pt x="86" y="522"/>
                    </a:lnTo>
                    <a:lnTo>
                      <a:pt x="93" y="528"/>
                    </a:lnTo>
                    <a:lnTo>
                      <a:pt x="100" y="534"/>
                    </a:lnTo>
                    <a:lnTo>
                      <a:pt x="108" y="538"/>
                    </a:lnTo>
                    <a:lnTo>
                      <a:pt x="116" y="543"/>
                    </a:lnTo>
                    <a:lnTo>
                      <a:pt x="125" y="545"/>
                    </a:lnTo>
                    <a:lnTo>
                      <a:pt x="134" y="547"/>
                    </a:lnTo>
                    <a:lnTo>
                      <a:pt x="143" y="550"/>
                    </a:lnTo>
                    <a:lnTo>
                      <a:pt x="152" y="550"/>
                    </a:lnTo>
                    <a:lnTo>
                      <a:pt x="454" y="550"/>
                    </a:lnTo>
                    <a:lnTo>
                      <a:pt x="464" y="550"/>
                    </a:lnTo>
                    <a:lnTo>
                      <a:pt x="473" y="547"/>
                    </a:lnTo>
                    <a:lnTo>
                      <a:pt x="482" y="545"/>
                    </a:lnTo>
                    <a:lnTo>
                      <a:pt x="491" y="543"/>
                    </a:lnTo>
                    <a:lnTo>
                      <a:pt x="499" y="538"/>
                    </a:lnTo>
                    <a:lnTo>
                      <a:pt x="507" y="534"/>
                    </a:lnTo>
                    <a:lnTo>
                      <a:pt x="514" y="528"/>
                    </a:lnTo>
                    <a:lnTo>
                      <a:pt x="521" y="522"/>
                    </a:lnTo>
                    <a:lnTo>
                      <a:pt x="527" y="516"/>
                    </a:lnTo>
                    <a:lnTo>
                      <a:pt x="532" y="508"/>
                    </a:lnTo>
                    <a:lnTo>
                      <a:pt x="537" y="501"/>
                    </a:lnTo>
                    <a:lnTo>
                      <a:pt x="541" y="492"/>
                    </a:lnTo>
                    <a:lnTo>
                      <a:pt x="545" y="484"/>
                    </a:lnTo>
                    <a:lnTo>
                      <a:pt x="547" y="475"/>
                    </a:lnTo>
                    <a:lnTo>
                      <a:pt x="548" y="465"/>
                    </a:lnTo>
                    <a:lnTo>
                      <a:pt x="548" y="455"/>
                    </a:lnTo>
                    <a:lnTo>
                      <a:pt x="548" y="154"/>
                    </a:lnTo>
                    <a:lnTo>
                      <a:pt x="548" y="145"/>
                    </a:lnTo>
                    <a:lnTo>
                      <a:pt x="547" y="135"/>
                    </a:lnTo>
                    <a:lnTo>
                      <a:pt x="545" y="126"/>
                    </a:lnTo>
                    <a:lnTo>
                      <a:pt x="541" y="118"/>
                    </a:lnTo>
                    <a:lnTo>
                      <a:pt x="537" y="110"/>
                    </a:lnTo>
                    <a:lnTo>
                      <a:pt x="532" y="102"/>
                    </a:lnTo>
                    <a:lnTo>
                      <a:pt x="527" y="94"/>
                    </a:lnTo>
                    <a:lnTo>
                      <a:pt x="521" y="88"/>
                    </a:lnTo>
                    <a:lnTo>
                      <a:pt x="521" y="87"/>
                    </a:lnTo>
                    <a:lnTo>
                      <a:pt x="514" y="81"/>
                    </a:lnTo>
                    <a:lnTo>
                      <a:pt x="507" y="76"/>
                    </a:lnTo>
                    <a:lnTo>
                      <a:pt x="499" y="71"/>
                    </a:lnTo>
                    <a:lnTo>
                      <a:pt x="491" y="68"/>
                    </a:lnTo>
                    <a:lnTo>
                      <a:pt x="482" y="64"/>
                    </a:lnTo>
                    <a:lnTo>
                      <a:pt x="473" y="62"/>
                    </a:lnTo>
                    <a:lnTo>
                      <a:pt x="464" y="61"/>
                    </a:lnTo>
                    <a:lnTo>
                      <a:pt x="454" y="60"/>
                    </a:lnTo>
                    <a:close/>
                  </a:path>
                </a:pathLst>
              </a:custGeom>
              <a:gradFill flip="none" rotWithShape="1">
                <a:gsLst>
                  <a:gs pos="46000">
                    <a:srgbClr val="FFFFFF"/>
                  </a:gs>
                  <a:gs pos="56000">
                    <a:schemeClr val="bg1">
                      <a:alpha val="45000"/>
                    </a:schemeClr>
                  </a:gs>
                  <a:gs pos="100000">
                    <a:srgbClr val="FFFFFF"/>
                  </a:gs>
                  <a:gs pos="0">
                    <a:schemeClr val="bg1">
                      <a:alpha val="97000"/>
                    </a:schemeClr>
                  </a:gs>
                </a:gsLst>
                <a:lin ang="189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5" name="Freeform 42"/>
              <p:cNvSpPr>
                <a:spLocks/>
              </p:cNvSpPr>
              <p:nvPr/>
            </p:nvSpPr>
            <p:spPr bwMode="auto">
              <a:xfrm>
                <a:off x="5940539" y="5287836"/>
                <a:ext cx="371944" cy="178479"/>
              </a:xfrm>
              <a:custGeom>
                <a:avLst/>
                <a:gdLst>
                  <a:gd name="T0" fmla="*/ 1635 w 1638"/>
                  <a:gd name="T1" fmla="*/ 43 h 786"/>
                  <a:gd name="T2" fmla="*/ 1625 w 1638"/>
                  <a:gd name="T3" fmla="*/ 122 h 786"/>
                  <a:gd name="T4" fmla="*/ 1605 w 1638"/>
                  <a:gd name="T5" fmla="*/ 199 h 786"/>
                  <a:gd name="T6" fmla="*/ 1580 w 1638"/>
                  <a:gd name="T7" fmla="*/ 273 h 786"/>
                  <a:gd name="T8" fmla="*/ 1547 w 1638"/>
                  <a:gd name="T9" fmla="*/ 344 h 786"/>
                  <a:gd name="T10" fmla="*/ 1508 w 1638"/>
                  <a:gd name="T11" fmla="*/ 410 h 786"/>
                  <a:gd name="T12" fmla="*/ 1464 w 1638"/>
                  <a:gd name="T13" fmla="*/ 473 h 786"/>
                  <a:gd name="T14" fmla="*/ 1414 w 1638"/>
                  <a:gd name="T15" fmla="*/ 531 h 786"/>
                  <a:gd name="T16" fmla="*/ 1359 w 1638"/>
                  <a:gd name="T17" fmla="*/ 584 h 786"/>
                  <a:gd name="T18" fmla="*/ 1298 w 1638"/>
                  <a:gd name="T19" fmla="*/ 631 h 786"/>
                  <a:gd name="T20" fmla="*/ 1235 w 1638"/>
                  <a:gd name="T21" fmla="*/ 674 h 786"/>
                  <a:gd name="T22" fmla="*/ 1166 w 1638"/>
                  <a:gd name="T23" fmla="*/ 710 h 786"/>
                  <a:gd name="T24" fmla="*/ 1094 w 1638"/>
                  <a:gd name="T25" fmla="*/ 740 h 786"/>
                  <a:gd name="T26" fmla="*/ 1019 w 1638"/>
                  <a:gd name="T27" fmla="*/ 763 h 786"/>
                  <a:gd name="T28" fmla="*/ 940 w 1638"/>
                  <a:gd name="T29" fmla="*/ 777 h 786"/>
                  <a:gd name="T30" fmla="*/ 861 w 1638"/>
                  <a:gd name="T31" fmla="*/ 785 h 786"/>
                  <a:gd name="T32" fmla="*/ 778 w 1638"/>
                  <a:gd name="T33" fmla="*/ 785 h 786"/>
                  <a:gd name="T34" fmla="*/ 697 w 1638"/>
                  <a:gd name="T35" fmla="*/ 777 h 786"/>
                  <a:gd name="T36" fmla="*/ 619 w 1638"/>
                  <a:gd name="T37" fmla="*/ 763 h 786"/>
                  <a:gd name="T38" fmla="*/ 543 w 1638"/>
                  <a:gd name="T39" fmla="*/ 740 h 786"/>
                  <a:gd name="T40" fmla="*/ 472 w 1638"/>
                  <a:gd name="T41" fmla="*/ 710 h 786"/>
                  <a:gd name="T42" fmla="*/ 403 w 1638"/>
                  <a:gd name="T43" fmla="*/ 674 h 786"/>
                  <a:gd name="T44" fmla="*/ 338 w 1638"/>
                  <a:gd name="T45" fmla="*/ 631 h 786"/>
                  <a:gd name="T46" fmla="*/ 279 w 1638"/>
                  <a:gd name="T47" fmla="*/ 584 h 786"/>
                  <a:gd name="T48" fmla="*/ 223 w 1638"/>
                  <a:gd name="T49" fmla="*/ 530 h 786"/>
                  <a:gd name="T50" fmla="*/ 173 w 1638"/>
                  <a:gd name="T51" fmla="*/ 472 h 786"/>
                  <a:gd name="T52" fmla="*/ 128 w 1638"/>
                  <a:gd name="T53" fmla="*/ 409 h 786"/>
                  <a:gd name="T54" fmla="*/ 89 w 1638"/>
                  <a:gd name="T55" fmla="*/ 342 h 786"/>
                  <a:gd name="T56" fmla="*/ 58 w 1638"/>
                  <a:gd name="T57" fmla="*/ 271 h 786"/>
                  <a:gd name="T58" fmla="*/ 32 w 1638"/>
                  <a:gd name="T59" fmla="*/ 197 h 786"/>
                  <a:gd name="T60" fmla="*/ 14 w 1638"/>
                  <a:gd name="T61" fmla="*/ 120 h 786"/>
                  <a:gd name="T62" fmla="*/ 3 w 1638"/>
                  <a:gd name="T63" fmla="*/ 40 h 786"/>
                  <a:gd name="T64" fmla="*/ 48 w 1638"/>
                  <a:gd name="T65" fmla="*/ 6 h 786"/>
                  <a:gd name="T66" fmla="*/ 146 w 1638"/>
                  <a:gd name="T67" fmla="*/ 18 h 786"/>
                  <a:gd name="T68" fmla="*/ 246 w 1638"/>
                  <a:gd name="T69" fmla="*/ 28 h 786"/>
                  <a:gd name="T70" fmla="*/ 348 w 1638"/>
                  <a:gd name="T71" fmla="*/ 37 h 786"/>
                  <a:gd name="T72" fmla="*/ 452 w 1638"/>
                  <a:gd name="T73" fmla="*/ 44 h 786"/>
                  <a:gd name="T74" fmla="*/ 557 w 1638"/>
                  <a:gd name="T75" fmla="*/ 50 h 786"/>
                  <a:gd name="T76" fmla="*/ 664 w 1638"/>
                  <a:gd name="T77" fmla="*/ 53 h 786"/>
                  <a:gd name="T78" fmla="*/ 774 w 1638"/>
                  <a:gd name="T79" fmla="*/ 56 h 786"/>
                  <a:gd name="T80" fmla="*/ 882 w 1638"/>
                  <a:gd name="T81" fmla="*/ 56 h 786"/>
                  <a:gd name="T82" fmla="*/ 988 w 1638"/>
                  <a:gd name="T83" fmla="*/ 53 h 786"/>
                  <a:gd name="T84" fmla="*/ 1093 w 1638"/>
                  <a:gd name="T85" fmla="*/ 50 h 786"/>
                  <a:gd name="T86" fmla="*/ 1196 w 1638"/>
                  <a:gd name="T87" fmla="*/ 45 h 786"/>
                  <a:gd name="T88" fmla="*/ 1297 w 1638"/>
                  <a:gd name="T89" fmla="*/ 39 h 786"/>
                  <a:gd name="T90" fmla="*/ 1398 w 1638"/>
                  <a:gd name="T91" fmla="*/ 30 h 786"/>
                  <a:gd name="T92" fmla="*/ 1495 w 1638"/>
                  <a:gd name="T93" fmla="*/ 20 h 786"/>
                  <a:gd name="T94" fmla="*/ 1590 w 1638"/>
                  <a:gd name="T95" fmla="*/ 9 h 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638" h="786">
                    <a:moveTo>
                      <a:pt x="1638" y="2"/>
                    </a:moveTo>
                    <a:lnTo>
                      <a:pt x="1635" y="43"/>
                    </a:lnTo>
                    <a:lnTo>
                      <a:pt x="1630" y="83"/>
                    </a:lnTo>
                    <a:lnTo>
                      <a:pt x="1625" y="122"/>
                    </a:lnTo>
                    <a:lnTo>
                      <a:pt x="1616" y="161"/>
                    </a:lnTo>
                    <a:lnTo>
                      <a:pt x="1605" y="199"/>
                    </a:lnTo>
                    <a:lnTo>
                      <a:pt x="1594" y="237"/>
                    </a:lnTo>
                    <a:lnTo>
                      <a:pt x="1580" y="273"/>
                    </a:lnTo>
                    <a:lnTo>
                      <a:pt x="1564" y="309"/>
                    </a:lnTo>
                    <a:lnTo>
                      <a:pt x="1547" y="344"/>
                    </a:lnTo>
                    <a:lnTo>
                      <a:pt x="1529" y="377"/>
                    </a:lnTo>
                    <a:lnTo>
                      <a:pt x="1508" y="410"/>
                    </a:lnTo>
                    <a:lnTo>
                      <a:pt x="1488" y="442"/>
                    </a:lnTo>
                    <a:lnTo>
                      <a:pt x="1464" y="473"/>
                    </a:lnTo>
                    <a:lnTo>
                      <a:pt x="1440" y="503"/>
                    </a:lnTo>
                    <a:lnTo>
                      <a:pt x="1414" y="531"/>
                    </a:lnTo>
                    <a:lnTo>
                      <a:pt x="1387" y="558"/>
                    </a:lnTo>
                    <a:lnTo>
                      <a:pt x="1359" y="584"/>
                    </a:lnTo>
                    <a:lnTo>
                      <a:pt x="1329" y="609"/>
                    </a:lnTo>
                    <a:lnTo>
                      <a:pt x="1298" y="631"/>
                    </a:lnTo>
                    <a:lnTo>
                      <a:pt x="1268" y="654"/>
                    </a:lnTo>
                    <a:lnTo>
                      <a:pt x="1235" y="674"/>
                    </a:lnTo>
                    <a:lnTo>
                      <a:pt x="1200" y="693"/>
                    </a:lnTo>
                    <a:lnTo>
                      <a:pt x="1166" y="710"/>
                    </a:lnTo>
                    <a:lnTo>
                      <a:pt x="1131" y="726"/>
                    </a:lnTo>
                    <a:lnTo>
                      <a:pt x="1094" y="740"/>
                    </a:lnTo>
                    <a:lnTo>
                      <a:pt x="1057" y="752"/>
                    </a:lnTo>
                    <a:lnTo>
                      <a:pt x="1019" y="763"/>
                    </a:lnTo>
                    <a:lnTo>
                      <a:pt x="980" y="771"/>
                    </a:lnTo>
                    <a:lnTo>
                      <a:pt x="940" y="777"/>
                    </a:lnTo>
                    <a:lnTo>
                      <a:pt x="900" y="783"/>
                    </a:lnTo>
                    <a:lnTo>
                      <a:pt x="861" y="785"/>
                    </a:lnTo>
                    <a:lnTo>
                      <a:pt x="819" y="786"/>
                    </a:lnTo>
                    <a:lnTo>
                      <a:pt x="778" y="785"/>
                    </a:lnTo>
                    <a:lnTo>
                      <a:pt x="737" y="783"/>
                    </a:lnTo>
                    <a:lnTo>
                      <a:pt x="697" y="777"/>
                    </a:lnTo>
                    <a:lnTo>
                      <a:pt x="657" y="771"/>
                    </a:lnTo>
                    <a:lnTo>
                      <a:pt x="619" y="763"/>
                    </a:lnTo>
                    <a:lnTo>
                      <a:pt x="581" y="752"/>
                    </a:lnTo>
                    <a:lnTo>
                      <a:pt x="543" y="740"/>
                    </a:lnTo>
                    <a:lnTo>
                      <a:pt x="507" y="725"/>
                    </a:lnTo>
                    <a:lnTo>
                      <a:pt x="472" y="710"/>
                    </a:lnTo>
                    <a:lnTo>
                      <a:pt x="436" y="693"/>
                    </a:lnTo>
                    <a:lnTo>
                      <a:pt x="403" y="674"/>
                    </a:lnTo>
                    <a:lnTo>
                      <a:pt x="370" y="653"/>
                    </a:lnTo>
                    <a:lnTo>
                      <a:pt x="338" y="631"/>
                    </a:lnTo>
                    <a:lnTo>
                      <a:pt x="308" y="607"/>
                    </a:lnTo>
                    <a:lnTo>
                      <a:pt x="279" y="584"/>
                    </a:lnTo>
                    <a:lnTo>
                      <a:pt x="250" y="557"/>
                    </a:lnTo>
                    <a:lnTo>
                      <a:pt x="223" y="530"/>
                    </a:lnTo>
                    <a:lnTo>
                      <a:pt x="198" y="501"/>
                    </a:lnTo>
                    <a:lnTo>
                      <a:pt x="173" y="472"/>
                    </a:lnTo>
                    <a:lnTo>
                      <a:pt x="150" y="441"/>
                    </a:lnTo>
                    <a:lnTo>
                      <a:pt x="128" y="409"/>
                    </a:lnTo>
                    <a:lnTo>
                      <a:pt x="109" y="376"/>
                    </a:lnTo>
                    <a:lnTo>
                      <a:pt x="89" y="342"/>
                    </a:lnTo>
                    <a:lnTo>
                      <a:pt x="73" y="308"/>
                    </a:lnTo>
                    <a:lnTo>
                      <a:pt x="58" y="271"/>
                    </a:lnTo>
                    <a:lnTo>
                      <a:pt x="44" y="235"/>
                    </a:lnTo>
                    <a:lnTo>
                      <a:pt x="32" y="197"/>
                    </a:lnTo>
                    <a:lnTo>
                      <a:pt x="22" y="159"/>
                    </a:lnTo>
                    <a:lnTo>
                      <a:pt x="14" y="120"/>
                    </a:lnTo>
                    <a:lnTo>
                      <a:pt x="7" y="81"/>
                    </a:lnTo>
                    <a:lnTo>
                      <a:pt x="3" y="40"/>
                    </a:lnTo>
                    <a:lnTo>
                      <a:pt x="0" y="0"/>
                    </a:lnTo>
                    <a:lnTo>
                      <a:pt x="48" y="6"/>
                    </a:lnTo>
                    <a:lnTo>
                      <a:pt x="96" y="12"/>
                    </a:lnTo>
                    <a:lnTo>
                      <a:pt x="146" y="18"/>
                    </a:lnTo>
                    <a:lnTo>
                      <a:pt x="196" y="24"/>
                    </a:lnTo>
                    <a:lnTo>
                      <a:pt x="246" y="28"/>
                    </a:lnTo>
                    <a:lnTo>
                      <a:pt x="297" y="33"/>
                    </a:lnTo>
                    <a:lnTo>
                      <a:pt x="348" y="37"/>
                    </a:lnTo>
                    <a:lnTo>
                      <a:pt x="400" y="41"/>
                    </a:lnTo>
                    <a:lnTo>
                      <a:pt x="452" y="44"/>
                    </a:lnTo>
                    <a:lnTo>
                      <a:pt x="505" y="48"/>
                    </a:lnTo>
                    <a:lnTo>
                      <a:pt x="557" y="50"/>
                    </a:lnTo>
                    <a:lnTo>
                      <a:pt x="611" y="52"/>
                    </a:lnTo>
                    <a:lnTo>
                      <a:pt x="664" y="53"/>
                    </a:lnTo>
                    <a:lnTo>
                      <a:pt x="719" y="55"/>
                    </a:lnTo>
                    <a:lnTo>
                      <a:pt x="774" y="56"/>
                    </a:lnTo>
                    <a:lnTo>
                      <a:pt x="829" y="56"/>
                    </a:lnTo>
                    <a:lnTo>
                      <a:pt x="882" y="56"/>
                    </a:lnTo>
                    <a:lnTo>
                      <a:pt x="936" y="55"/>
                    </a:lnTo>
                    <a:lnTo>
                      <a:pt x="988" y="53"/>
                    </a:lnTo>
                    <a:lnTo>
                      <a:pt x="1041" y="52"/>
                    </a:lnTo>
                    <a:lnTo>
                      <a:pt x="1093" y="50"/>
                    </a:lnTo>
                    <a:lnTo>
                      <a:pt x="1145" y="48"/>
                    </a:lnTo>
                    <a:lnTo>
                      <a:pt x="1196" y="45"/>
                    </a:lnTo>
                    <a:lnTo>
                      <a:pt x="1247" y="42"/>
                    </a:lnTo>
                    <a:lnTo>
                      <a:pt x="1297" y="39"/>
                    </a:lnTo>
                    <a:lnTo>
                      <a:pt x="1348" y="34"/>
                    </a:lnTo>
                    <a:lnTo>
                      <a:pt x="1398" y="30"/>
                    </a:lnTo>
                    <a:lnTo>
                      <a:pt x="1447" y="25"/>
                    </a:lnTo>
                    <a:lnTo>
                      <a:pt x="1495" y="20"/>
                    </a:lnTo>
                    <a:lnTo>
                      <a:pt x="1544" y="15"/>
                    </a:lnTo>
                    <a:lnTo>
                      <a:pt x="1590" y="9"/>
                    </a:lnTo>
                    <a:lnTo>
                      <a:pt x="1638" y="2"/>
                    </a:ln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alpha val="45000"/>
                    </a:schemeClr>
                  </a:gs>
                  <a:gs pos="0">
                    <a:schemeClr val="bg1">
                      <a:alpha val="20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56" name="Freeform 43"/>
            <p:cNvSpPr>
              <a:spLocks/>
            </p:cNvSpPr>
            <p:nvPr/>
          </p:nvSpPr>
          <p:spPr bwMode="auto">
            <a:xfrm>
              <a:off x="6484378" y="417446"/>
              <a:ext cx="2215278" cy="4990087"/>
            </a:xfrm>
            <a:custGeom>
              <a:avLst/>
              <a:gdLst>
                <a:gd name="T0" fmla="*/ 0 w 6402"/>
                <a:gd name="T1" fmla="*/ 0 h 14419"/>
                <a:gd name="T2" fmla="*/ 5706 w 6402"/>
                <a:gd name="T3" fmla="*/ 0 h 14419"/>
                <a:gd name="T4" fmla="*/ 5742 w 6402"/>
                <a:gd name="T5" fmla="*/ 1 h 14419"/>
                <a:gd name="T6" fmla="*/ 5777 w 6402"/>
                <a:gd name="T7" fmla="*/ 4 h 14419"/>
                <a:gd name="T8" fmla="*/ 5811 w 6402"/>
                <a:gd name="T9" fmla="*/ 9 h 14419"/>
                <a:gd name="T10" fmla="*/ 5846 w 6402"/>
                <a:gd name="T11" fmla="*/ 14 h 14419"/>
                <a:gd name="T12" fmla="*/ 5880 w 6402"/>
                <a:gd name="T13" fmla="*/ 22 h 14419"/>
                <a:gd name="T14" fmla="*/ 5913 w 6402"/>
                <a:gd name="T15" fmla="*/ 32 h 14419"/>
                <a:gd name="T16" fmla="*/ 5945 w 6402"/>
                <a:gd name="T17" fmla="*/ 43 h 14419"/>
                <a:gd name="T18" fmla="*/ 5976 w 6402"/>
                <a:gd name="T19" fmla="*/ 56 h 14419"/>
                <a:gd name="T20" fmla="*/ 6007 w 6402"/>
                <a:gd name="T21" fmla="*/ 69 h 14419"/>
                <a:gd name="T22" fmla="*/ 6037 w 6402"/>
                <a:gd name="T23" fmla="*/ 84 h 14419"/>
                <a:gd name="T24" fmla="*/ 6066 w 6402"/>
                <a:gd name="T25" fmla="*/ 101 h 14419"/>
                <a:gd name="T26" fmla="*/ 6094 w 6402"/>
                <a:gd name="T27" fmla="*/ 119 h 14419"/>
                <a:gd name="T28" fmla="*/ 6122 w 6402"/>
                <a:gd name="T29" fmla="*/ 139 h 14419"/>
                <a:gd name="T30" fmla="*/ 6148 w 6402"/>
                <a:gd name="T31" fmla="*/ 160 h 14419"/>
                <a:gd name="T32" fmla="*/ 6174 w 6402"/>
                <a:gd name="T33" fmla="*/ 182 h 14419"/>
                <a:gd name="T34" fmla="*/ 6197 w 6402"/>
                <a:gd name="T35" fmla="*/ 205 h 14419"/>
                <a:gd name="T36" fmla="*/ 6220 w 6402"/>
                <a:gd name="T37" fmla="*/ 228 h 14419"/>
                <a:gd name="T38" fmla="*/ 6242 w 6402"/>
                <a:gd name="T39" fmla="*/ 254 h 14419"/>
                <a:gd name="T40" fmla="*/ 6263 w 6402"/>
                <a:gd name="T41" fmla="*/ 280 h 14419"/>
                <a:gd name="T42" fmla="*/ 6283 w 6402"/>
                <a:gd name="T43" fmla="*/ 308 h 14419"/>
                <a:gd name="T44" fmla="*/ 6301 w 6402"/>
                <a:gd name="T45" fmla="*/ 336 h 14419"/>
                <a:gd name="T46" fmla="*/ 6318 w 6402"/>
                <a:gd name="T47" fmla="*/ 365 h 14419"/>
                <a:gd name="T48" fmla="*/ 6333 w 6402"/>
                <a:gd name="T49" fmla="*/ 395 h 14419"/>
                <a:gd name="T50" fmla="*/ 6348 w 6402"/>
                <a:gd name="T51" fmla="*/ 426 h 14419"/>
                <a:gd name="T52" fmla="*/ 6359 w 6402"/>
                <a:gd name="T53" fmla="*/ 457 h 14419"/>
                <a:gd name="T54" fmla="*/ 6371 w 6402"/>
                <a:gd name="T55" fmla="*/ 489 h 14419"/>
                <a:gd name="T56" fmla="*/ 6380 w 6402"/>
                <a:gd name="T57" fmla="*/ 523 h 14419"/>
                <a:gd name="T58" fmla="*/ 6388 w 6402"/>
                <a:gd name="T59" fmla="*/ 557 h 14419"/>
                <a:gd name="T60" fmla="*/ 6394 w 6402"/>
                <a:gd name="T61" fmla="*/ 591 h 14419"/>
                <a:gd name="T62" fmla="*/ 6398 w 6402"/>
                <a:gd name="T63" fmla="*/ 626 h 14419"/>
                <a:gd name="T64" fmla="*/ 6401 w 6402"/>
                <a:gd name="T65" fmla="*/ 661 h 14419"/>
                <a:gd name="T66" fmla="*/ 6402 w 6402"/>
                <a:gd name="T67" fmla="*/ 696 h 14419"/>
                <a:gd name="T68" fmla="*/ 6402 w 6402"/>
                <a:gd name="T69" fmla="*/ 14419 h 14419"/>
                <a:gd name="T70" fmla="*/ 0 w 6402"/>
                <a:gd name="T71" fmla="*/ 0 h 14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402" h="14419">
                  <a:moveTo>
                    <a:pt x="0" y="0"/>
                  </a:moveTo>
                  <a:lnTo>
                    <a:pt x="5706" y="0"/>
                  </a:lnTo>
                  <a:lnTo>
                    <a:pt x="5742" y="1"/>
                  </a:lnTo>
                  <a:lnTo>
                    <a:pt x="5777" y="4"/>
                  </a:lnTo>
                  <a:lnTo>
                    <a:pt x="5811" y="9"/>
                  </a:lnTo>
                  <a:lnTo>
                    <a:pt x="5846" y="14"/>
                  </a:lnTo>
                  <a:lnTo>
                    <a:pt x="5880" y="22"/>
                  </a:lnTo>
                  <a:lnTo>
                    <a:pt x="5913" y="32"/>
                  </a:lnTo>
                  <a:lnTo>
                    <a:pt x="5945" y="43"/>
                  </a:lnTo>
                  <a:lnTo>
                    <a:pt x="5976" y="56"/>
                  </a:lnTo>
                  <a:lnTo>
                    <a:pt x="6007" y="69"/>
                  </a:lnTo>
                  <a:lnTo>
                    <a:pt x="6037" y="84"/>
                  </a:lnTo>
                  <a:lnTo>
                    <a:pt x="6066" y="101"/>
                  </a:lnTo>
                  <a:lnTo>
                    <a:pt x="6094" y="119"/>
                  </a:lnTo>
                  <a:lnTo>
                    <a:pt x="6122" y="139"/>
                  </a:lnTo>
                  <a:lnTo>
                    <a:pt x="6148" y="160"/>
                  </a:lnTo>
                  <a:lnTo>
                    <a:pt x="6174" y="182"/>
                  </a:lnTo>
                  <a:lnTo>
                    <a:pt x="6197" y="205"/>
                  </a:lnTo>
                  <a:lnTo>
                    <a:pt x="6220" y="228"/>
                  </a:lnTo>
                  <a:lnTo>
                    <a:pt x="6242" y="254"/>
                  </a:lnTo>
                  <a:lnTo>
                    <a:pt x="6263" y="280"/>
                  </a:lnTo>
                  <a:lnTo>
                    <a:pt x="6283" y="308"/>
                  </a:lnTo>
                  <a:lnTo>
                    <a:pt x="6301" y="336"/>
                  </a:lnTo>
                  <a:lnTo>
                    <a:pt x="6318" y="365"/>
                  </a:lnTo>
                  <a:lnTo>
                    <a:pt x="6333" y="395"/>
                  </a:lnTo>
                  <a:lnTo>
                    <a:pt x="6348" y="426"/>
                  </a:lnTo>
                  <a:lnTo>
                    <a:pt x="6359" y="457"/>
                  </a:lnTo>
                  <a:lnTo>
                    <a:pt x="6371" y="489"/>
                  </a:lnTo>
                  <a:lnTo>
                    <a:pt x="6380" y="523"/>
                  </a:lnTo>
                  <a:lnTo>
                    <a:pt x="6388" y="557"/>
                  </a:lnTo>
                  <a:lnTo>
                    <a:pt x="6394" y="591"/>
                  </a:lnTo>
                  <a:lnTo>
                    <a:pt x="6398" y="626"/>
                  </a:lnTo>
                  <a:lnTo>
                    <a:pt x="6401" y="661"/>
                  </a:lnTo>
                  <a:lnTo>
                    <a:pt x="6402" y="696"/>
                  </a:lnTo>
                  <a:lnTo>
                    <a:pt x="6402" y="14419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65000">
                  <a:schemeClr val="bg1">
                    <a:alpha val="0"/>
                  </a:schemeClr>
                </a:gs>
                <a:gs pos="0">
                  <a:schemeClr val="bg1">
                    <a:alpha val="5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57" name="Group 456"/>
            <p:cNvGrpSpPr/>
            <p:nvPr/>
          </p:nvGrpSpPr>
          <p:grpSpPr>
            <a:xfrm>
              <a:off x="6717883" y="652670"/>
              <a:ext cx="82967" cy="81537"/>
              <a:chOff x="9879841" y="1499440"/>
              <a:chExt cx="79021" cy="77659"/>
            </a:xfrm>
          </p:grpSpPr>
          <p:sp>
            <p:nvSpPr>
              <p:cNvPr id="458" name="Freeform 29"/>
              <p:cNvSpPr>
                <a:spLocks/>
              </p:cNvSpPr>
              <p:nvPr/>
            </p:nvSpPr>
            <p:spPr bwMode="auto">
              <a:xfrm>
                <a:off x="9879841" y="1499440"/>
                <a:ext cx="79021" cy="77659"/>
              </a:xfrm>
              <a:custGeom>
                <a:avLst/>
                <a:gdLst>
                  <a:gd name="T0" fmla="*/ 189 w 345"/>
                  <a:gd name="T1" fmla="*/ 1 h 344"/>
                  <a:gd name="T2" fmla="*/ 224 w 345"/>
                  <a:gd name="T3" fmla="*/ 8 h 344"/>
                  <a:gd name="T4" fmla="*/ 254 w 345"/>
                  <a:gd name="T5" fmla="*/ 21 h 344"/>
                  <a:gd name="T6" fmla="*/ 282 w 345"/>
                  <a:gd name="T7" fmla="*/ 39 h 344"/>
                  <a:gd name="T8" fmla="*/ 305 w 345"/>
                  <a:gd name="T9" fmla="*/ 63 h 344"/>
                  <a:gd name="T10" fmla="*/ 324 w 345"/>
                  <a:gd name="T11" fmla="*/ 90 h 344"/>
                  <a:gd name="T12" fmla="*/ 337 w 345"/>
                  <a:gd name="T13" fmla="*/ 121 h 344"/>
                  <a:gd name="T14" fmla="*/ 343 w 345"/>
                  <a:gd name="T15" fmla="*/ 154 h 344"/>
                  <a:gd name="T16" fmla="*/ 343 w 345"/>
                  <a:gd name="T17" fmla="*/ 189 h 344"/>
                  <a:gd name="T18" fmla="*/ 337 w 345"/>
                  <a:gd name="T19" fmla="*/ 224 h 344"/>
                  <a:gd name="T20" fmla="*/ 324 w 345"/>
                  <a:gd name="T21" fmla="*/ 254 h 344"/>
                  <a:gd name="T22" fmla="*/ 305 w 345"/>
                  <a:gd name="T23" fmla="*/ 282 h 344"/>
                  <a:gd name="T24" fmla="*/ 282 w 345"/>
                  <a:gd name="T25" fmla="*/ 304 h 344"/>
                  <a:gd name="T26" fmla="*/ 254 w 345"/>
                  <a:gd name="T27" fmla="*/ 324 h 344"/>
                  <a:gd name="T28" fmla="*/ 224 w 345"/>
                  <a:gd name="T29" fmla="*/ 336 h 344"/>
                  <a:gd name="T30" fmla="*/ 189 w 345"/>
                  <a:gd name="T31" fmla="*/ 343 h 344"/>
                  <a:gd name="T32" fmla="*/ 155 w 345"/>
                  <a:gd name="T33" fmla="*/ 343 h 344"/>
                  <a:gd name="T34" fmla="*/ 121 w 345"/>
                  <a:gd name="T35" fmla="*/ 336 h 344"/>
                  <a:gd name="T36" fmla="*/ 90 w 345"/>
                  <a:gd name="T37" fmla="*/ 324 h 344"/>
                  <a:gd name="T38" fmla="*/ 63 w 345"/>
                  <a:gd name="T39" fmla="*/ 304 h 344"/>
                  <a:gd name="T40" fmla="*/ 39 w 345"/>
                  <a:gd name="T41" fmla="*/ 282 h 344"/>
                  <a:gd name="T42" fmla="*/ 21 w 345"/>
                  <a:gd name="T43" fmla="*/ 254 h 344"/>
                  <a:gd name="T44" fmla="*/ 8 w 345"/>
                  <a:gd name="T45" fmla="*/ 224 h 344"/>
                  <a:gd name="T46" fmla="*/ 1 w 345"/>
                  <a:gd name="T47" fmla="*/ 189 h 344"/>
                  <a:gd name="T48" fmla="*/ 1 w 345"/>
                  <a:gd name="T49" fmla="*/ 154 h 344"/>
                  <a:gd name="T50" fmla="*/ 8 w 345"/>
                  <a:gd name="T51" fmla="*/ 121 h 344"/>
                  <a:gd name="T52" fmla="*/ 21 w 345"/>
                  <a:gd name="T53" fmla="*/ 90 h 344"/>
                  <a:gd name="T54" fmla="*/ 39 w 345"/>
                  <a:gd name="T55" fmla="*/ 63 h 344"/>
                  <a:gd name="T56" fmla="*/ 63 w 345"/>
                  <a:gd name="T57" fmla="*/ 39 h 344"/>
                  <a:gd name="T58" fmla="*/ 90 w 345"/>
                  <a:gd name="T59" fmla="*/ 21 h 344"/>
                  <a:gd name="T60" fmla="*/ 121 w 345"/>
                  <a:gd name="T61" fmla="*/ 8 h 344"/>
                  <a:gd name="T62" fmla="*/ 155 w 345"/>
                  <a:gd name="T63" fmla="*/ 1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45" h="344">
                    <a:moveTo>
                      <a:pt x="172" y="0"/>
                    </a:moveTo>
                    <a:lnTo>
                      <a:pt x="189" y="1"/>
                    </a:lnTo>
                    <a:lnTo>
                      <a:pt x="207" y="3"/>
                    </a:lnTo>
                    <a:lnTo>
                      <a:pt x="224" y="8"/>
                    </a:lnTo>
                    <a:lnTo>
                      <a:pt x="240" y="14"/>
                    </a:lnTo>
                    <a:lnTo>
                      <a:pt x="254" y="21"/>
                    </a:lnTo>
                    <a:lnTo>
                      <a:pt x="268" y="30"/>
                    </a:lnTo>
                    <a:lnTo>
                      <a:pt x="282" y="39"/>
                    </a:lnTo>
                    <a:lnTo>
                      <a:pt x="294" y="50"/>
                    </a:lnTo>
                    <a:lnTo>
                      <a:pt x="305" y="63"/>
                    </a:lnTo>
                    <a:lnTo>
                      <a:pt x="315" y="75"/>
                    </a:lnTo>
                    <a:lnTo>
                      <a:pt x="324" y="90"/>
                    </a:lnTo>
                    <a:lnTo>
                      <a:pt x="331" y="105"/>
                    </a:lnTo>
                    <a:lnTo>
                      <a:pt x="337" y="121"/>
                    </a:lnTo>
                    <a:lnTo>
                      <a:pt x="341" y="137"/>
                    </a:lnTo>
                    <a:lnTo>
                      <a:pt x="343" y="154"/>
                    </a:lnTo>
                    <a:lnTo>
                      <a:pt x="345" y="172"/>
                    </a:lnTo>
                    <a:lnTo>
                      <a:pt x="343" y="189"/>
                    </a:lnTo>
                    <a:lnTo>
                      <a:pt x="341" y="206"/>
                    </a:lnTo>
                    <a:lnTo>
                      <a:pt x="337" y="224"/>
                    </a:lnTo>
                    <a:lnTo>
                      <a:pt x="331" y="239"/>
                    </a:lnTo>
                    <a:lnTo>
                      <a:pt x="324" y="254"/>
                    </a:lnTo>
                    <a:lnTo>
                      <a:pt x="315" y="268"/>
                    </a:lnTo>
                    <a:lnTo>
                      <a:pt x="305" y="282"/>
                    </a:lnTo>
                    <a:lnTo>
                      <a:pt x="294" y="294"/>
                    </a:lnTo>
                    <a:lnTo>
                      <a:pt x="282" y="304"/>
                    </a:lnTo>
                    <a:lnTo>
                      <a:pt x="268" y="315"/>
                    </a:lnTo>
                    <a:lnTo>
                      <a:pt x="254" y="324"/>
                    </a:lnTo>
                    <a:lnTo>
                      <a:pt x="240" y="331"/>
                    </a:lnTo>
                    <a:lnTo>
                      <a:pt x="224" y="336"/>
                    </a:lnTo>
                    <a:lnTo>
                      <a:pt x="207" y="341"/>
                    </a:lnTo>
                    <a:lnTo>
                      <a:pt x="189" y="343"/>
                    </a:lnTo>
                    <a:lnTo>
                      <a:pt x="172" y="344"/>
                    </a:lnTo>
                    <a:lnTo>
                      <a:pt x="155" y="343"/>
                    </a:lnTo>
                    <a:lnTo>
                      <a:pt x="138" y="341"/>
                    </a:lnTo>
                    <a:lnTo>
                      <a:pt x="121" y="336"/>
                    </a:lnTo>
                    <a:lnTo>
                      <a:pt x="105" y="331"/>
                    </a:lnTo>
                    <a:lnTo>
                      <a:pt x="90" y="324"/>
                    </a:lnTo>
                    <a:lnTo>
                      <a:pt x="76" y="315"/>
                    </a:lnTo>
                    <a:lnTo>
                      <a:pt x="63" y="304"/>
                    </a:lnTo>
                    <a:lnTo>
                      <a:pt x="50" y="294"/>
                    </a:lnTo>
                    <a:lnTo>
                      <a:pt x="39" y="282"/>
                    </a:lnTo>
                    <a:lnTo>
                      <a:pt x="30" y="268"/>
                    </a:lnTo>
                    <a:lnTo>
                      <a:pt x="21" y="254"/>
                    </a:lnTo>
                    <a:lnTo>
                      <a:pt x="14" y="239"/>
                    </a:lnTo>
                    <a:lnTo>
                      <a:pt x="8" y="224"/>
                    </a:lnTo>
                    <a:lnTo>
                      <a:pt x="3" y="206"/>
                    </a:lnTo>
                    <a:lnTo>
                      <a:pt x="1" y="189"/>
                    </a:lnTo>
                    <a:lnTo>
                      <a:pt x="0" y="172"/>
                    </a:lnTo>
                    <a:lnTo>
                      <a:pt x="1" y="154"/>
                    </a:lnTo>
                    <a:lnTo>
                      <a:pt x="3" y="137"/>
                    </a:lnTo>
                    <a:lnTo>
                      <a:pt x="8" y="121"/>
                    </a:lnTo>
                    <a:lnTo>
                      <a:pt x="14" y="105"/>
                    </a:lnTo>
                    <a:lnTo>
                      <a:pt x="21" y="90"/>
                    </a:lnTo>
                    <a:lnTo>
                      <a:pt x="30" y="75"/>
                    </a:lnTo>
                    <a:lnTo>
                      <a:pt x="39" y="63"/>
                    </a:lnTo>
                    <a:lnTo>
                      <a:pt x="50" y="50"/>
                    </a:lnTo>
                    <a:lnTo>
                      <a:pt x="63" y="39"/>
                    </a:lnTo>
                    <a:lnTo>
                      <a:pt x="76" y="30"/>
                    </a:lnTo>
                    <a:lnTo>
                      <a:pt x="90" y="21"/>
                    </a:lnTo>
                    <a:lnTo>
                      <a:pt x="105" y="14"/>
                    </a:lnTo>
                    <a:lnTo>
                      <a:pt x="121" y="8"/>
                    </a:lnTo>
                    <a:lnTo>
                      <a:pt x="138" y="3"/>
                    </a:lnTo>
                    <a:lnTo>
                      <a:pt x="155" y="1"/>
                    </a:lnTo>
                    <a:lnTo>
                      <a:pt x="172" y="0"/>
                    </a:lnTo>
                    <a:close/>
                  </a:path>
                </a:pathLst>
              </a:custGeom>
              <a:gradFill flip="none" rotWithShape="1">
                <a:gsLst>
                  <a:gs pos="65000">
                    <a:schemeClr val="tx1">
                      <a:lumMod val="75000"/>
                      <a:lumOff val="25000"/>
                    </a:schemeClr>
                  </a:gs>
                  <a:gs pos="0">
                    <a:schemeClr val="tx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9" name="Freeform 30"/>
              <p:cNvSpPr>
                <a:spLocks/>
              </p:cNvSpPr>
              <p:nvPr/>
            </p:nvSpPr>
            <p:spPr bwMode="auto">
              <a:xfrm>
                <a:off x="9900297" y="1518512"/>
                <a:ext cx="38148" cy="38148"/>
              </a:xfrm>
              <a:custGeom>
                <a:avLst/>
                <a:gdLst>
                  <a:gd name="T0" fmla="*/ 93 w 169"/>
                  <a:gd name="T1" fmla="*/ 0 h 169"/>
                  <a:gd name="T2" fmla="*/ 109 w 169"/>
                  <a:gd name="T3" fmla="*/ 3 h 169"/>
                  <a:gd name="T4" fmla="*/ 124 w 169"/>
                  <a:gd name="T5" fmla="*/ 10 h 169"/>
                  <a:gd name="T6" fmla="*/ 138 w 169"/>
                  <a:gd name="T7" fmla="*/ 19 h 169"/>
                  <a:gd name="T8" fmla="*/ 149 w 169"/>
                  <a:gd name="T9" fmla="*/ 31 h 169"/>
                  <a:gd name="T10" fmla="*/ 158 w 169"/>
                  <a:gd name="T11" fmla="*/ 43 h 169"/>
                  <a:gd name="T12" fmla="*/ 165 w 169"/>
                  <a:gd name="T13" fmla="*/ 59 h 169"/>
                  <a:gd name="T14" fmla="*/ 169 w 169"/>
                  <a:gd name="T15" fmla="*/ 75 h 169"/>
                  <a:gd name="T16" fmla="*/ 169 w 169"/>
                  <a:gd name="T17" fmla="*/ 92 h 169"/>
                  <a:gd name="T18" fmla="*/ 165 w 169"/>
                  <a:gd name="T19" fmla="*/ 109 h 169"/>
                  <a:gd name="T20" fmla="*/ 158 w 169"/>
                  <a:gd name="T21" fmla="*/ 124 h 169"/>
                  <a:gd name="T22" fmla="*/ 149 w 169"/>
                  <a:gd name="T23" fmla="*/ 138 h 169"/>
                  <a:gd name="T24" fmla="*/ 138 w 169"/>
                  <a:gd name="T25" fmla="*/ 149 h 169"/>
                  <a:gd name="T26" fmla="*/ 124 w 169"/>
                  <a:gd name="T27" fmla="*/ 158 h 169"/>
                  <a:gd name="T28" fmla="*/ 109 w 169"/>
                  <a:gd name="T29" fmla="*/ 165 h 169"/>
                  <a:gd name="T30" fmla="*/ 93 w 169"/>
                  <a:gd name="T31" fmla="*/ 169 h 169"/>
                  <a:gd name="T32" fmla="*/ 75 w 169"/>
                  <a:gd name="T33" fmla="*/ 169 h 169"/>
                  <a:gd name="T34" fmla="*/ 59 w 169"/>
                  <a:gd name="T35" fmla="*/ 165 h 169"/>
                  <a:gd name="T36" fmla="*/ 44 w 169"/>
                  <a:gd name="T37" fmla="*/ 158 h 169"/>
                  <a:gd name="T38" fmla="*/ 31 w 169"/>
                  <a:gd name="T39" fmla="*/ 149 h 169"/>
                  <a:gd name="T40" fmla="*/ 19 w 169"/>
                  <a:gd name="T41" fmla="*/ 138 h 169"/>
                  <a:gd name="T42" fmla="*/ 10 w 169"/>
                  <a:gd name="T43" fmla="*/ 124 h 169"/>
                  <a:gd name="T44" fmla="*/ 3 w 169"/>
                  <a:gd name="T45" fmla="*/ 109 h 169"/>
                  <a:gd name="T46" fmla="*/ 0 w 169"/>
                  <a:gd name="T47" fmla="*/ 92 h 169"/>
                  <a:gd name="T48" fmla="*/ 0 w 169"/>
                  <a:gd name="T49" fmla="*/ 75 h 169"/>
                  <a:gd name="T50" fmla="*/ 3 w 169"/>
                  <a:gd name="T51" fmla="*/ 59 h 169"/>
                  <a:gd name="T52" fmla="*/ 10 w 169"/>
                  <a:gd name="T53" fmla="*/ 43 h 169"/>
                  <a:gd name="T54" fmla="*/ 19 w 169"/>
                  <a:gd name="T55" fmla="*/ 31 h 169"/>
                  <a:gd name="T56" fmla="*/ 31 w 169"/>
                  <a:gd name="T57" fmla="*/ 19 h 169"/>
                  <a:gd name="T58" fmla="*/ 44 w 169"/>
                  <a:gd name="T59" fmla="*/ 10 h 169"/>
                  <a:gd name="T60" fmla="*/ 59 w 169"/>
                  <a:gd name="T61" fmla="*/ 3 h 169"/>
                  <a:gd name="T62" fmla="*/ 75 w 169"/>
                  <a:gd name="T63" fmla="*/ 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9" h="169">
                    <a:moveTo>
                      <a:pt x="84" y="0"/>
                    </a:moveTo>
                    <a:lnTo>
                      <a:pt x="93" y="0"/>
                    </a:lnTo>
                    <a:lnTo>
                      <a:pt x="101" y="1"/>
                    </a:lnTo>
                    <a:lnTo>
                      <a:pt x="109" y="3"/>
                    </a:lnTo>
                    <a:lnTo>
                      <a:pt x="117" y="6"/>
                    </a:lnTo>
                    <a:lnTo>
                      <a:pt x="124" y="10"/>
                    </a:lnTo>
                    <a:lnTo>
                      <a:pt x="132" y="14"/>
                    </a:lnTo>
                    <a:lnTo>
                      <a:pt x="138" y="19"/>
                    </a:lnTo>
                    <a:lnTo>
                      <a:pt x="145" y="24"/>
                    </a:lnTo>
                    <a:lnTo>
                      <a:pt x="149" y="31"/>
                    </a:lnTo>
                    <a:lnTo>
                      <a:pt x="155" y="36"/>
                    </a:lnTo>
                    <a:lnTo>
                      <a:pt x="158" y="43"/>
                    </a:lnTo>
                    <a:lnTo>
                      <a:pt x="162" y="51"/>
                    </a:lnTo>
                    <a:lnTo>
                      <a:pt x="165" y="59"/>
                    </a:lnTo>
                    <a:lnTo>
                      <a:pt x="168" y="67"/>
                    </a:lnTo>
                    <a:lnTo>
                      <a:pt x="169" y="75"/>
                    </a:lnTo>
                    <a:lnTo>
                      <a:pt x="169" y="84"/>
                    </a:lnTo>
                    <a:lnTo>
                      <a:pt x="169" y="92"/>
                    </a:lnTo>
                    <a:lnTo>
                      <a:pt x="168" y="101"/>
                    </a:lnTo>
                    <a:lnTo>
                      <a:pt x="165" y="109"/>
                    </a:lnTo>
                    <a:lnTo>
                      <a:pt x="162" y="117"/>
                    </a:lnTo>
                    <a:lnTo>
                      <a:pt x="158" y="124"/>
                    </a:lnTo>
                    <a:lnTo>
                      <a:pt x="155" y="131"/>
                    </a:lnTo>
                    <a:lnTo>
                      <a:pt x="149" y="138"/>
                    </a:lnTo>
                    <a:lnTo>
                      <a:pt x="145" y="143"/>
                    </a:lnTo>
                    <a:lnTo>
                      <a:pt x="138" y="149"/>
                    </a:lnTo>
                    <a:lnTo>
                      <a:pt x="132" y="155"/>
                    </a:lnTo>
                    <a:lnTo>
                      <a:pt x="124" y="158"/>
                    </a:lnTo>
                    <a:lnTo>
                      <a:pt x="117" y="162"/>
                    </a:lnTo>
                    <a:lnTo>
                      <a:pt x="109" y="165"/>
                    </a:lnTo>
                    <a:lnTo>
                      <a:pt x="101" y="167"/>
                    </a:lnTo>
                    <a:lnTo>
                      <a:pt x="93" y="169"/>
                    </a:lnTo>
                    <a:lnTo>
                      <a:pt x="84" y="169"/>
                    </a:lnTo>
                    <a:lnTo>
                      <a:pt x="75" y="169"/>
                    </a:lnTo>
                    <a:lnTo>
                      <a:pt x="67" y="167"/>
                    </a:lnTo>
                    <a:lnTo>
                      <a:pt x="59" y="165"/>
                    </a:lnTo>
                    <a:lnTo>
                      <a:pt x="51" y="162"/>
                    </a:lnTo>
                    <a:lnTo>
                      <a:pt x="44" y="158"/>
                    </a:lnTo>
                    <a:lnTo>
                      <a:pt x="36" y="155"/>
                    </a:lnTo>
                    <a:lnTo>
                      <a:pt x="31" y="149"/>
                    </a:lnTo>
                    <a:lnTo>
                      <a:pt x="24" y="143"/>
                    </a:lnTo>
                    <a:lnTo>
                      <a:pt x="19" y="138"/>
                    </a:lnTo>
                    <a:lnTo>
                      <a:pt x="14" y="131"/>
                    </a:lnTo>
                    <a:lnTo>
                      <a:pt x="10" y="124"/>
                    </a:lnTo>
                    <a:lnTo>
                      <a:pt x="6" y="117"/>
                    </a:lnTo>
                    <a:lnTo>
                      <a:pt x="3" y="109"/>
                    </a:lnTo>
                    <a:lnTo>
                      <a:pt x="1" y="101"/>
                    </a:lnTo>
                    <a:lnTo>
                      <a:pt x="0" y="92"/>
                    </a:lnTo>
                    <a:lnTo>
                      <a:pt x="0" y="84"/>
                    </a:lnTo>
                    <a:lnTo>
                      <a:pt x="0" y="75"/>
                    </a:lnTo>
                    <a:lnTo>
                      <a:pt x="1" y="67"/>
                    </a:lnTo>
                    <a:lnTo>
                      <a:pt x="3" y="59"/>
                    </a:lnTo>
                    <a:lnTo>
                      <a:pt x="6" y="51"/>
                    </a:lnTo>
                    <a:lnTo>
                      <a:pt x="10" y="43"/>
                    </a:lnTo>
                    <a:lnTo>
                      <a:pt x="14" y="36"/>
                    </a:lnTo>
                    <a:lnTo>
                      <a:pt x="19" y="31"/>
                    </a:lnTo>
                    <a:lnTo>
                      <a:pt x="24" y="24"/>
                    </a:lnTo>
                    <a:lnTo>
                      <a:pt x="31" y="19"/>
                    </a:lnTo>
                    <a:lnTo>
                      <a:pt x="36" y="14"/>
                    </a:lnTo>
                    <a:lnTo>
                      <a:pt x="44" y="10"/>
                    </a:lnTo>
                    <a:lnTo>
                      <a:pt x="51" y="6"/>
                    </a:lnTo>
                    <a:lnTo>
                      <a:pt x="59" y="3"/>
                    </a:lnTo>
                    <a:lnTo>
                      <a:pt x="67" y="1"/>
                    </a:lnTo>
                    <a:lnTo>
                      <a:pt x="75" y="0"/>
                    </a:lnTo>
                    <a:lnTo>
                      <a:pt x="84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B0F0"/>
                  </a:gs>
                  <a:gs pos="74000">
                    <a:srgbClr val="00206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0" name="Freeform 31"/>
              <p:cNvSpPr>
                <a:spLocks/>
              </p:cNvSpPr>
              <p:nvPr/>
            </p:nvSpPr>
            <p:spPr bwMode="auto">
              <a:xfrm>
                <a:off x="9905741" y="1533501"/>
                <a:ext cx="10899" cy="10899"/>
              </a:xfrm>
              <a:custGeom>
                <a:avLst/>
                <a:gdLst>
                  <a:gd name="T0" fmla="*/ 23 w 46"/>
                  <a:gd name="T1" fmla="*/ 0 h 47"/>
                  <a:gd name="T2" fmla="*/ 27 w 46"/>
                  <a:gd name="T3" fmla="*/ 1 h 47"/>
                  <a:gd name="T4" fmla="*/ 32 w 46"/>
                  <a:gd name="T5" fmla="*/ 2 h 47"/>
                  <a:gd name="T6" fmla="*/ 35 w 46"/>
                  <a:gd name="T7" fmla="*/ 5 h 47"/>
                  <a:gd name="T8" fmla="*/ 39 w 46"/>
                  <a:gd name="T9" fmla="*/ 7 h 47"/>
                  <a:gd name="T10" fmla="*/ 42 w 46"/>
                  <a:gd name="T11" fmla="*/ 10 h 47"/>
                  <a:gd name="T12" fmla="*/ 45 w 46"/>
                  <a:gd name="T13" fmla="*/ 15 h 47"/>
                  <a:gd name="T14" fmla="*/ 46 w 46"/>
                  <a:gd name="T15" fmla="*/ 18 h 47"/>
                  <a:gd name="T16" fmla="*/ 46 w 46"/>
                  <a:gd name="T17" fmla="*/ 24 h 47"/>
                  <a:gd name="T18" fmla="*/ 46 w 46"/>
                  <a:gd name="T19" fmla="*/ 28 h 47"/>
                  <a:gd name="T20" fmla="*/ 45 w 46"/>
                  <a:gd name="T21" fmla="*/ 32 h 47"/>
                  <a:gd name="T22" fmla="*/ 42 w 46"/>
                  <a:gd name="T23" fmla="*/ 36 h 47"/>
                  <a:gd name="T24" fmla="*/ 39 w 46"/>
                  <a:gd name="T25" fmla="*/ 40 h 47"/>
                  <a:gd name="T26" fmla="*/ 35 w 46"/>
                  <a:gd name="T27" fmla="*/ 42 h 47"/>
                  <a:gd name="T28" fmla="*/ 32 w 46"/>
                  <a:gd name="T29" fmla="*/ 44 h 47"/>
                  <a:gd name="T30" fmla="*/ 27 w 46"/>
                  <a:gd name="T31" fmla="*/ 46 h 47"/>
                  <a:gd name="T32" fmla="*/ 23 w 46"/>
                  <a:gd name="T33" fmla="*/ 47 h 47"/>
                  <a:gd name="T34" fmla="*/ 18 w 46"/>
                  <a:gd name="T35" fmla="*/ 46 h 47"/>
                  <a:gd name="T36" fmla="*/ 14 w 46"/>
                  <a:gd name="T37" fmla="*/ 44 h 47"/>
                  <a:gd name="T38" fmla="*/ 10 w 46"/>
                  <a:gd name="T39" fmla="*/ 42 h 47"/>
                  <a:gd name="T40" fmla="*/ 7 w 46"/>
                  <a:gd name="T41" fmla="*/ 40 h 47"/>
                  <a:gd name="T42" fmla="*/ 4 w 46"/>
                  <a:gd name="T43" fmla="*/ 36 h 47"/>
                  <a:gd name="T44" fmla="*/ 1 w 46"/>
                  <a:gd name="T45" fmla="*/ 32 h 47"/>
                  <a:gd name="T46" fmla="*/ 0 w 46"/>
                  <a:gd name="T47" fmla="*/ 28 h 47"/>
                  <a:gd name="T48" fmla="*/ 0 w 46"/>
                  <a:gd name="T49" fmla="*/ 24 h 47"/>
                  <a:gd name="T50" fmla="*/ 0 w 46"/>
                  <a:gd name="T51" fmla="*/ 18 h 47"/>
                  <a:gd name="T52" fmla="*/ 1 w 46"/>
                  <a:gd name="T53" fmla="*/ 15 h 47"/>
                  <a:gd name="T54" fmla="*/ 4 w 46"/>
                  <a:gd name="T55" fmla="*/ 10 h 47"/>
                  <a:gd name="T56" fmla="*/ 7 w 46"/>
                  <a:gd name="T57" fmla="*/ 7 h 47"/>
                  <a:gd name="T58" fmla="*/ 10 w 46"/>
                  <a:gd name="T59" fmla="*/ 5 h 47"/>
                  <a:gd name="T60" fmla="*/ 14 w 46"/>
                  <a:gd name="T61" fmla="*/ 2 h 47"/>
                  <a:gd name="T62" fmla="*/ 18 w 46"/>
                  <a:gd name="T63" fmla="*/ 1 h 47"/>
                  <a:gd name="T64" fmla="*/ 23 w 46"/>
                  <a:gd name="T6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47">
                    <a:moveTo>
                      <a:pt x="23" y="0"/>
                    </a:moveTo>
                    <a:lnTo>
                      <a:pt x="27" y="1"/>
                    </a:lnTo>
                    <a:lnTo>
                      <a:pt x="32" y="2"/>
                    </a:lnTo>
                    <a:lnTo>
                      <a:pt x="35" y="5"/>
                    </a:lnTo>
                    <a:lnTo>
                      <a:pt x="39" y="7"/>
                    </a:lnTo>
                    <a:lnTo>
                      <a:pt x="42" y="10"/>
                    </a:lnTo>
                    <a:lnTo>
                      <a:pt x="45" y="15"/>
                    </a:lnTo>
                    <a:lnTo>
                      <a:pt x="46" y="18"/>
                    </a:lnTo>
                    <a:lnTo>
                      <a:pt x="46" y="24"/>
                    </a:lnTo>
                    <a:lnTo>
                      <a:pt x="46" y="28"/>
                    </a:lnTo>
                    <a:lnTo>
                      <a:pt x="45" y="32"/>
                    </a:lnTo>
                    <a:lnTo>
                      <a:pt x="42" y="36"/>
                    </a:lnTo>
                    <a:lnTo>
                      <a:pt x="39" y="40"/>
                    </a:lnTo>
                    <a:lnTo>
                      <a:pt x="35" y="42"/>
                    </a:lnTo>
                    <a:lnTo>
                      <a:pt x="32" y="44"/>
                    </a:lnTo>
                    <a:lnTo>
                      <a:pt x="27" y="46"/>
                    </a:lnTo>
                    <a:lnTo>
                      <a:pt x="23" y="47"/>
                    </a:lnTo>
                    <a:lnTo>
                      <a:pt x="18" y="46"/>
                    </a:lnTo>
                    <a:lnTo>
                      <a:pt x="14" y="44"/>
                    </a:lnTo>
                    <a:lnTo>
                      <a:pt x="10" y="42"/>
                    </a:lnTo>
                    <a:lnTo>
                      <a:pt x="7" y="40"/>
                    </a:lnTo>
                    <a:lnTo>
                      <a:pt x="4" y="36"/>
                    </a:lnTo>
                    <a:lnTo>
                      <a:pt x="1" y="32"/>
                    </a:lnTo>
                    <a:lnTo>
                      <a:pt x="0" y="28"/>
                    </a:lnTo>
                    <a:lnTo>
                      <a:pt x="0" y="24"/>
                    </a:lnTo>
                    <a:lnTo>
                      <a:pt x="0" y="18"/>
                    </a:lnTo>
                    <a:lnTo>
                      <a:pt x="1" y="15"/>
                    </a:lnTo>
                    <a:lnTo>
                      <a:pt x="4" y="10"/>
                    </a:lnTo>
                    <a:lnTo>
                      <a:pt x="7" y="7"/>
                    </a:lnTo>
                    <a:lnTo>
                      <a:pt x="10" y="5"/>
                    </a:lnTo>
                    <a:lnTo>
                      <a:pt x="14" y="2"/>
                    </a:lnTo>
                    <a:lnTo>
                      <a:pt x="18" y="1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E6E7E8">
                  <a:alpha val="5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" name="Freeform 32"/>
              <p:cNvSpPr>
                <a:spLocks/>
              </p:cNvSpPr>
              <p:nvPr/>
            </p:nvSpPr>
            <p:spPr bwMode="auto">
              <a:xfrm>
                <a:off x="9923624" y="1528073"/>
                <a:ext cx="6813" cy="6813"/>
              </a:xfrm>
              <a:custGeom>
                <a:avLst/>
                <a:gdLst>
                  <a:gd name="T0" fmla="*/ 15 w 30"/>
                  <a:gd name="T1" fmla="*/ 0 h 31"/>
                  <a:gd name="T2" fmla="*/ 18 w 30"/>
                  <a:gd name="T3" fmla="*/ 0 h 31"/>
                  <a:gd name="T4" fmla="*/ 20 w 30"/>
                  <a:gd name="T5" fmla="*/ 1 h 31"/>
                  <a:gd name="T6" fmla="*/ 24 w 30"/>
                  <a:gd name="T7" fmla="*/ 2 h 31"/>
                  <a:gd name="T8" fmla="*/ 26 w 30"/>
                  <a:gd name="T9" fmla="*/ 4 h 31"/>
                  <a:gd name="T10" fmla="*/ 27 w 30"/>
                  <a:gd name="T11" fmla="*/ 7 h 31"/>
                  <a:gd name="T12" fmla="*/ 29 w 30"/>
                  <a:gd name="T13" fmla="*/ 9 h 31"/>
                  <a:gd name="T14" fmla="*/ 29 w 30"/>
                  <a:gd name="T15" fmla="*/ 11 h 31"/>
                  <a:gd name="T16" fmla="*/ 30 w 30"/>
                  <a:gd name="T17" fmla="*/ 15 h 31"/>
                  <a:gd name="T18" fmla="*/ 29 w 30"/>
                  <a:gd name="T19" fmla="*/ 18 h 31"/>
                  <a:gd name="T20" fmla="*/ 29 w 30"/>
                  <a:gd name="T21" fmla="*/ 20 h 31"/>
                  <a:gd name="T22" fmla="*/ 27 w 30"/>
                  <a:gd name="T23" fmla="*/ 24 h 31"/>
                  <a:gd name="T24" fmla="*/ 26 w 30"/>
                  <a:gd name="T25" fmla="*/ 26 h 31"/>
                  <a:gd name="T26" fmla="*/ 24 w 30"/>
                  <a:gd name="T27" fmla="*/ 27 h 31"/>
                  <a:gd name="T28" fmla="*/ 20 w 30"/>
                  <a:gd name="T29" fmla="*/ 28 h 31"/>
                  <a:gd name="T30" fmla="*/ 18 w 30"/>
                  <a:gd name="T31" fmla="*/ 30 h 31"/>
                  <a:gd name="T32" fmla="*/ 15 w 30"/>
                  <a:gd name="T33" fmla="*/ 31 h 31"/>
                  <a:gd name="T34" fmla="*/ 11 w 30"/>
                  <a:gd name="T35" fmla="*/ 30 h 31"/>
                  <a:gd name="T36" fmla="*/ 9 w 30"/>
                  <a:gd name="T37" fmla="*/ 28 h 31"/>
                  <a:gd name="T38" fmla="*/ 7 w 30"/>
                  <a:gd name="T39" fmla="*/ 27 h 31"/>
                  <a:gd name="T40" fmla="*/ 4 w 30"/>
                  <a:gd name="T41" fmla="*/ 26 h 31"/>
                  <a:gd name="T42" fmla="*/ 2 w 30"/>
                  <a:gd name="T43" fmla="*/ 24 h 31"/>
                  <a:gd name="T44" fmla="*/ 1 w 30"/>
                  <a:gd name="T45" fmla="*/ 20 h 31"/>
                  <a:gd name="T46" fmla="*/ 0 w 30"/>
                  <a:gd name="T47" fmla="*/ 18 h 31"/>
                  <a:gd name="T48" fmla="*/ 0 w 30"/>
                  <a:gd name="T49" fmla="*/ 15 h 31"/>
                  <a:gd name="T50" fmla="*/ 0 w 30"/>
                  <a:gd name="T51" fmla="*/ 11 h 31"/>
                  <a:gd name="T52" fmla="*/ 1 w 30"/>
                  <a:gd name="T53" fmla="*/ 9 h 31"/>
                  <a:gd name="T54" fmla="*/ 2 w 30"/>
                  <a:gd name="T55" fmla="*/ 7 h 31"/>
                  <a:gd name="T56" fmla="*/ 4 w 30"/>
                  <a:gd name="T57" fmla="*/ 4 h 31"/>
                  <a:gd name="T58" fmla="*/ 7 w 30"/>
                  <a:gd name="T59" fmla="*/ 2 h 31"/>
                  <a:gd name="T60" fmla="*/ 9 w 30"/>
                  <a:gd name="T61" fmla="*/ 1 h 31"/>
                  <a:gd name="T62" fmla="*/ 11 w 30"/>
                  <a:gd name="T63" fmla="*/ 0 h 31"/>
                  <a:gd name="T64" fmla="*/ 15 w 30"/>
                  <a:gd name="T65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1">
                    <a:moveTo>
                      <a:pt x="15" y="0"/>
                    </a:moveTo>
                    <a:lnTo>
                      <a:pt x="18" y="0"/>
                    </a:lnTo>
                    <a:lnTo>
                      <a:pt x="20" y="1"/>
                    </a:lnTo>
                    <a:lnTo>
                      <a:pt x="24" y="2"/>
                    </a:lnTo>
                    <a:lnTo>
                      <a:pt x="26" y="4"/>
                    </a:lnTo>
                    <a:lnTo>
                      <a:pt x="27" y="7"/>
                    </a:lnTo>
                    <a:lnTo>
                      <a:pt x="29" y="9"/>
                    </a:lnTo>
                    <a:lnTo>
                      <a:pt x="29" y="11"/>
                    </a:lnTo>
                    <a:lnTo>
                      <a:pt x="30" y="15"/>
                    </a:lnTo>
                    <a:lnTo>
                      <a:pt x="29" y="18"/>
                    </a:lnTo>
                    <a:lnTo>
                      <a:pt x="29" y="20"/>
                    </a:lnTo>
                    <a:lnTo>
                      <a:pt x="27" y="24"/>
                    </a:lnTo>
                    <a:lnTo>
                      <a:pt x="26" y="26"/>
                    </a:lnTo>
                    <a:lnTo>
                      <a:pt x="24" y="27"/>
                    </a:lnTo>
                    <a:lnTo>
                      <a:pt x="20" y="28"/>
                    </a:lnTo>
                    <a:lnTo>
                      <a:pt x="18" y="30"/>
                    </a:lnTo>
                    <a:lnTo>
                      <a:pt x="15" y="31"/>
                    </a:lnTo>
                    <a:lnTo>
                      <a:pt x="11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6"/>
                    </a:lnTo>
                    <a:lnTo>
                      <a:pt x="2" y="24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4" y="4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E6E7E8">
                  <a:alpha val="5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21" name="Group 1120"/>
          <p:cNvGrpSpPr/>
          <p:nvPr/>
        </p:nvGrpSpPr>
        <p:grpSpPr>
          <a:xfrm>
            <a:off x="5236564" y="2337597"/>
            <a:ext cx="4775361" cy="2638451"/>
            <a:chOff x="4977431" y="388818"/>
            <a:chExt cx="3734769" cy="2063510"/>
          </a:xfrm>
        </p:grpSpPr>
        <p:grpSp>
          <p:nvGrpSpPr>
            <p:cNvPr id="1122" name="Group 1121"/>
            <p:cNvGrpSpPr/>
            <p:nvPr/>
          </p:nvGrpSpPr>
          <p:grpSpPr>
            <a:xfrm>
              <a:off x="4977431" y="388818"/>
              <a:ext cx="3734769" cy="601302"/>
              <a:chOff x="4962684" y="388818"/>
              <a:chExt cx="3734769" cy="601302"/>
            </a:xfrm>
          </p:grpSpPr>
          <p:grpSp>
            <p:nvGrpSpPr>
              <p:cNvPr id="1143" name="Group 1142"/>
              <p:cNvGrpSpPr/>
              <p:nvPr/>
            </p:nvGrpSpPr>
            <p:grpSpPr>
              <a:xfrm>
                <a:off x="5664182" y="451790"/>
                <a:ext cx="3033271" cy="432361"/>
                <a:chOff x="5664182" y="427449"/>
                <a:chExt cx="3033271" cy="432361"/>
              </a:xfrm>
            </p:grpSpPr>
            <p:sp>
              <p:nvSpPr>
                <p:cNvPr id="1149" name="TextBox 1148"/>
                <p:cNvSpPr txBox="1"/>
                <p:nvPr/>
              </p:nvSpPr>
              <p:spPr>
                <a:xfrm>
                  <a:off x="5664182" y="595030"/>
                  <a:ext cx="3033271" cy="26478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dirty="0"/>
                    <a:t>Lorem </a:t>
                  </a:r>
                  <a:r>
                    <a:rPr lang="en-US" sz="1100" dirty="0" err="1"/>
                    <a:t>Ipsum</a:t>
                  </a:r>
                  <a:r>
                    <a:rPr lang="en-US" sz="1100" dirty="0"/>
                    <a:t> is simply dummy text of the printing and typesetting industry. </a:t>
                  </a:r>
                </a:p>
              </p:txBody>
            </p:sp>
            <p:sp>
              <p:nvSpPr>
                <p:cNvPr id="1150" name="TextBox 1149"/>
                <p:cNvSpPr txBox="1"/>
                <p:nvPr/>
              </p:nvSpPr>
              <p:spPr>
                <a:xfrm>
                  <a:off x="5664182" y="427449"/>
                  <a:ext cx="3033271" cy="13239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b="1" dirty="0">
                      <a:solidFill>
                        <a:srgbClr val="C85660"/>
                      </a:solidFill>
                    </a:rPr>
                    <a:t>LOREM IPSUM</a:t>
                  </a:r>
                </a:p>
              </p:txBody>
            </p:sp>
          </p:grpSp>
          <p:grpSp>
            <p:nvGrpSpPr>
              <p:cNvPr id="1144" name="Group 1143"/>
              <p:cNvGrpSpPr/>
              <p:nvPr/>
            </p:nvGrpSpPr>
            <p:grpSpPr>
              <a:xfrm>
                <a:off x="4962684" y="388818"/>
                <a:ext cx="601302" cy="601302"/>
                <a:chOff x="4962684" y="388818"/>
                <a:chExt cx="601302" cy="601302"/>
              </a:xfrm>
            </p:grpSpPr>
            <p:grpSp>
              <p:nvGrpSpPr>
                <p:cNvPr id="1145" name="Group 1144"/>
                <p:cNvGrpSpPr/>
                <p:nvPr/>
              </p:nvGrpSpPr>
              <p:grpSpPr>
                <a:xfrm>
                  <a:off x="4962684" y="388818"/>
                  <a:ext cx="601302" cy="601302"/>
                  <a:chOff x="4925804" y="576032"/>
                  <a:chExt cx="601302" cy="601302"/>
                </a:xfrm>
              </p:grpSpPr>
              <p:sp>
                <p:nvSpPr>
                  <p:cNvPr id="1147" name="Oval 1146"/>
                  <p:cNvSpPr/>
                  <p:nvPr/>
                </p:nvSpPr>
                <p:spPr>
                  <a:xfrm>
                    <a:off x="4925804" y="576032"/>
                    <a:ext cx="601302" cy="60130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148" name="Oval 1147"/>
                  <p:cNvSpPr/>
                  <p:nvPr/>
                </p:nvSpPr>
                <p:spPr>
                  <a:xfrm>
                    <a:off x="4977983" y="628211"/>
                    <a:ext cx="496943" cy="496943"/>
                  </a:xfrm>
                  <a:prstGeom prst="ellipse">
                    <a:avLst/>
                  </a:prstGeom>
                  <a:solidFill>
                    <a:srgbClr val="C85660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</p:grpSp>
            <p:sp>
              <p:nvSpPr>
                <p:cNvPr id="1146" name="TextBox 1145"/>
                <p:cNvSpPr txBox="1"/>
                <p:nvPr/>
              </p:nvSpPr>
              <p:spPr>
                <a:xfrm>
                  <a:off x="5074096" y="566359"/>
                  <a:ext cx="378479" cy="24071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chemeClr val="bg1"/>
                      </a:solidFill>
                    </a:rPr>
                    <a:t>57%</a:t>
                  </a:r>
                </a:p>
              </p:txBody>
            </p:sp>
          </p:grpSp>
        </p:grpSp>
        <p:grpSp>
          <p:nvGrpSpPr>
            <p:cNvPr id="1123" name="Group 1122"/>
            <p:cNvGrpSpPr/>
            <p:nvPr/>
          </p:nvGrpSpPr>
          <p:grpSpPr>
            <a:xfrm>
              <a:off x="4977431" y="1119922"/>
              <a:ext cx="3734769" cy="601302"/>
              <a:chOff x="4962684" y="388818"/>
              <a:chExt cx="3734769" cy="601302"/>
            </a:xfrm>
          </p:grpSpPr>
          <p:grpSp>
            <p:nvGrpSpPr>
              <p:cNvPr id="1135" name="Group 1134"/>
              <p:cNvGrpSpPr/>
              <p:nvPr/>
            </p:nvGrpSpPr>
            <p:grpSpPr>
              <a:xfrm>
                <a:off x="5664182" y="451790"/>
                <a:ext cx="3033271" cy="432361"/>
                <a:chOff x="5664182" y="427449"/>
                <a:chExt cx="3033271" cy="432361"/>
              </a:xfrm>
            </p:grpSpPr>
            <p:sp>
              <p:nvSpPr>
                <p:cNvPr id="1141" name="TextBox 1140"/>
                <p:cNvSpPr txBox="1"/>
                <p:nvPr/>
              </p:nvSpPr>
              <p:spPr>
                <a:xfrm>
                  <a:off x="5664182" y="595030"/>
                  <a:ext cx="3033271" cy="26478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dirty="0"/>
                    <a:t>Lorem </a:t>
                  </a:r>
                  <a:r>
                    <a:rPr lang="en-US" sz="1100" dirty="0" err="1"/>
                    <a:t>Ipsum</a:t>
                  </a:r>
                  <a:r>
                    <a:rPr lang="en-US" sz="1100" dirty="0"/>
                    <a:t> is simply dummy text of the printing and typesetting industry. </a:t>
                  </a:r>
                </a:p>
              </p:txBody>
            </p:sp>
            <p:sp>
              <p:nvSpPr>
                <p:cNvPr id="1142" name="TextBox 1141"/>
                <p:cNvSpPr txBox="1"/>
                <p:nvPr/>
              </p:nvSpPr>
              <p:spPr>
                <a:xfrm>
                  <a:off x="5664182" y="427449"/>
                  <a:ext cx="3033271" cy="13239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b="1" dirty="0">
                      <a:solidFill>
                        <a:srgbClr val="FFAF25"/>
                      </a:solidFill>
                    </a:rPr>
                    <a:t>LOREM IPSUM</a:t>
                  </a:r>
                </a:p>
              </p:txBody>
            </p:sp>
          </p:grpSp>
          <p:grpSp>
            <p:nvGrpSpPr>
              <p:cNvPr id="1136" name="Group 1135"/>
              <p:cNvGrpSpPr/>
              <p:nvPr/>
            </p:nvGrpSpPr>
            <p:grpSpPr>
              <a:xfrm>
                <a:off x="4962684" y="388818"/>
                <a:ext cx="601302" cy="601302"/>
                <a:chOff x="4962684" y="388818"/>
                <a:chExt cx="601302" cy="601302"/>
              </a:xfrm>
            </p:grpSpPr>
            <p:grpSp>
              <p:nvGrpSpPr>
                <p:cNvPr id="1137" name="Group 1136"/>
                <p:cNvGrpSpPr/>
                <p:nvPr/>
              </p:nvGrpSpPr>
              <p:grpSpPr>
                <a:xfrm>
                  <a:off x="4962684" y="388818"/>
                  <a:ext cx="601302" cy="601302"/>
                  <a:chOff x="4925804" y="576032"/>
                  <a:chExt cx="601302" cy="601302"/>
                </a:xfrm>
              </p:grpSpPr>
              <p:sp>
                <p:nvSpPr>
                  <p:cNvPr id="1139" name="Oval 1138"/>
                  <p:cNvSpPr/>
                  <p:nvPr/>
                </p:nvSpPr>
                <p:spPr>
                  <a:xfrm>
                    <a:off x="4925804" y="576032"/>
                    <a:ext cx="601302" cy="60130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140" name="Oval 1139"/>
                  <p:cNvSpPr/>
                  <p:nvPr/>
                </p:nvSpPr>
                <p:spPr>
                  <a:xfrm>
                    <a:off x="4977983" y="628211"/>
                    <a:ext cx="496943" cy="496943"/>
                  </a:xfrm>
                  <a:prstGeom prst="ellipse">
                    <a:avLst/>
                  </a:prstGeom>
                  <a:solidFill>
                    <a:srgbClr val="FFAF25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</p:grpSp>
            <p:sp>
              <p:nvSpPr>
                <p:cNvPr id="1138" name="TextBox 1137"/>
                <p:cNvSpPr txBox="1"/>
                <p:nvPr/>
              </p:nvSpPr>
              <p:spPr>
                <a:xfrm>
                  <a:off x="5074096" y="566359"/>
                  <a:ext cx="378479" cy="24071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chemeClr val="bg1"/>
                      </a:solidFill>
                    </a:rPr>
                    <a:t>25%</a:t>
                  </a:r>
                </a:p>
              </p:txBody>
            </p:sp>
          </p:grpSp>
        </p:grpSp>
        <p:grpSp>
          <p:nvGrpSpPr>
            <p:cNvPr id="1124" name="Group 1123"/>
            <p:cNvGrpSpPr/>
            <p:nvPr/>
          </p:nvGrpSpPr>
          <p:grpSpPr>
            <a:xfrm>
              <a:off x="4977431" y="1851026"/>
              <a:ext cx="3734769" cy="601302"/>
              <a:chOff x="4962684" y="388818"/>
              <a:chExt cx="3734769" cy="601302"/>
            </a:xfrm>
          </p:grpSpPr>
          <p:grpSp>
            <p:nvGrpSpPr>
              <p:cNvPr id="1127" name="Group 1126"/>
              <p:cNvGrpSpPr/>
              <p:nvPr/>
            </p:nvGrpSpPr>
            <p:grpSpPr>
              <a:xfrm>
                <a:off x="5664182" y="451790"/>
                <a:ext cx="3033271" cy="432361"/>
                <a:chOff x="5664182" y="427449"/>
                <a:chExt cx="3033271" cy="432361"/>
              </a:xfrm>
            </p:grpSpPr>
            <p:sp>
              <p:nvSpPr>
                <p:cNvPr id="1133" name="TextBox 1132"/>
                <p:cNvSpPr txBox="1"/>
                <p:nvPr/>
              </p:nvSpPr>
              <p:spPr>
                <a:xfrm>
                  <a:off x="5664182" y="595030"/>
                  <a:ext cx="3033271" cy="26478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dirty="0"/>
                    <a:t>Lorem </a:t>
                  </a:r>
                  <a:r>
                    <a:rPr lang="en-US" sz="1100" dirty="0" err="1"/>
                    <a:t>Ipsum</a:t>
                  </a:r>
                  <a:r>
                    <a:rPr lang="en-US" sz="1100" dirty="0"/>
                    <a:t> is simply dummy text of the printing and typesetting industry. </a:t>
                  </a:r>
                </a:p>
              </p:txBody>
            </p:sp>
            <p:sp>
              <p:nvSpPr>
                <p:cNvPr id="1134" name="TextBox 1133"/>
                <p:cNvSpPr txBox="1"/>
                <p:nvPr/>
              </p:nvSpPr>
              <p:spPr>
                <a:xfrm>
                  <a:off x="5664182" y="427449"/>
                  <a:ext cx="3033271" cy="13239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b="1" dirty="0">
                      <a:solidFill>
                        <a:srgbClr val="635C5F"/>
                      </a:solidFill>
                    </a:rPr>
                    <a:t>LOREM IPSUM</a:t>
                  </a:r>
                </a:p>
              </p:txBody>
            </p:sp>
          </p:grpSp>
          <p:grpSp>
            <p:nvGrpSpPr>
              <p:cNvPr id="1128" name="Group 1127"/>
              <p:cNvGrpSpPr/>
              <p:nvPr/>
            </p:nvGrpSpPr>
            <p:grpSpPr>
              <a:xfrm>
                <a:off x="4962684" y="388818"/>
                <a:ext cx="601302" cy="601302"/>
                <a:chOff x="4962684" y="388818"/>
                <a:chExt cx="601302" cy="601302"/>
              </a:xfrm>
            </p:grpSpPr>
            <p:grpSp>
              <p:nvGrpSpPr>
                <p:cNvPr id="1129" name="Group 1128"/>
                <p:cNvGrpSpPr/>
                <p:nvPr/>
              </p:nvGrpSpPr>
              <p:grpSpPr>
                <a:xfrm>
                  <a:off x="4962684" y="388818"/>
                  <a:ext cx="601302" cy="601302"/>
                  <a:chOff x="4925804" y="576032"/>
                  <a:chExt cx="601302" cy="601302"/>
                </a:xfrm>
              </p:grpSpPr>
              <p:sp>
                <p:nvSpPr>
                  <p:cNvPr id="1131" name="Oval 1130"/>
                  <p:cNvSpPr/>
                  <p:nvPr/>
                </p:nvSpPr>
                <p:spPr>
                  <a:xfrm>
                    <a:off x="4925804" y="576032"/>
                    <a:ext cx="601302" cy="60130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132" name="Oval 1131"/>
                  <p:cNvSpPr/>
                  <p:nvPr/>
                </p:nvSpPr>
                <p:spPr>
                  <a:xfrm>
                    <a:off x="4977983" y="628211"/>
                    <a:ext cx="496943" cy="496943"/>
                  </a:xfrm>
                  <a:prstGeom prst="ellipse">
                    <a:avLst/>
                  </a:prstGeom>
                  <a:solidFill>
                    <a:srgbClr val="635C5F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</p:grpSp>
            <p:sp>
              <p:nvSpPr>
                <p:cNvPr id="1130" name="TextBox 1129"/>
                <p:cNvSpPr txBox="1"/>
                <p:nvPr/>
              </p:nvSpPr>
              <p:spPr>
                <a:xfrm>
                  <a:off x="5074096" y="566359"/>
                  <a:ext cx="378479" cy="24071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chemeClr val="bg1"/>
                      </a:solidFill>
                    </a:rPr>
                    <a:t>14%</a:t>
                  </a:r>
                </a:p>
              </p:txBody>
            </p:sp>
          </p:grpSp>
        </p:grpSp>
        <p:cxnSp>
          <p:nvCxnSpPr>
            <p:cNvPr id="1125" name="Straight Connector 1124"/>
            <p:cNvCxnSpPr/>
            <p:nvPr/>
          </p:nvCxnSpPr>
          <p:spPr>
            <a:xfrm flipH="1">
              <a:off x="5014863" y="1055021"/>
              <a:ext cx="3697337" cy="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6" name="Straight Connector 1125"/>
            <p:cNvCxnSpPr/>
            <p:nvPr/>
          </p:nvCxnSpPr>
          <p:spPr>
            <a:xfrm flipH="1">
              <a:off x="5014863" y="1786125"/>
              <a:ext cx="3697337" cy="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52" name="TextBox 1151"/>
          <p:cNvSpPr txBox="1"/>
          <p:nvPr/>
        </p:nvSpPr>
        <p:spPr>
          <a:xfrm>
            <a:off x="5260495" y="5168403"/>
            <a:ext cx="4727499" cy="461665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 err="1"/>
              <a:t>Lorem</a:t>
            </a:r>
            <a:r>
              <a:rPr lang="en-US" sz="1000" dirty="0"/>
              <a:t> </a:t>
            </a:r>
            <a:r>
              <a:rPr lang="en-US" sz="1000" dirty="0" err="1"/>
              <a:t>Ipsum</a:t>
            </a:r>
            <a:r>
              <a:rPr lang="en-US" sz="1000" dirty="0"/>
              <a:t> is simply dummy text of the printing and typesetting industry. </a:t>
            </a:r>
            <a:r>
              <a:rPr lang="en-US" sz="1000" dirty="0" err="1"/>
              <a:t>Lorem</a:t>
            </a:r>
            <a:r>
              <a:rPr lang="en-US" sz="1000" dirty="0"/>
              <a:t> </a:t>
            </a:r>
            <a:r>
              <a:rPr lang="en-US" sz="1000" dirty="0" err="1"/>
              <a:t>Ipsum</a:t>
            </a:r>
            <a:r>
              <a:rPr lang="en-US" sz="1000" dirty="0"/>
              <a:t> has been the industry's standard dummy text ever since the 1500s, when an unknown printer took a galley of type and scrambled it to make a type specimen book.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E66BB16-8EE1-CC36-5E63-B1865BEA8CB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944" t="12897" r="21015" b="3385"/>
          <a:stretch/>
        </p:blipFill>
        <p:spPr>
          <a:xfrm>
            <a:off x="2742899" y="1706462"/>
            <a:ext cx="7535911" cy="445880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F0090E4-4038-E382-F023-A41DB1CE69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81" y="182462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397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1000">
        <p:comb/>
      </p:transition>
    </mc:Choice>
    <mc:Fallback>
      <p:transition spd="slow" advClick="0" advTm="1000">
        <p:comb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1" b="687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Placeholder 4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4" t="14395" r="104" b="6895"/>
          <a:stretch/>
        </p:blipFill>
        <p:spPr/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F8874-BD41-4D17-9AB4-E6DE1BAC9DA1}" type="datetime1">
              <a:rPr lang="en-US" smtClean="0"/>
              <a:t>9/14/2023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C1C6-BBC3-402C-9E94-AB07C99168D4}" type="slidenum">
              <a:rPr lang="en-US" smtClean="0"/>
              <a:t>4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10FDC0-B93E-C650-5760-7D1F46A4B5E2}"/>
              </a:ext>
            </a:extLst>
          </p:cNvPr>
          <p:cNvSpPr txBox="1"/>
          <p:nvPr/>
        </p:nvSpPr>
        <p:spPr>
          <a:xfrm>
            <a:off x="186433" y="660571"/>
            <a:ext cx="12191998" cy="2896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5400" b="1" kern="1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PANDUAN AKSES EBOOK </a:t>
            </a:r>
            <a:endParaRPr lang="id-ID" sz="5400" b="1" kern="100" dirty="0">
              <a:solidFill>
                <a:srgbClr val="00206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5400" b="1" kern="1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 DATA BASE </a:t>
            </a:r>
            <a:endParaRPr lang="id-ID" sz="5400" b="1" kern="100" dirty="0">
              <a:solidFill>
                <a:srgbClr val="00206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d-ID" sz="5400" b="1" kern="1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TAYLOR AND FRANCIS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09B9FAF-A5B4-E0F6-36F2-AD5E3EA76B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207" y="3757517"/>
            <a:ext cx="2675585" cy="210872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EE68510-8A5A-E773-8B8A-EA2AE0FB379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02" y="-8878"/>
            <a:ext cx="1003177" cy="593183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E7A5C73D-153D-E376-8A8A-BBEC30EC1614}"/>
              </a:ext>
            </a:extLst>
          </p:cNvPr>
          <p:cNvSpPr txBox="1"/>
          <p:nvPr/>
        </p:nvSpPr>
        <p:spPr>
          <a:xfrm>
            <a:off x="824175" y="77185"/>
            <a:ext cx="336608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d-ID" sz="105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INSTITUT SENI INDONESIA YOGYAKARTA</a:t>
            </a:r>
            <a:r>
              <a:rPr lang="it-IT" sz="105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id-ID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637117D-9C78-E2C1-7102-7312DDE7E479}"/>
              </a:ext>
            </a:extLst>
          </p:cNvPr>
          <p:cNvSpPr txBox="1"/>
          <p:nvPr/>
        </p:nvSpPr>
        <p:spPr>
          <a:xfrm>
            <a:off x="815299" y="201550"/>
            <a:ext cx="361691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d-ID" sz="2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UPT PERPUSTAKAAN</a:t>
            </a:r>
            <a:endParaRPr lang="id-ID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538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1000">
        <p:comb/>
      </p:transition>
    </mc:Choice>
    <mc:Fallback>
      <p:transition spd="slow" advClick="0" advTm="1000">
        <p:comb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" name="Rectangle 1119"/>
          <p:cNvSpPr/>
          <p:nvPr/>
        </p:nvSpPr>
        <p:spPr>
          <a:xfrm>
            <a:off x="0" y="1547729"/>
            <a:ext cx="12192000" cy="4360333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C1C6-BBC3-402C-9E94-AB07C99168D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1597627" y="739312"/>
            <a:ext cx="8128000" cy="341632"/>
          </a:xfrm>
        </p:spPr>
        <p:txBody>
          <a:bodyPr/>
          <a:lstStyle/>
          <a:p>
            <a:r>
              <a:rPr lang="id-ID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Buka link berikut : https://bit.ly/ebookTFisiyk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27" name="Rectangle 1026"/>
          <p:cNvSpPr/>
          <p:nvPr/>
        </p:nvSpPr>
        <p:spPr>
          <a:xfrm>
            <a:off x="4254500" y="-863600"/>
            <a:ext cx="596900" cy="596900"/>
          </a:xfrm>
          <a:prstGeom prst="rect">
            <a:avLst/>
          </a:prstGeom>
          <a:solidFill>
            <a:srgbClr val="C856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5026025" y="-863600"/>
            <a:ext cx="596900" cy="596900"/>
          </a:xfrm>
          <a:prstGeom prst="rect">
            <a:avLst/>
          </a:prstGeom>
          <a:solidFill>
            <a:srgbClr val="FFAF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5797550" y="-863600"/>
            <a:ext cx="596900" cy="596900"/>
          </a:xfrm>
          <a:prstGeom prst="rect">
            <a:avLst/>
          </a:prstGeom>
          <a:solidFill>
            <a:srgbClr val="635C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6" name="Group 445"/>
          <p:cNvGrpSpPr/>
          <p:nvPr/>
        </p:nvGrpSpPr>
        <p:grpSpPr>
          <a:xfrm rot="16200000">
            <a:off x="4216206" y="-763927"/>
            <a:ext cx="4899072" cy="9376115"/>
            <a:chOff x="4800600" y="381113"/>
            <a:chExt cx="3936427" cy="5854813"/>
          </a:xfrm>
          <a:effectLst>
            <a:reflection blurRad="6350" stA="20000" endPos="35000" dir="5400000" sy="-100000" algn="bl" rotWithShape="0"/>
          </a:effectLst>
        </p:grpSpPr>
        <p:sp>
          <p:nvSpPr>
            <p:cNvPr id="447" name="Freeform 37"/>
            <p:cNvSpPr>
              <a:spLocks/>
            </p:cNvSpPr>
            <p:nvPr/>
          </p:nvSpPr>
          <p:spPr bwMode="auto">
            <a:xfrm>
              <a:off x="4800600" y="381113"/>
              <a:ext cx="3936427" cy="5854813"/>
            </a:xfrm>
            <a:custGeom>
              <a:avLst/>
              <a:gdLst>
                <a:gd name="T0" fmla="*/ 10613 w 11375"/>
                <a:gd name="T1" fmla="*/ 2 h 16921"/>
                <a:gd name="T2" fmla="*/ 10732 w 11375"/>
                <a:gd name="T3" fmla="*/ 17 h 16921"/>
                <a:gd name="T4" fmla="*/ 10846 w 11375"/>
                <a:gd name="T5" fmla="*/ 50 h 16921"/>
                <a:gd name="T6" fmla="*/ 10953 w 11375"/>
                <a:gd name="T7" fmla="*/ 98 h 16921"/>
                <a:gd name="T8" fmla="*/ 11052 w 11375"/>
                <a:gd name="T9" fmla="*/ 160 h 16921"/>
                <a:gd name="T10" fmla="*/ 11139 w 11375"/>
                <a:gd name="T11" fmla="*/ 237 h 16921"/>
                <a:gd name="T12" fmla="*/ 11215 w 11375"/>
                <a:gd name="T13" fmla="*/ 324 h 16921"/>
                <a:gd name="T14" fmla="*/ 11278 w 11375"/>
                <a:gd name="T15" fmla="*/ 422 h 16921"/>
                <a:gd name="T16" fmla="*/ 11326 w 11375"/>
                <a:gd name="T17" fmla="*/ 529 h 16921"/>
                <a:gd name="T18" fmla="*/ 11358 w 11375"/>
                <a:gd name="T19" fmla="*/ 643 h 16921"/>
                <a:gd name="T20" fmla="*/ 11374 w 11375"/>
                <a:gd name="T21" fmla="*/ 763 h 16921"/>
                <a:gd name="T22" fmla="*/ 11374 w 11375"/>
                <a:gd name="T23" fmla="*/ 16158 h 16921"/>
                <a:gd name="T24" fmla="*/ 11358 w 11375"/>
                <a:gd name="T25" fmla="*/ 16278 h 16921"/>
                <a:gd name="T26" fmla="*/ 11326 w 11375"/>
                <a:gd name="T27" fmla="*/ 16392 h 16921"/>
                <a:gd name="T28" fmla="*/ 11278 w 11375"/>
                <a:gd name="T29" fmla="*/ 16499 h 16921"/>
                <a:gd name="T30" fmla="*/ 11215 w 11375"/>
                <a:gd name="T31" fmla="*/ 16598 h 16921"/>
                <a:gd name="T32" fmla="*/ 11139 w 11375"/>
                <a:gd name="T33" fmla="*/ 16685 h 16921"/>
                <a:gd name="T34" fmla="*/ 11052 w 11375"/>
                <a:gd name="T35" fmla="*/ 16761 h 16921"/>
                <a:gd name="T36" fmla="*/ 10953 w 11375"/>
                <a:gd name="T37" fmla="*/ 16824 h 16921"/>
                <a:gd name="T38" fmla="*/ 10846 w 11375"/>
                <a:gd name="T39" fmla="*/ 16872 h 16921"/>
                <a:gd name="T40" fmla="*/ 10732 w 11375"/>
                <a:gd name="T41" fmla="*/ 16904 h 16921"/>
                <a:gd name="T42" fmla="*/ 10613 w 11375"/>
                <a:gd name="T43" fmla="*/ 16920 h 16921"/>
                <a:gd name="T44" fmla="*/ 762 w 11375"/>
                <a:gd name="T45" fmla="*/ 16920 h 16921"/>
                <a:gd name="T46" fmla="*/ 643 w 11375"/>
                <a:gd name="T47" fmla="*/ 16904 h 16921"/>
                <a:gd name="T48" fmla="*/ 528 w 11375"/>
                <a:gd name="T49" fmla="*/ 16872 h 16921"/>
                <a:gd name="T50" fmla="*/ 422 w 11375"/>
                <a:gd name="T51" fmla="*/ 16824 h 16921"/>
                <a:gd name="T52" fmla="*/ 323 w 11375"/>
                <a:gd name="T53" fmla="*/ 16761 h 16921"/>
                <a:gd name="T54" fmla="*/ 236 w 11375"/>
                <a:gd name="T55" fmla="*/ 16685 h 16921"/>
                <a:gd name="T56" fmla="*/ 161 w 11375"/>
                <a:gd name="T57" fmla="*/ 16598 h 16921"/>
                <a:gd name="T58" fmla="*/ 97 w 11375"/>
                <a:gd name="T59" fmla="*/ 16499 h 16921"/>
                <a:gd name="T60" fmla="*/ 49 w 11375"/>
                <a:gd name="T61" fmla="*/ 16392 h 16921"/>
                <a:gd name="T62" fmla="*/ 17 w 11375"/>
                <a:gd name="T63" fmla="*/ 16278 h 16921"/>
                <a:gd name="T64" fmla="*/ 1 w 11375"/>
                <a:gd name="T65" fmla="*/ 16158 h 16921"/>
                <a:gd name="T66" fmla="*/ 1 w 11375"/>
                <a:gd name="T67" fmla="*/ 763 h 16921"/>
                <a:gd name="T68" fmla="*/ 17 w 11375"/>
                <a:gd name="T69" fmla="*/ 643 h 16921"/>
                <a:gd name="T70" fmla="*/ 49 w 11375"/>
                <a:gd name="T71" fmla="*/ 529 h 16921"/>
                <a:gd name="T72" fmla="*/ 97 w 11375"/>
                <a:gd name="T73" fmla="*/ 422 h 16921"/>
                <a:gd name="T74" fmla="*/ 161 w 11375"/>
                <a:gd name="T75" fmla="*/ 324 h 16921"/>
                <a:gd name="T76" fmla="*/ 236 w 11375"/>
                <a:gd name="T77" fmla="*/ 237 h 16921"/>
                <a:gd name="T78" fmla="*/ 323 w 11375"/>
                <a:gd name="T79" fmla="*/ 160 h 16921"/>
                <a:gd name="T80" fmla="*/ 422 w 11375"/>
                <a:gd name="T81" fmla="*/ 98 h 16921"/>
                <a:gd name="T82" fmla="*/ 528 w 11375"/>
                <a:gd name="T83" fmla="*/ 50 h 16921"/>
                <a:gd name="T84" fmla="*/ 643 w 11375"/>
                <a:gd name="T85" fmla="*/ 17 h 16921"/>
                <a:gd name="T86" fmla="*/ 762 w 11375"/>
                <a:gd name="T87" fmla="*/ 2 h 16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375" h="16921">
                  <a:moveTo>
                    <a:pt x="804" y="0"/>
                  </a:moveTo>
                  <a:lnTo>
                    <a:pt x="10571" y="0"/>
                  </a:lnTo>
                  <a:lnTo>
                    <a:pt x="10613" y="2"/>
                  </a:lnTo>
                  <a:lnTo>
                    <a:pt x="10653" y="4"/>
                  </a:lnTo>
                  <a:lnTo>
                    <a:pt x="10693" y="9"/>
                  </a:lnTo>
                  <a:lnTo>
                    <a:pt x="10732" y="17"/>
                  </a:lnTo>
                  <a:lnTo>
                    <a:pt x="10771" y="26"/>
                  </a:lnTo>
                  <a:lnTo>
                    <a:pt x="10810" y="37"/>
                  </a:lnTo>
                  <a:lnTo>
                    <a:pt x="10846" y="50"/>
                  </a:lnTo>
                  <a:lnTo>
                    <a:pt x="10883" y="64"/>
                  </a:lnTo>
                  <a:lnTo>
                    <a:pt x="10919" y="79"/>
                  </a:lnTo>
                  <a:lnTo>
                    <a:pt x="10953" y="98"/>
                  </a:lnTo>
                  <a:lnTo>
                    <a:pt x="10987" y="117"/>
                  </a:lnTo>
                  <a:lnTo>
                    <a:pt x="11019" y="138"/>
                  </a:lnTo>
                  <a:lnTo>
                    <a:pt x="11052" y="160"/>
                  </a:lnTo>
                  <a:lnTo>
                    <a:pt x="11081" y="185"/>
                  </a:lnTo>
                  <a:lnTo>
                    <a:pt x="11111" y="209"/>
                  </a:lnTo>
                  <a:lnTo>
                    <a:pt x="11139" y="237"/>
                  </a:lnTo>
                  <a:lnTo>
                    <a:pt x="11166" y="264"/>
                  </a:lnTo>
                  <a:lnTo>
                    <a:pt x="11191" y="294"/>
                  </a:lnTo>
                  <a:lnTo>
                    <a:pt x="11215" y="324"/>
                  </a:lnTo>
                  <a:lnTo>
                    <a:pt x="11237" y="356"/>
                  </a:lnTo>
                  <a:lnTo>
                    <a:pt x="11258" y="389"/>
                  </a:lnTo>
                  <a:lnTo>
                    <a:pt x="11278" y="422"/>
                  </a:lnTo>
                  <a:lnTo>
                    <a:pt x="11296" y="456"/>
                  </a:lnTo>
                  <a:lnTo>
                    <a:pt x="11311" y="493"/>
                  </a:lnTo>
                  <a:lnTo>
                    <a:pt x="11326" y="529"/>
                  </a:lnTo>
                  <a:lnTo>
                    <a:pt x="11339" y="565"/>
                  </a:lnTo>
                  <a:lnTo>
                    <a:pt x="11349" y="604"/>
                  </a:lnTo>
                  <a:lnTo>
                    <a:pt x="11358" y="643"/>
                  </a:lnTo>
                  <a:lnTo>
                    <a:pt x="11366" y="682"/>
                  </a:lnTo>
                  <a:lnTo>
                    <a:pt x="11371" y="722"/>
                  </a:lnTo>
                  <a:lnTo>
                    <a:pt x="11374" y="763"/>
                  </a:lnTo>
                  <a:lnTo>
                    <a:pt x="11375" y="804"/>
                  </a:lnTo>
                  <a:lnTo>
                    <a:pt x="11375" y="16117"/>
                  </a:lnTo>
                  <a:lnTo>
                    <a:pt x="11374" y="16158"/>
                  </a:lnTo>
                  <a:lnTo>
                    <a:pt x="11371" y="16199"/>
                  </a:lnTo>
                  <a:lnTo>
                    <a:pt x="11366" y="16239"/>
                  </a:lnTo>
                  <a:lnTo>
                    <a:pt x="11358" y="16278"/>
                  </a:lnTo>
                  <a:lnTo>
                    <a:pt x="11349" y="16317"/>
                  </a:lnTo>
                  <a:lnTo>
                    <a:pt x="11339" y="16356"/>
                  </a:lnTo>
                  <a:lnTo>
                    <a:pt x="11326" y="16392"/>
                  </a:lnTo>
                  <a:lnTo>
                    <a:pt x="11311" y="16429"/>
                  </a:lnTo>
                  <a:lnTo>
                    <a:pt x="11296" y="16465"/>
                  </a:lnTo>
                  <a:lnTo>
                    <a:pt x="11278" y="16499"/>
                  </a:lnTo>
                  <a:lnTo>
                    <a:pt x="11258" y="16533"/>
                  </a:lnTo>
                  <a:lnTo>
                    <a:pt x="11237" y="16565"/>
                  </a:lnTo>
                  <a:lnTo>
                    <a:pt x="11215" y="16598"/>
                  </a:lnTo>
                  <a:lnTo>
                    <a:pt x="11191" y="16627"/>
                  </a:lnTo>
                  <a:lnTo>
                    <a:pt x="11166" y="16657"/>
                  </a:lnTo>
                  <a:lnTo>
                    <a:pt x="11139" y="16685"/>
                  </a:lnTo>
                  <a:lnTo>
                    <a:pt x="11111" y="16712"/>
                  </a:lnTo>
                  <a:lnTo>
                    <a:pt x="11081" y="16737"/>
                  </a:lnTo>
                  <a:lnTo>
                    <a:pt x="11052" y="16761"/>
                  </a:lnTo>
                  <a:lnTo>
                    <a:pt x="11019" y="16783"/>
                  </a:lnTo>
                  <a:lnTo>
                    <a:pt x="10987" y="16804"/>
                  </a:lnTo>
                  <a:lnTo>
                    <a:pt x="10953" y="16824"/>
                  </a:lnTo>
                  <a:lnTo>
                    <a:pt x="10919" y="16842"/>
                  </a:lnTo>
                  <a:lnTo>
                    <a:pt x="10883" y="16857"/>
                  </a:lnTo>
                  <a:lnTo>
                    <a:pt x="10846" y="16872"/>
                  </a:lnTo>
                  <a:lnTo>
                    <a:pt x="10810" y="16885"/>
                  </a:lnTo>
                  <a:lnTo>
                    <a:pt x="10771" y="16895"/>
                  </a:lnTo>
                  <a:lnTo>
                    <a:pt x="10732" y="16904"/>
                  </a:lnTo>
                  <a:lnTo>
                    <a:pt x="10693" y="16912"/>
                  </a:lnTo>
                  <a:lnTo>
                    <a:pt x="10653" y="16917"/>
                  </a:lnTo>
                  <a:lnTo>
                    <a:pt x="10613" y="16920"/>
                  </a:lnTo>
                  <a:lnTo>
                    <a:pt x="10571" y="16921"/>
                  </a:lnTo>
                  <a:lnTo>
                    <a:pt x="804" y="16921"/>
                  </a:lnTo>
                  <a:lnTo>
                    <a:pt x="762" y="16920"/>
                  </a:lnTo>
                  <a:lnTo>
                    <a:pt x="722" y="16917"/>
                  </a:lnTo>
                  <a:lnTo>
                    <a:pt x="682" y="16912"/>
                  </a:lnTo>
                  <a:lnTo>
                    <a:pt x="643" y="16904"/>
                  </a:lnTo>
                  <a:lnTo>
                    <a:pt x="604" y="16895"/>
                  </a:lnTo>
                  <a:lnTo>
                    <a:pt x="566" y="16885"/>
                  </a:lnTo>
                  <a:lnTo>
                    <a:pt x="528" y="16872"/>
                  </a:lnTo>
                  <a:lnTo>
                    <a:pt x="492" y="16857"/>
                  </a:lnTo>
                  <a:lnTo>
                    <a:pt x="456" y="16842"/>
                  </a:lnTo>
                  <a:lnTo>
                    <a:pt x="422" y="16824"/>
                  </a:lnTo>
                  <a:lnTo>
                    <a:pt x="388" y="16804"/>
                  </a:lnTo>
                  <a:lnTo>
                    <a:pt x="356" y="16783"/>
                  </a:lnTo>
                  <a:lnTo>
                    <a:pt x="323" y="16761"/>
                  </a:lnTo>
                  <a:lnTo>
                    <a:pt x="293" y="16737"/>
                  </a:lnTo>
                  <a:lnTo>
                    <a:pt x="265" y="16712"/>
                  </a:lnTo>
                  <a:lnTo>
                    <a:pt x="236" y="16685"/>
                  </a:lnTo>
                  <a:lnTo>
                    <a:pt x="209" y="16657"/>
                  </a:lnTo>
                  <a:lnTo>
                    <a:pt x="184" y="16627"/>
                  </a:lnTo>
                  <a:lnTo>
                    <a:pt x="161" y="16598"/>
                  </a:lnTo>
                  <a:lnTo>
                    <a:pt x="137" y="16565"/>
                  </a:lnTo>
                  <a:lnTo>
                    <a:pt x="117" y="16533"/>
                  </a:lnTo>
                  <a:lnTo>
                    <a:pt x="97" y="16499"/>
                  </a:lnTo>
                  <a:lnTo>
                    <a:pt x="79" y="16465"/>
                  </a:lnTo>
                  <a:lnTo>
                    <a:pt x="63" y="16429"/>
                  </a:lnTo>
                  <a:lnTo>
                    <a:pt x="49" y="16392"/>
                  </a:lnTo>
                  <a:lnTo>
                    <a:pt x="36" y="16356"/>
                  </a:lnTo>
                  <a:lnTo>
                    <a:pt x="26" y="16317"/>
                  </a:lnTo>
                  <a:lnTo>
                    <a:pt x="17" y="16278"/>
                  </a:lnTo>
                  <a:lnTo>
                    <a:pt x="9" y="16239"/>
                  </a:lnTo>
                  <a:lnTo>
                    <a:pt x="4" y="16199"/>
                  </a:lnTo>
                  <a:lnTo>
                    <a:pt x="1" y="16158"/>
                  </a:lnTo>
                  <a:lnTo>
                    <a:pt x="0" y="16117"/>
                  </a:lnTo>
                  <a:lnTo>
                    <a:pt x="0" y="804"/>
                  </a:lnTo>
                  <a:lnTo>
                    <a:pt x="1" y="763"/>
                  </a:lnTo>
                  <a:lnTo>
                    <a:pt x="4" y="722"/>
                  </a:lnTo>
                  <a:lnTo>
                    <a:pt x="9" y="682"/>
                  </a:lnTo>
                  <a:lnTo>
                    <a:pt x="17" y="643"/>
                  </a:lnTo>
                  <a:lnTo>
                    <a:pt x="26" y="604"/>
                  </a:lnTo>
                  <a:lnTo>
                    <a:pt x="36" y="565"/>
                  </a:lnTo>
                  <a:lnTo>
                    <a:pt x="49" y="529"/>
                  </a:lnTo>
                  <a:lnTo>
                    <a:pt x="63" y="493"/>
                  </a:lnTo>
                  <a:lnTo>
                    <a:pt x="79" y="456"/>
                  </a:lnTo>
                  <a:lnTo>
                    <a:pt x="97" y="422"/>
                  </a:lnTo>
                  <a:lnTo>
                    <a:pt x="117" y="389"/>
                  </a:lnTo>
                  <a:lnTo>
                    <a:pt x="137" y="356"/>
                  </a:lnTo>
                  <a:lnTo>
                    <a:pt x="161" y="324"/>
                  </a:lnTo>
                  <a:lnTo>
                    <a:pt x="184" y="294"/>
                  </a:lnTo>
                  <a:lnTo>
                    <a:pt x="209" y="264"/>
                  </a:lnTo>
                  <a:lnTo>
                    <a:pt x="236" y="237"/>
                  </a:lnTo>
                  <a:lnTo>
                    <a:pt x="265" y="209"/>
                  </a:lnTo>
                  <a:lnTo>
                    <a:pt x="293" y="185"/>
                  </a:lnTo>
                  <a:lnTo>
                    <a:pt x="323" y="160"/>
                  </a:lnTo>
                  <a:lnTo>
                    <a:pt x="356" y="138"/>
                  </a:lnTo>
                  <a:lnTo>
                    <a:pt x="388" y="117"/>
                  </a:lnTo>
                  <a:lnTo>
                    <a:pt x="422" y="98"/>
                  </a:lnTo>
                  <a:lnTo>
                    <a:pt x="456" y="79"/>
                  </a:lnTo>
                  <a:lnTo>
                    <a:pt x="492" y="64"/>
                  </a:lnTo>
                  <a:lnTo>
                    <a:pt x="528" y="50"/>
                  </a:lnTo>
                  <a:lnTo>
                    <a:pt x="566" y="37"/>
                  </a:lnTo>
                  <a:lnTo>
                    <a:pt x="604" y="26"/>
                  </a:lnTo>
                  <a:lnTo>
                    <a:pt x="643" y="17"/>
                  </a:lnTo>
                  <a:lnTo>
                    <a:pt x="682" y="9"/>
                  </a:lnTo>
                  <a:lnTo>
                    <a:pt x="722" y="4"/>
                  </a:lnTo>
                  <a:lnTo>
                    <a:pt x="762" y="2"/>
                  </a:lnTo>
                  <a:lnTo>
                    <a:pt x="804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8" name="Freeform 38"/>
            <p:cNvSpPr>
              <a:spLocks/>
            </p:cNvSpPr>
            <p:nvPr/>
          </p:nvSpPr>
          <p:spPr bwMode="auto">
            <a:xfrm>
              <a:off x="8501381" y="5052506"/>
              <a:ext cx="235646" cy="1088954"/>
            </a:xfrm>
            <a:custGeom>
              <a:avLst/>
              <a:gdLst>
                <a:gd name="T0" fmla="*/ 681 w 681"/>
                <a:gd name="T1" fmla="*/ 552 h 3146"/>
                <a:gd name="T2" fmla="*/ 681 w 681"/>
                <a:gd name="T3" fmla="*/ 2616 h 3146"/>
                <a:gd name="T4" fmla="*/ 680 w 681"/>
                <a:gd name="T5" fmla="*/ 2654 h 3146"/>
                <a:gd name="T6" fmla="*/ 677 w 681"/>
                <a:gd name="T7" fmla="*/ 2691 h 3146"/>
                <a:gd name="T8" fmla="*/ 673 w 681"/>
                <a:gd name="T9" fmla="*/ 2728 h 3146"/>
                <a:gd name="T10" fmla="*/ 667 w 681"/>
                <a:gd name="T11" fmla="*/ 2764 h 3146"/>
                <a:gd name="T12" fmla="*/ 659 w 681"/>
                <a:gd name="T13" fmla="*/ 2800 h 3146"/>
                <a:gd name="T14" fmla="*/ 650 w 681"/>
                <a:gd name="T15" fmla="*/ 2835 h 3146"/>
                <a:gd name="T16" fmla="*/ 639 w 681"/>
                <a:gd name="T17" fmla="*/ 2871 h 3146"/>
                <a:gd name="T18" fmla="*/ 628 w 681"/>
                <a:gd name="T19" fmla="*/ 2904 h 3146"/>
                <a:gd name="T20" fmla="*/ 613 w 681"/>
                <a:gd name="T21" fmla="*/ 2937 h 3146"/>
                <a:gd name="T22" fmla="*/ 598 w 681"/>
                <a:gd name="T23" fmla="*/ 2969 h 3146"/>
                <a:gd name="T24" fmla="*/ 582 w 681"/>
                <a:gd name="T25" fmla="*/ 3002 h 3146"/>
                <a:gd name="T26" fmla="*/ 564 w 681"/>
                <a:gd name="T27" fmla="*/ 3033 h 3146"/>
                <a:gd name="T28" fmla="*/ 545 w 681"/>
                <a:gd name="T29" fmla="*/ 3063 h 3146"/>
                <a:gd name="T30" fmla="*/ 524 w 681"/>
                <a:gd name="T31" fmla="*/ 3091 h 3146"/>
                <a:gd name="T32" fmla="*/ 503 w 681"/>
                <a:gd name="T33" fmla="*/ 3120 h 3146"/>
                <a:gd name="T34" fmla="*/ 480 w 681"/>
                <a:gd name="T35" fmla="*/ 3146 h 3146"/>
                <a:gd name="T36" fmla="*/ 60 w 681"/>
                <a:gd name="T37" fmla="*/ 2735 h 3146"/>
                <a:gd name="T38" fmla="*/ 0 w 681"/>
                <a:gd name="T39" fmla="*/ 0 h 3146"/>
                <a:gd name="T40" fmla="*/ 681 w 681"/>
                <a:gd name="T41" fmla="*/ 552 h 3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81" h="3146">
                  <a:moveTo>
                    <a:pt x="681" y="552"/>
                  </a:moveTo>
                  <a:lnTo>
                    <a:pt x="681" y="2616"/>
                  </a:lnTo>
                  <a:lnTo>
                    <a:pt x="680" y="2654"/>
                  </a:lnTo>
                  <a:lnTo>
                    <a:pt x="677" y="2691"/>
                  </a:lnTo>
                  <a:lnTo>
                    <a:pt x="673" y="2728"/>
                  </a:lnTo>
                  <a:lnTo>
                    <a:pt x="667" y="2764"/>
                  </a:lnTo>
                  <a:lnTo>
                    <a:pt x="659" y="2800"/>
                  </a:lnTo>
                  <a:lnTo>
                    <a:pt x="650" y="2835"/>
                  </a:lnTo>
                  <a:lnTo>
                    <a:pt x="639" y="2871"/>
                  </a:lnTo>
                  <a:lnTo>
                    <a:pt x="628" y="2904"/>
                  </a:lnTo>
                  <a:lnTo>
                    <a:pt x="613" y="2937"/>
                  </a:lnTo>
                  <a:lnTo>
                    <a:pt x="598" y="2969"/>
                  </a:lnTo>
                  <a:lnTo>
                    <a:pt x="582" y="3002"/>
                  </a:lnTo>
                  <a:lnTo>
                    <a:pt x="564" y="3033"/>
                  </a:lnTo>
                  <a:lnTo>
                    <a:pt x="545" y="3063"/>
                  </a:lnTo>
                  <a:lnTo>
                    <a:pt x="524" y="3091"/>
                  </a:lnTo>
                  <a:lnTo>
                    <a:pt x="503" y="3120"/>
                  </a:lnTo>
                  <a:lnTo>
                    <a:pt x="480" y="3146"/>
                  </a:lnTo>
                  <a:lnTo>
                    <a:pt x="60" y="2735"/>
                  </a:lnTo>
                  <a:lnTo>
                    <a:pt x="0" y="0"/>
                  </a:lnTo>
                  <a:lnTo>
                    <a:pt x="681" y="552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83000">
                  <a:schemeClr val="bg1">
                    <a:alpha val="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9" name="Freeform 39"/>
            <p:cNvSpPr>
              <a:spLocks/>
            </p:cNvSpPr>
            <p:nvPr/>
          </p:nvSpPr>
          <p:spPr bwMode="auto">
            <a:xfrm>
              <a:off x="4800600" y="5052506"/>
              <a:ext cx="250179" cy="1096220"/>
            </a:xfrm>
            <a:custGeom>
              <a:avLst/>
              <a:gdLst>
                <a:gd name="T0" fmla="*/ 221 w 723"/>
                <a:gd name="T1" fmla="*/ 3168 h 3168"/>
                <a:gd name="T2" fmla="*/ 196 w 723"/>
                <a:gd name="T3" fmla="*/ 3141 h 3168"/>
                <a:gd name="T4" fmla="*/ 172 w 723"/>
                <a:gd name="T5" fmla="*/ 3112 h 3168"/>
                <a:gd name="T6" fmla="*/ 150 w 723"/>
                <a:gd name="T7" fmla="*/ 3082 h 3168"/>
                <a:gd name="T8" fmla="*/ 128 w 723"/>
                <a:gd name="T9" fmla="*/ 3051 h 3168"/>
                <a:gd name="T10" fmla="*/ 109 w 723"/>
                <a:gd name="T11" fmla="*/ 3019 h 3168"/>
                <a:gd name="T12" fmla="*/ 91 w 723"/>
                <a:gd name="T13" fmla="*/ 2986 h 3168"/>
                <a:gd name="T14" fmla="*/ 74 w 723"/>
                <a:gd name="T15" fmla="*/ 2952 h 3168"/>
                <a:gd name="T16" fmla="*/ 59 w 723"/>
                <a:gd name="T17" fmla="*/ 2919 h 3168"/>
                <a:gd name="T18" fmla="*/ 45 w 723"/>
                <a:gd name="T19" fmla="*/ 2882 h 3168"/>
                <a:gd name="T20" fmla="*/ 33 w 723"/>
                <a:gd name="T21" fmla="*/ 2846 h 3168"/>
                <a:gd name="T22" fmla="*/ 23 w 723"/>
                <a:gd name="T23" fmla="*/ 2809 h 3168"/>
                <a:gd name="T24" fmla="*/ 15 w 723"/>
                <a:gd name="T25" fmla="*/ 2772 h 3168"/>
                <a:gd name="T26" fmla="*/ 9 w 723"/>
                <a:gd name="T27" fmla="*/ 2734 h 3168"/>
                <a:gd name="T28" fmla="*/ 4 w 723"/>
                <a:gd name="T29" fmla="*/ 2695 h 3168"/>
                <a:gd name="T30" fmla="*/ 1 w 723"/>
                <a:gd name="T31" fmla="*/ 2656 h 3168"/>
                <a:gd name="T32" fmla="*/ 0 w 723"/>
                <a:gd name="T33" fmla="*/ 2616 h 3168"/>
                <a:gd name="T34" fmla="*/ 0 w 723"/>
                <a:gd name="T35" fmla="*/ 587 h 3168"/>
                <a:gd name="T36" fmla="*/ 723 w 723"/>
                <a:gd name="T37" fmla="*/ 0 h 3168"/>
                <a:gd name="T38" fmla="*/ 663 w 723"/>
                <a:gd name="T39" fmla="*/ 2735 h 3168"/>
                <a:gd name="T40" fmla="*/ 221 w 723"/>
                <a:gd name="T41" fmla="*/ 3168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23" h="3168">
                  <a:moveTo>
                    <a:pt x="221" y="3168"/>
                  </a:moveTo>
                  <a:lnTo>
                    <a:pt x="196" y="3141"/>
                  </a:lnTo>
                  <a:lnTo>
                    <a:pt x="172" y="3112"/>
                  </a:lnTo>
                  <a:lnTo>
                    <a:pt x="150" y="3082"/>
                  </a:lnTo>
                  <a:lnTo>
                    <a:pt x="128" y="3051"/>
                  </a:lnTo>
                  <a:lnTo>
                    <a:pt x="109" y="3019"/>
                  </a:lnTo>
                  <a:lnTo>
                    <a:pt x="91" y="2986"/>
                  </a:lnTo>
                  <a:lnTo>
                    <a:pt x="74" y="2952"/>
                  </a:lnTo>
                  <a:lnTo>
                    <a:pt x="59" y="2919"/>
                  </a:lnTo>
                  <a:lnTo>
                    <a:pt x="45" y="2882"/>
                  </a:lnTo>
                  <a:lnTo>
                    <a:pt x="33" y="2846"/>
                  </a:lnTo>
                  <a:lnTo>
                    <a:pt x="23" y="2809"/>
                  </a:lnTo>
                  <a:lnTo>
                    <a:pt x="15" y="2772"/>
                  </a:lnTo>
                  <a:lnTo>
                    <a:pt x="9" y="2734"/>
                  </a:lnTo>
                  <a:lnTo>
                    <a:pt x="4" y="2695"/>
                  </a:lnTo>
                  <a:lnTo>
                    <a:pt x="1" y="2656"/>
                  </a:lnTo>
                  <a:lnTo>
                    <a:pt x="0" y="2616"/>
                  </a:lnTo>
                  <a:lnTo>
                    <a:pt x="0" y="587"/>
                  </a:lnTo>
                  <a:lnTo>
                    <a:pt x="723" y="0"/>
                  </a:lnTo>
                  <a:lnTo>
                    <a:pt x="663" y="2735"/>
                  </a:lnTo>
                  <a:lnTo>
                    <a:pt x="221" y="316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83000">
                  <a:schemeClr val="bg1">
                    <a:alpha val="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" name="Freeform 40"/>
            <p:cNvSpPr>
              <a:spLocks/>
            </p:cNvSpPr>
            <p:nvPr/>
          </p:nvSpPr>
          <p:spPr bwMode="auto">
            <a:xfrm>
              <a:off x="7442532" y="381113"/>
              <a:ext cx="1263353" cy="224227"/>
            </a:xfrm>
            <a:custGeom>
              <a:avLst/>
              <a:gdLst>
                <a:gd name="T0" fmla="*/ 1004 w 3650"/>
                <a:gd name="T1" fmla="*/ 0 h 648"/>
                <a:gd name="T2" fmla="*/ 2937 w 3650"/>
                <a:gd name="T3" fmla="*/ 0 h 648"/>
                <a:gd name="T4" fmla="*/ 2966 w 3650"/>
                <a:gd name="T5" fmla="*/ 0 h 648"/>
                <a:gd name="T6" fmla="*/ 2994 w 3650"/>
                <a:gd name="T7" fmla="*/ 3 h 648"/>
                <a:gd name="T8" fmla="*/ 3023 w 3650"/>
                <a:gd name="T9" fmla="*/ 5 h 648"/>
                <a:gd name="T10" fmla="*/ 3051 w 3650"/>
                <a:gd name="T11" fmla="*/ 8 h 648"/>
                <a:gd name="T12" fmla="*/ 3079 w 3650"/>
                <a:gd name="T13" fmla="*/ 13 h 648"/>
                <a:gd name="T14" fmla="*/ 3106 w 3650"/>
                <a:gd name="T15" fmla="*/ 18 h 648"/>
                <a:gd name="T16" fmla="*/ 3133 w 3650"/>
                <a:gd name="T17" fmla="*/ 25 h 648"/>
                <a:gd name="T18" fmla="*/ 3160 w 3650"/>
                <a:gd name="T19" fmla="*/ 31 h 648"/>
                <a:gd name="T20" fmla="*/ 3186 w 3650"/>
                <a:gd name="T21" fmla="*/ 40 h 648"/>
                <a:gd name="T22" fmla="*/ 3212 w 3650"/>
                <a:gd name="T23" fmla="*/ 50 h 648"/>
                <a:gd name="T24" fmla="*/ 3238 w 3650"/>
                <a:gd name="T25" fmla="*/ 59 h 648"/>
                <a:gd name="T26" fmla="*/ 3263 w 3650"/>
                <a:gd name="T27" fmla="*/ 69 h 648"/>
                <a:gd name="T28" fmla="*/ 3288 w 3650"/>
                <a:gd name="T29" fmla="*/ 81 h 648"/>
                <a:gd name="T30" fmla="*/ 3312 w 3650"/>
                <a:gd name="T31" fmla="*/ 94 h 648"/>
                <a:gd name="T32" fmla="*/ 3336 w 3650"/>
                <a:gd name="T33" fmla="*/ 107 h 648"/>
                <a:gd name="T34" fmla="*/ 3359 w 3650"/>
                <a:gd name="T35" fmla="*/ 121 h 648"/>
                <a:gd name="T36" fmla="*/ 3381 w 3650"/>
                <a:gd name="T37" fmla="*/ 135 h 648"/>
                <a:gd name="T38" fmla="*/ 3405 w 3650"/>
                <a:gd name="T39" fmla="*/ 151 h 648"/>
                <a:gd name="T40" fmla="*/ 3425 w 3650"/>
                <a:gd name="T41" fmla="*/ 166 h 648"/>
                <a:gd name="T42" fmla="*/ 3447 w 3650"/>
                <a:gd name="T43" fmla="*/ 183 h 648"/>
                <a:gd name="T44" fmla="*/ 3467 w 3650"/>
                <a:gd name="T45" fmla="*/ 202 h 648"/>
                <a:gd name="T46" fmla="*/ 3488 w 3650"/>
                <a:gd name="T47" fmla="*/ 220 h 648"/>
                <a:gd name="T48" fmla="*/ 3507 w 3650"/>
                <a:gd name="T49" fmla="*/ 238 h 648"/>
                <a:gd name="T50" fmla="*/ 3525 w 3650"/>
                <a:gd name="T51" fmla="*/ 257 h 648"/>
                <a:gd name="T52" fmla="*/ 3544 w 3650"/>
                <a:gd name="T53" fmla="*/ 278 h 648"/>
                <a:gd name="T54" fmla="*/ 3560 w 3650"/>
                <a:gd name="T55" fmla="*/ 299 h 648"/>
                <a:gd name="T56" fmla="*/ 3577 w 3650"/>
                <a:gd name="T57" fmla="*/ 320 h 648"/>
                <a:gd name="T58" fmla="*/ 3593 w 3650"/>
                <a:gd name="T59" fmla="*/ 342 h 648"/>
                <a:gd name="T60" fmla="*/ 3609 w 3650"/>
                <a:gd name="T61" fmla="*/ 364 h 648"/>
                <a:gd name="T62" fmla="*/ 3623 w 3650"/>
                <a:gd name="T63" fmla="*/ 387 h 648"/>
                <a:gd name="T64" fmla="*/ 3637 w 3650"/>
                <a:gd name="T65" fmla="*/ 411 h 648"/>
                <a:gd name="T66" fmla="*/ 3650 w 3650"/>
                <a:gd name="T67" fmla="*/ 434 h 648"/>
                <a:gd name="T68" fmla="*/ 3468 w 3650"/>
                <a:gd name="T69" fmla="*/ 612 h 648"/>
                <a:gd name="T70" fmla="*/ 0 w 3650"/>
                <a:gd name="T71" fmla="*/ 648 h 648"/>
                <a:gd name="T72" fmla="*/ 1004 w 3650"/>
                <a:gd name="T73" fmla="*/ 0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50" h="648">
                  <a:moveTo>
                    <a:pt x="1004" y="0"/>
                  </a:moveTo>
                  <a:lnTo>
                    <a:pt x="2937" y="0"/>
                  </a:lnTo>
                  <a:lnTo>
                    <a:pt x="2966" y="0"/>
                  </a:lnTo>
                  <a:lnTo>
                    <a:pt x="2994" y="3"/>
                  </a:lnTo>
                  <a:lnTo>
                    <a:pt x="3023" y="5"/>
                  </a:lnTo>
                  <a:lnTo>
                    <a:pt x="3051" y="8"/>
                  </a:lnTo>
                  <a:lnTo>
                    <a:pt x="3079" y="13"/>
                  </a:lnTo>
                  <a:lnTo>
                    <a:pt x="3106" y="18"/>
                  </a:lnTo>
                  <a:lnTo>
                    <a:pt x="3133" y="25"/>
                  </a:lnTo>
                  <a:lnTo>
                    <a:pt x="3160" y="31"/>
                  </a:lnTo>
                  <a:lnTo>
                    <a:pt x="3186" y="40"/>
                  </a:lnTo>
                  <a:lnTo>
                    <a:pt x="3212" y="50"/>
                  </a:lnTo>
                  <a:lnTo>
                    <a:pt x="3238" y="59"/>
                  </a:lnTo>
                  <a:lnTo>
                    <a:pt x="3263" y="69"/>
                  </a:lnTo>
                  <a:lnTo>
                    <a:pt x="3288" y="81"/>
                  </a:lnTo>
                  <a:lnTo>
                    <a:pt x="3312" y="94"/>
                  </a:lnTo>
                  <a:lnTo>
                    <a:pt x="3336" y="107"/>
                  </a:lnTo>
                  <a:lnTo>
                    <a:pt x="3359" y="121"/>
                  </a:lnTo>
                  <a:lnTo>
                    <a:pt x="3381" y="135"/>
                  </a:lnTo>
                  <a:lnTo>
                    <a:pt x="3405" y="151"/>
                  </a:lnTo>
                  <a:lnTo>
                    <a:pt x="3425" y="166"/>
                  </a:lnTo>
                  <a:lnTo>
                    <a:pt x="3447" y="183"/>
                  </a:lnTo>
                  <a:lnTo>
                    <a:pt x="3467" y="202"/>
                  </a:lnTo>
                  <a:lnTo>
                    <a:pt x="3488" y="220"/>
                  </a:lnTo>
                  <a:lnTo>
                    <a:pt x="3507" y="238"/>
                  </a:lnTo>
                  <a:lnTo>
                    <a:pt x="3525" y="257"/>
                  </a:lnTo>
                  <a:lnTo>
                    <a:pt x="3544" y="278"/>
                  </a:lnTo>
                  <a:lnTo>
                    <a:pt x="3560" y="299"/>
                  </a:lnTo>
                  <a:lnTo>
                    <a:pt x="3577" y="320"/>
                  </a:lnTo>
                  <a:lnTo>
                    <a:pt x="3593" y="342"/>
                  </a:lnTo>
                  <a:lnTo>
                    <a:pt x="3609" y="364"/>
                  </a:lnTo>
                  <a:lnTo>
                    <a:pt x="3623" y="387"/>
                  </a:lnTo>
                  <a:lnTo>
                    <a:pt x="3637" y="411"/>
                  </a:lnTo>
                  <a:lnTo>
                    <a:pt x="3650" y="434"/>
                  </a:lnTo>
                  <a:lnTo>
                    <a:pt x="3468" y="612"/>
                  </a:lnTo>
                  <a:lnTo>
                    <a:pt x="0" y="648"/>
                  </a:lnTo>
                  <a:lnTo>
                    <a:pt x="100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83000">
                  <a:schemeClr val="bg1">
                    <a:alpha val="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1" name="Freeform 41"/>
            <p:cNvSpPr>
              <a:spLocks/>
            </p:cNvSpPr>
            <p:nvPr/>
          </p:nvSpPr>
          <p:spPr bwMode="auto">
            <a:xfrm>
              <a:off x="4800600" y="463122"/>
              <a:ext cx="237722" cy="1271657"/>
            </a:xfrm>
            <a:custGeom>
              <a:avLst/>
              <a:gdLst>
                <a:gd name="T0" fmla="*/ 0 w 687"/>
                <a:gd name="T1" fmla="*/ 2550 h 3674"/>
                <a:gd name="T2" fmla="*/ 0 w 687"/>
                <a:gd name="T3" fmla="*/ 565 h 3674"/>
                <a:gd name="T4" fmla="*/ 1 w 687"/>
                <a:gd name="T5" fmla="*/ 524 h 3674"/>
                <a:gd name="T6" fmla="*/ 4 w 687"/>
                <a:gd name="T7" fmla="*/ 483 h 3674"/>
                <a:gd name="T8" fmla="*/ 9 w 687"/>
                <a:gd name="T9" fmla="*/ 445 h 3674"/>
                <a:gd name="T10" fmla="*/ 17 w 687"/>
                <a:gd name="T11" fmla="*/ 404 h 3674"/>
                <a:gd name="T12" fmla="*/ 26 w 687"/>
                <a:gd name="T13" fmla="*/ 367 h 3674"/>
                <a:gd name="T14" fmla="*/ 36 w 687"/>
                <a:gd name="T15" fmla="*/ 329 h 3674"/>
                <a:gd name="T16" fmla="*/ 48 w 687"/>
                <a:gd name="T17" fmla="*/ 291 h 3674"/>
                <a:gd name="T18" fmla="*/ 62 w 687"/>
                <a:gd name="T19" fmla="*/ 255 h 3674"/>
                <a:gd name="T20" fmla="*/ 79 w 687"/>
                <a:gd name="T21" fmla="*/ 220 h 3674"/>
                <a:gd name="T22" fmla="*/ 96 w 687"/>
                <a:gd name="T23" fmla="*/ 185 h 3674"/>
                <a:gd name="T24" fmla="*/ 115 w 687"/>
                <a:gd name="T25" fmla="*/ 151 h 3674"/>
                <a:gd name="T26" fmla="*/ 136 w 687"/>
                <a:gd name="T27" fmla="*/ 118 h 3674"/>
                <a:gd name="T28" fmla="*/ 158 w 687"/>
                <a:gd name="T29" fmla="*/ 87 h 3674"/>
                <a:gd name="T30" fmla="*/ 182 w 687"/>
                <a:gd name="T31" fmla="*/ 57 h 3674"/>
                <a:gd name="T32" fmla="*/ 208 w 687"/>
                <a:gd name="T33" fmla="*/ 28 h 3674"/>
                <a:gd name="T34" fmla="*/ 234 w 687"/>
                <a:gd name="T35" fmla="*/ 0 h 3674"/>
                <a:gd name="T36" fmla="*/ 615 w 687"/>
                <a:gd name="T37" fmla="*/ 373 h 3674"/>
                <a:gd name="T38" fmla="*/ 687 w 687"/>
                <a:gd name="T39" fmla="*/ 3674 h 3674"/>
                <a:gd name="T40" fmla="*/ 0 w 687"/>
                <a:gd name="T41" fmla="*/ 2550 h 3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87" h="3674">
                  <a:moveTo>
                    <a:pt x="0" y="2550"/>
                  </a:moveTo>
                  <a:lnTo>
                    <a:pt x="0" y="565"/>
                  </a:lnTo>
                  <a:lnTo>
                    <a:pt x="1" y="524"/>
                  </a:lnTo>
                  <a:lnTo>
                    <a:pt x="4" y="483"/>
                  </a:lnTo>
                  <a:lnTo>
                    <a:pt x="9" y="445"/>
                  </a:lnTo>
                  <a:lnTo>
                    <a:pt x="17" y="404"/>
                  </a:lnTo>
                  <a:lnTo>
                    <a:pt x="26" y="367"/>
                  </a:lnTo>
                  <a:lnTo>
                    <a:pt x="36" y="329"/>
                  </a:lnTo>
                  <a:lnTo>
                    <a:pt x="48" y="291"/>
                  </a:lnTo>
                  <a:lnTo>
                    <a:pt x="62" y="255"/>
                  </a:lnTo>
                  <a:lnTo>
                    <a:pt x="79" y="220"/>
                  </a:lnTo>
                  <a:lnTo>
                    <a:pt x="96" y="185"/>
                  </a:lnTo>
                  <a:lnTo>
                    <a:pt x="115" y="151"/>
                  </a:lnTo>
                  <a:lnTo>
                    <a:pt x="136" y="118"/>
                  </a:lnTo>
                  <a:lnTo>
                    <a:pt x="158" y="87"/>
                  </a:lnTo>
                  <a:lnTo>
                    <a:pt x="182" y="57"/>
                  </a:lnTo>
                  <a:lnTo>
                    <a:pt x="208" y="28"/>
                  </a:lnTo>
                  <a:lnTo>
                    <a:pt x="234" y="0"/>
                  </a:lnTo>
                  <a:lnTo>
                    <a:pt x="615" y="373"/>
                  </a:lnTo>
                  <a:lnTo>
                    <a:pt x="687" y="3674"/>
                  </a:lnTo>
                  <a:lnTo>
                    <a:pt x="0" y="25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83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2" name="Freeform 42"/>
            <p:cNvSpPr>
              <a:spLocks/>
            </p:cNvSpPr>
            <p:nvPr/>
          </p:nvSpPr>
          <p:spPr bwMode="auto">
            <a:xfrm>
              <a:off x="4837971" y="417446"/>
              <a:ext cx="3861685" cy="5781109"/>
            </a:xfrm>
            <a:custGeom>
              <a:avLst/>
              <a:gdLst>
                <a:gd name="T0" fmla="*/ 10499 w 11159"/>
                <a:gd name="T1" fmla="*/ 1 h 16707"/>
                <a:gd name="T2" fmla="*/ 10603 w 11159"/>
                <a:gd name="T3" fmla="*/ 14 h 16707"/>
                <a:gd name="T4" fmla="*/ 10702 w 11159"/>
                <a:gd name="T5" fmla="*/ 43 h 16707"/>
                <a:gd name="T6" fmla="*/ 10794 w 11159"/>
                <a:gd name="T7" fmla="*/ 84 h 16707"/>
                <a:gd name="T8" fmla="*/ 10879 w 11159"/>
                <a:gd name="T9" fmla="*/ 139 h 16707"/>
                <a:gd name="T10" fmla="*/ 10954 w 11159"/>
                <a:gd name="T11" fmla="*/ 205 h 16707"/>
                <a:gd name="T12" fmla="*/ 11020 w 11159"/>
                <a:gd name="T13" fmla="*/ 280 h 16707"/>
                <a:gd name="T14" fmla="*/ 11075 w 11159"/>
                <a:gd name="T15" fmla="*/ 365 h 16707"/>
                <a:gd name="T16" fmla="*/ 11116 w 11159"/>
                <a:gd name="T17" fmla="*/ 457 h 16707"/>
                <a:gd name="T18" fmla="*/ 11145 w 11159"/>
                <a:gd name="T19" fmla="*/ 557 h 16707"/>
                <a:gd name="T20" fmla="*/ 11158 w 11159"/>
                <a:gd name="T21" fmla="*/ 661 h 16707"/>
                <a:gd name="T22" fmla="*/ 11158 w 11159"/>
                <a:gd name="T23" fmla="*/ 16046 h 16707"/>
                <a:gd name="T24" fmla="*/ 11145 w 11159"/>
                <a:gd name="T25" fmla="*/ 16150 h 16707"/>
                <a:gd name="T26" fmla="*/ 11116 w 11159"/>
                <a:gd name="T27" fmla="*/ 16249 h 16707"/>
                <a:gd name="T28" fmla="*/ 11075 w 11159"/>
                <a:gd name="T29" fmla="*/ 16342 h 16707"/>
                <a:gd name="T30" fmla="*/ 11020 w 11159"/>
                <a:gd name="T31" fmla="*/ 16427 h 16707"/>
                <a:gd name="T32" fmla="*/ 10954 w 11159"/>
                <a:gd name="T33" fmla="*/ 16502 h 16707"/>
                <a:gd name="T34" fmla="*/ 10879 w 11159"/>
                <a:gd name="T35" fmla="*/ 16568 h 16707"/>
                <a:gd name="T36" fmla="*/ 10794 w 11159"/>
                <a:gd name="T37" fmla="*/ 16623 h 16707"/>
                <a:gd name="T38" fmla="*/ 10702 w 11159"/>
                <a:gd name="T39" fmla="*/ 16665 h 16707"/>
                <a:gd name="T40" fmla="*/ 10603 w 11159"/>
                <a:gd name="T41" fmla="*/ 16693 h 16707"/>
                <a:gd name="T42" fmla="*/ 10499 w 11159"/>
                <a:gd name="T43" fmla="*/ 16706 h 16707"/>
                <a:gd name="T44" fmla="*/ 661 w 11159"/>
                <a:gd name="T45" fmla="*/ 16706 h 16707"/>
                <a:gd name="T46" fmla="*/ 557 w 11159"/>
                <a:gd name="T47" fmla="*/ 16693 h 16707"/>
                <a:gd name="T48" fmla="*/ 457 w 11159"/>
                <a:gd name="T49" fmla="*/ 16665 h 16707"/>
                <a:gd name="T50" fmla="*/ 364 w 11159"/>
                <a:gd name="T51" fmla="*/ 16623 h 16707"/>
                <a:gd name="T52" fmla="*/ 280 w 11159"/>
                <a:gd name="T53" fmla="*/ 16568 h 16707"/>
                <a:gd name="T54" fmla="*/ 205 w 11159"/>
                <a:gd name="T55" fmla="*/ 16502 h 16707"/>
                <a:gd name="T56" fmla="*/ 138 w 11159"/>
                <a:gd name="T57" fmla="*/ 16427 h 16707"/>
                <a:gd name="T58" fmla="*/ 84 w 11159"/>
                <a:gd name="T59" fmla="*/ 16342 h 16707"/>
                <a:gd name="T60" fmla="*/ 42 w 11159"/>
                <a:gd name="T61" fmla="*/ 16249 h 16707"/>
                <a:gd name="T62" fmla="*/ 14 w 11159"/>
                <a:gd name="T63" fmla="*/ 16150 h 16707"/>
                <a:gd name="T64" fmla="*/ 1 w 11159"/>
                <a:gd name="T65" fmla="*/ 16046 h 16707"/>
                <a:gd name="T66" fmla="*/ 1 w 11159"/>
                <a:gd name="T67" fmla="*/ 661 h 16707"/>
                <a:gd name="T68" fmla="*/ 14 w 11159"/>
                <a:gd name="T69" fmla="*/ 557 h 16707"/>
                <a:gd name="T70" fmla="*/ 42 w 11159"/>
                <a:gd name="T71" fmla="*/ 457 h 16707"/>
                <a:gd name="T72" fmla="*/ 84 w 11159"/>
                <a:gd name="T73" fmla="*/ 365 h 16707"/>
                <a:gd name="T74" fmla="*/ 138 w 11159"/>
                <a:gd name="T75" fmla="*/ 280 h 16707"/>
                <a:gd name="T76" fmla="*/ 205 w 11159"/>
                <a:gd name="T77" fmla="*/ 205 h 16707"/>
                <a:gd name="T78" fmla="*/ 280 w 11159"/>
                <a:gd name="T79" fmla="*/ 139 h 16707"/>
                <a:gd name="T80" fmla="*/ 364 w 11159"/>
                <a:gd name="T81" fmla="*/ 84 h 16707"/>
                <a:gd name="T82" fmla="*/ 457 w 11159"/>
                <a:gd name="T83" fmla="*/ 43 h 16707"/>
                <a:gd name="T84" fmla="*/ 557 w 11159"/>
                <a:gd name="T85" fmla="*/ 14 h 16707"/>
                <a:gd name="T86" fmla="*/ 661 w 11159"/>
                <a:gd name="T87" fmla="*/ 1 h 167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159" h="16707">
                  <a:moveTo>
                    <a:pt x="696" y="0"/>
                  </a:moveTo>
                  <a:lnTo>
                    <a:pt x="10463" y="0"/>
                  </a:lnTo>
                  <a:lnTo>
                    <a:pt x="10499" y="1"/>
                  </a:lnTo>
                  <a:lnTo>
                    <a:pt x="10534" y="4"/>
                  </a:lnTo>
                  <a:lnTo>
                    <a:pt x="10568" y="9"/>
                  </a:lnTo>
                  <a:lnTo>
                    <a:pt x="10603" y="14"/>
                  </a:lnTo>
                  <a:lnTo>
                    <a:pt x="10637" y="22"/>
                  </a:lnTo>
                  <a:lnTo>
                    <a:pt x="10670" y="32"/>
                  </a:lnTo>
                  <a:lnTo>
                    <a:pt x="10702" y="43"/>
                  </a:lnTo>
                  <a:lnTo>
                    <a:pt x="10733" y="56"/>
                  </a:lnTo>
                  <a:lnTo>
                    <a:pt x="10764" y="69"/>
                  </a:lnTo>
                  <a:lnTo>
                    <a:pt x="10794" y="84"/>
                  </a:lnTo>
                  <a:lnTo>
                    <a:pt x="10823" y="101"/>
                  </a:lnTo>
                  <a:lnTo>
                    <a:pt x="10851" y="119"/>
                  </a:lnTo>
                  <a:lnTo>
                    <a:pt x="10879" y="139"/>
                  </a:lnTo>
                  <a:lnTo>
                    <a:pt x="10905" y="160"/>
                  </a:lnTo>
                  <a:lnTo>
                    <a:pt x="10931" y="182"/>
                  </a:lnTo>
                  <a:lnTo>
                    <a:pt x="10954" y="205"/>
                  </a:lnTo>
                  <a:lnTo>
                    <a:pt x="10977" y="228"/>
                  </a:lnTo>
                  <a:lnTo>
                    <a:pt x="10999" y="254"/>
                  </a:lnTo>
                  <a:lnTo>
                    <a:pt x="11020" y="280"/>
                  </a:lnTo>
                  <a:lnTo>
                    <a:pt x="11040" y="308"/>
                  </a:lnTo>
                  <a:lnTo>
                    <a:pt x="11058" y="336"/>
                  </a:lnTo>
                  <a:lnTo>
                    <a:pt x="11075" y="365"/>
                  </a:lnTo>
                  <a:lnTo>
                    <a:pt x="11090" y="395"/>
                  </a:lnTo>
                  <a:lnTo>
                    <a:pt x="11105" y="426"/>
                  </a:lnTo>
                  <a:lnTo>
                    <a:pt x="11116" y="457"/>
                  </a:lnTo>
                  <a:lnTo>
                    <a:pt x="11128" y="489"/>
                  </a:lnTo>
                  <a:lnTo>
                    <a:pt x="11137" y="523"/>
                  </a:lnTo>
                  <a:lnTo>
                    <a:pt x="11145" y="557"/>
                  </a:lnTo>
                  <a:lnTo>
                    <a:pt x="11151" y="591"/>
                  </a:lnTo>
                  <a:lnTo>
                    <a:pt x="11155" y="626"/>
                  </a:lnTo>
                  <a:lnTo>
                    <a:pt x="11158" y="661"/>
                  </a:lnTo>
                  <a:lnTo>
                    <a:pt x="11159" y="696"/>
                  </a:lnTo>
                  <a:lnTo>
                    <a:pt x="11159" y="16011"/>
                  </a:lnTo>
                  <a:lnTo>
                    <a:pt x="11158" y="16046"/>
                  </a:lnTo>
                  <a:lnTo>
                    <a:pt x="11155" y="16081"/>
                  </a:lnTo>
                  <a:lnTo>
                    <a:pt x="11151" y="16116"/>
                  </a:lnTo>
                  <a:lnTo>
                    <a:pt x="11145" y="16150"/>
                  </a:lnTo>
                  <a:lnTo>
                    <a:pt x="11137" y="16184"/>
                  </a:lnTo>
                  <a:lnTo>
                    <a:pt x="11128" y="16218"/>
                  </a:lnTo>
                  <a:lnTo>
                    <a:pt x="11116" y="16249"/>
                  </a:lnTo>
                  <a:lnTo>
                    <a:pt x="11105" y="16281"/>
                  </a:lnTo>
                  <a:lnTo>
                    <a:pt x="11090" y="16313"/>
                  </a:lnTo>
                  <a:lnTo>
                    <a:pt x="11075" y="16342"/>
                  </a:lnTo>
                  <a:lnTo>
                    <a:pt x="11058" y="16371"/>
                  </a:lnTo>
                  <a:lnTo>
                    <a:pt x="11040" y="16400"/>
                  </a:lnTo>
                  <a:lnTo>
                    <a:pt x="11020" y="16427"/>
                  </a:lnTo>
                  <a:lnTo>
                    <a:pt x="10999" y="16453"/>
                  </a:lnTo>
                  <a:lnTo>
                    <a:pt x="10977" y="16479"/>
                  </a:lnTo>
                  <a:lnTo>
                    <a:pt x="10954" y="16502"/>
                  </a:lnTo>
                  <a:lnTo>
                    <a:pt x="10931" y="16526"/>
                  </a:lnTo>
                  <a:lnTo>
                    <a:pt x="10905" y="16548"/>
                  </a:lnTo>
                  <a:lnTo>
                    <a:pt x="10879" y="16568"/>
                  </a:lnTo>
                  <a:lnTo>
                    <a:pt x="10851" y="16588"/>
                  </a:lnTo>
                  <a:lnTo>
                    <a:pt x="10823" y="16606"/>
                  </a:lnTo>
                  <a:lnTo>
                    <a:pt x="10794" y="16623"/>
                  </a:lnTo>
                  <a:lnTo>
                    <a:pt x="10764" y="16639"/>
                  </a:lnTo>
                  <a:lnTo>
                    <a:pt x="10733" y="16652"/>
                  </a:lnTo>
                  <a:lnTo>
                    <a:pt x="10702" y="16665"/>
                  </a:lnTo>
                  <a:lnTo>
                    <a:pt x="10670" y="16675"/>
                  </a:lnTo>
                  <a:lnTo>
                    <a:pt x="10637" y="16685"/>
                  </a:lnTo>
                  <a:lnTo>
                    <a:pt x="10603" y="16693"/>
                  </a:lnTo>
                  <a:lnTo>
                    <a:pt x="10568" y="16698"/>
                  </a:lnTo>
                  <a:lnTo>
                    <a:pt x="10534" y="16704"/>
                  </a:lnTo>
                  <a:lnTo>
                    <a:pt x="10499" y="16706"/>
                  </a:lnTo>
                  <a:lnTo>
                    <a:pt x="10463" y="16707"/>
                  </a:lnTo>
                  <a:lnTo>
                    <a:pt x="696" y="16707"/>
                  </a:lnTo>
                  <a:lnTo>
                    <a:pt x="661" y="16706"/>
                  </a:lnTo>
                  <a:lnTo>
                    <a:pt x="626" y="16704"/>
                  </a:lnTo>
                  <a:lnTo>
                    <a:pt x="590" y="16698"/>
                  </a:lnTo>
                  <a:lnTo>
                    <a:pt x="557" y="16693"/>
                  </a:lnTo>
                  <a:lnTo>
                    <a:pt x="523" y="16685"/>
                  </a:lnTo>
                  <a:lnTo>
                    <a:pt x="489" y="16675"/>
                  </a:lnTo>
                  <a:lnTo>
                    <a:pt x="457" y="16665"/>
                  </a:lnTo>
                  <a:lnTo>
                    <a:pt x="426" y="16652"/>
                  </a:lnTo>
                  <a:lnTo>
                    <a:pt x="394" y="16639"/>
                  </a:lnTo>
                  <a:lnTo>
                    <a:pt x="364" y="16623"/>
                  </a:lnTo>
                  <a:lnTo>
                    <a:pt x="336" y="16606"/>
                  </a:lnTo>
                  <a:lnTo>
                    <a:pt x="307" y="16588"/>
                  </a:lnTo>
                  <a:lnTo>
                    <a:pt x="280" y="16568"/>
                  </a:lnTo>
                  <a:lnTo>
                    <a:pt x="254" y="16548"/>
                  </a:lnTo>
                  <a:lnTo>
                    <a:pt x="228" y="16526"/>
                  </a:lnTo>
                  <a:lnTo>
                    <a:pt x="205" y="16502"/>
                  </a:lnTo>
                  <a:lnTo>
                    <a:pt x="181" y="16479"/>
                  </a:lnTo>
                  <a:lnTo>
                    <a:pt x="159" y="16453"/>
                  </a:lnTo>
                  <a:lnTo>
                    <a:pt x="138" y="16427"/>
                  </a:lnTo>
                  <a:lnTo>
                    <a:pt x="119" y="16400"/>
                  </a:lnTo>
                  <a:lnTo>
                    <a:pt x="101" y="16371"/>
                  </a:lnTo>
                  <a:lnTo>
                    <a:pt x="84" y="16342"/>
                  </a:lnTo>
                  <a:lnTo>
                    <a:pt x="68" y="16313"/>
                  </a:lnTo>
                  <a:lnTo>
                    <a:pt x="55" y="16281"/>
                  </a:lnTo>
                  <a:lnTo>
                    <a:pt x="42" y="16249"/>
                  </a:lnTo>
                  <a:lnTo>
                    <a:pt x="32" y="16218"/>
                  </a:lnTo>
                  <a:lnTo>
                    <a:pt x="22" y="16184"/>
                  </a:lnTo>
                  <a:lnTo>
                    <a:pt x="14" y="16150"/>
                  </a:lnTo>
                  <a:lnTo>
                    <a:pt x="9" y="16116"/>
                  </a:lnTo>
                  <a:lnTo>
                    <a:pt x="3" y="16081"/>
                  </a:lnTo>
                  <a:lnTo>
                    <a:pt x="1" y="16046"/>
                  </a:lnTo>
                  <a:lnTo>
                    <a:pt x="0" y="16011"/>
                  </a:lnTo>
                  <a:lnTo>
                    <a:pt x="0" y="696"/>
                  </a:lnTo>
                  <a:lnTo>
                    <a:pt x="1" y="661"/>
                  </a:lnTo>
                  <a:lnTo>
                    <a:pt x="3" y="626"/>
                  </a:lnTo>
                  <a:lnTo>
                    <a:pt x="9" y="591"/>
                  </a:lnTo>
                  <a:lnTo>
                    <a:pt x="14" y="557"/>
                  </a:lnTo>
                  <a:lnTo>
                    <a:pt x="22" y="523"/>
                  </a:lnTo>
                  <a:lnTo>
                    <a:pt x="32" y="489"/>
                  </a:lnTo>
                  <a:lnTo>
                    <a:pt x="42" y="457"/>
                  </a:lnTo>
                  <a:lnTo>
                    <a:pt x="55" y="426"/>
                  </a:lnTo>
                  <a:lnTo>
                    <a:pt x="68" y="395"/>
                  </a:lnTo>
                  <a:lnTo>
                    <a:pt x="84" y="365"/>
                  </a:lnTo>
                  <a:lnTo>
                    <a:pt x="101" y="336"/>
                  </a:lnTo>
                  <a:lnTo>
                    <a:pt x="119" y="308"/>
                  </a:lnTo>
                  <a:lnTo>
                    <a:pt x="138" y="280"/>
                  </a:lnTo>
                  <a:lnTo>
                    <a:pt x="159" y="254"/>
                  </a:lnTo>
                  <a:lnTo>
                    <a:pt x="181" y="228"/>
                  </a:lnTo>
                  <a:lnTo>
                    <a:pt x="205" y="205"/>
                  </a:lnTo>
                  <a:lnTo>
                    <a:pt x="228" y="182"/>
                  </a:lnTo>
                  <a:lnTo>
                    <a:pt x="254" y="160"/>
                  </a:lnTo>
                  <a:lnTo>
                    <a:pt x="280" y="139"/>
                  </a:lnTo>
                  <a:lnTo>
                    <a:pt x="307" y="119"/>
                  </a:lnTo>
                  <a:lnTo>
                    <a:pt x="336" y="101"/>
                  </a:lnTo>
                  <a:lnTo>
                    <a:pt x="364" y="84"/>
                  </a:lnTo>
                  <a:lnTo>
                    <a:pt x="394" y="69"/>
                  </a:lnTo>
                  <a:lnTo>
                    <a:pt x="426" y="56"/>
                  </a:lnTo>
                  <a:lnTo>
                    <a:pt x="457" y="43"/>
                  </a:lnTo>
                  <a:lnTo>
                    <a:pt x="489" y="32"/>
                  </a:lnTo>
                  <a:lnTo>
                    <a:pt x="523" y="22"/>
                  </a:lnTo>
                  <a:lnTo>
                    <a:pt x="557" y="14"/>
                  </a:lnTo>
                  <a:lnTo>
                    <a:pt x="590" y="9"/>
                  </a:lnTo>
                  <a:lnTo>
                    <a:pt x="626" y="4"/>
                  </a:lnTo>
                  <a:lnTo>
                    <a:pt x="661" y="1"/>
                  </a:lnTo>
                  <a:lnTo>
                    <a:pt x="696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3" name="Rectangle 44"/>
            <p:cNvSpPr>
              <a:spLocks noChangeArrowheads="1"/>
            </p:cNvSpPr>
            <p:nvPr/>
          </p:nvSpPr>
          <p:spPr bwMode="auto">
            <a:xfrm>
              <a:off x="5005103" y="958290"/>
              <a:ext cx="3554411" cy="47087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4" name="Rectangle 50"/>
            <p:cNvSpPr>
              <a:spLocks noChangeArrowheads="1"/>
            </p:cNvSpPr>
            <p:nvPr/>
          </p:nvSpPr>
          <p:spPr bwMode="auto">
            <a:xfrm>
              <a:off x="5003027" y="958290"/>
              <a:ext cx="3556487" cy="112113"/>
            </a:xfrm>
            <a:prstGeom prst="rect">
              <a:avLst/>
            </a:prstGeom>
            <a:gradFill>
              <a:gsLst>
                <a:gs pos="100000">
                  <a:schemeClr val="tx1">
                    <a:lumMod val="65000"/>
                    <a:lumOff val="3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55" name="Group 454"/>
            <p:cNvGrpSpPr/>
            <p:nvPr/>
          </p:nvGrpSpPr>
          <p:grpSpPr>
            <a:xfrm>
              <a:off x="6612810" y="5807196"/>
              <a:ext cx="302084" cy="302084"/>
              <a:chOff x="5940539" y="5094371"/>
              <a:chExt cx="371944" cy="371944"/>
            </a:xfrm>
          </p:grpSpPr>
          <p:sp>
            <p:nvSpPr>
              <p:cNvPr id="462" name="Freeform 33"/>
              <p:cNvSpPr>
                <a:spLocks/>
              </p:cNvSpPr>
              <p:nvPr/>
            </p:nvSpPr>
            <p:spPr bwMode="auto">
              <a:xfrm>
                <a:off x="5940539" y="5094371"/>
                <a:ext cx="371944" cy="371944"/>
              </a:xfrm>
              <a:custGeom>
                <a:avLst/>
                <a:gdLst>
                  <a:gd name="T0" fmla="*/ 904 w 1639"/>
                  <a:gd name="T1" fmla="*/ 5 h 1638"/>
                  <a:gd name="T2" fmla="*/ 1025 w 1639"/>
                  <a:gd name="T3" fmla="*/ 27 h 1638"/>
                  <a:gd name="T4" fmla="*/ 1139 w 1639"/>
                  <a:gd name="T5" fmla="*/ 64 h 1638"/>
                  <a:gd name="T6" fmla="*/ 1245 w 1639"/>
                  <a:gd name="T7" fmla="*/ 119 h 1638"/>
                  <a:gd name="T8" fmla="*/ 1342 w 1639"/>
                  <a:gd name="T9" fmla="*/ 187 h 1638"/>
                  <a:gd name="T10" fmla="*/ 1427 w 1639"/>
                  <a:gd name="T11" fmla="*/ 268 h 1638"/>
                  <a:gd name="T12" fmla="*/ 1500 w 1639"/>
                  <a:gd name="T13" fmla="*/ 362 h 1638"/>
                  <a:gd name="T14" fmla="*/ 1560 w 1639"/>
                  <a:gd name="T15" fmla="*/ 464 h 1638"/>
                  <a:gd name="T16" fmla="*/ 1603 w 1639"/>
                  <a:gd name="T17" fmla="*/ 576 h 1638"/>
                  <a:gd name="T18" fmla="*/ 1630 w 1639"/>
                  <a:gd name="T19" fmla="*/ 695 h 1638"/>
                  <a:gd name="T20" fmla="*/ 1639 w 1639"/>
                  <a:gd name="T21" fmla="*/ 820 h 1638"/>
                  <a:gd name="T22" fmla="*/ 1630 w 1639"/>
                  <a:gd name="T23" fmla="*/ 944 h 1638"/>
                  <a:gd name="T24" fmla="*/ 1603 w 1639"/>
                  <a:gd name="T25" fmla="*/ 1063 h 1638"/>
                  <a:gd name="T26" fmla="*/ 1560 w 1639"/>
                  <a:gd name="T27" fmla="*/ 1174 h 1638"/>
                  <a:gd name="T28" fmla="*/ 1500 w 1639"/>
                  <a:gd name="T29" fmla="*/ 1278 h 1638"/>
                  <a:gd name="T30" fmla="*/ 1427 w 1639"/>
                  <a:gd name="T31" fmla="*/ 1371 h 1638"/>
                  <a:gd name="T32" fmla="*/ 1342 w 1639"/>
                  <a:gd name="T33" fmla="*/ 1452 h 1638"/>
                  <a:gd name="T34" fmla="*/ 1245 w 1639"/>
                  <a:gd name="T35" fmla="*/ 1520 h 1638"/>
                  <a:gd name="T36" fmla="*/ 1139 w 1639"/>
                  <a:gd name="T37" fmla="*/ 1575 h 1638"/>
                  <a:gd name="T38" fmla="*/ 1025 w 1639"/>
                  <a:gd name="T39" fmla="*/ 1613 h 1638"/>
                  <a:gd name="T40" fmla="*/ 904 w 1639"/>
                  <a:gd name="T41" fmla="*/ 1635 h 1638"/>
                  <a:gd name="T42" fmla="*/ 778 w 1639"/>
                  <a:gd name="T43" fmla="*/ 1637 h 1638"/>
                  <a:gd name="T44" fmla="*/ 655 w 1639"/>
                  <a:gd name="T45" fmla="*/ 1623 h 1638"/>
                  <a:gd name="T46" fmla="*/ 539 w 1639"/>
                  <a:gd name="T47" fmla="*/ 1589 h 1638"/>
                  <a:gd name="T48" fmla="*/ 429 w 1639"/>
                  <a:gd name="T49" fmla="*/ 1540 h 1638"/>
                  <a:gd name="T50" fmla="*/ 330 w 1639"/>
                  <a:gd name="T51" fmla="*/ 1477 h 1638"/>
                  <a:gd name="T52" fmla="*/ 241 w 1639"/>
                  <a:gd name="T53" fmla="*/ 1399 h 1638"/>
                  <a:gd name="T54" fmla="*/ 163 w 1639"/>
                  <a:gd name="T55" fmla="*/ 1310 h 1638"/>
                  <a:gd name="T56" fmla="*/ 100 w 1639"/>
                  <a:gd name="T57" fmla="*/ 1210 h 1638"/>
                  <a:gd name="T58" fmla="*/ 51 w 1639"/>
                  <a:gd name="T59" fmla="*/ 1102 h 1638"/>
                  <a:gd name="T60" fmla="*/ 17 w 1639"/>
                  <a:gd name="T61" fmla="*/ 985 h 1638"/>
                  <a:gd name="T62" fmla="*/ 1 w 1639"/>
                  <a:gd name="T63" fmla="*/ 862 h 1638"/>
                  <a:gd name="T64" fmla="*/ 5 w 1639"/>
                  <a:gd name="T65" fmla="*/ 736 h 1638"/>
                  <a:gd name="T66" fmla="*/ 27 w 1639"/>
                  <a:gd name="T67" fmla="*/ 615 h 1638"/>
                  <a:gd name="T68" fmla="*/ 65 w 1639"/>
                  <a:gd name="T69" fmla="*/ 501 h 1638"/>
                  <a:gd name="T70" fmla="*/ 119 w 1639"/>
                  <a:gd name="T71" fmla="*/ 395 h 1638"/>
                  <a:gd name="T72" fmla="*/ 187 w 1639"/>
                  <a:gd name="T73" fmla="*/ 299 h 1638"/>
                  <a:gd name="T74" fmla="*/ 270 w 1639"/>
                  <a:gd name="T75" fmla="*/ 213 h 1638"/>
                  <a:gd name="T76" fmla="*/ 362 w 1639"/>
                  <a:gd name="T77" fmla="*/ 141 h 1638"/>
                  <a:gd name="T78" fmla="*/ 465 w 1639"/>
                  <a:gd name="T79" fmla="*/ 81 h 1638"/>
                  <a:gd name="T80" fmla="*/ 576 w 1639"/>
                  <a:gd name="T81" fmla="*/ 37 h 1638"/>
                  <a:gd name="T82" fmla="*/ 695 w 1639"/>
                  <a:gd name="T83" fmla="*/ 9 h 1638"/>
                  <a:gd name="T84" fmla="*/ 820 w 1639"/>
                  <a:gd name="T85" fmla="*/ 0 h 16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639" h="1638">
                    <a:moveTo>
                      <a:pt x="820" y="0"/>
                    </a:moveTo>
                    <a:lnTo>
                      <a:pt x="863" y="1"/>
                    </a:lnTo>
                    <a:lnTo>
                      <a:pt x="904" y="5"/>
                    </a:lnTo>
                    <a:lnTo>
                      <a:pt x="945" y="9"/>
                    </a:lnTo>
                    <a:lnTo>
                      <a:pt x="986" y="17"/>
                    </a:lnTo>
                    <a:lnTo>
                      <a:pt x="1025" y="27"/>
                    </a:lnTo>
                    <a:lnTo>
                      <a:pt x="1063" y="37"/>
                    </a:lnTo>
                    <a:lnTo>
                      <a:pt x="1102" y="50"/>
                    </a:lnTo>
                    <a:lnTo>
                      <a:pt x="1139" y="64"/>
                    </a:lnTo>
                    <a:lnTo>
                      <a:pt x="1175" y="81"/>
                    </a:lnTo>
                    <a:lnTo>
                      <a:pt x="1211" y="99"/>
                    </a:lnTo>
                    <a:lnTo>
                      <a:pt x="1245" y="119"/>
                    </a:lnTo>
                    <a:lnTo>
                      <a:pt x="1279" y="141"/>
                    </a:lnTo>
                    <a:lnTo>
                      <a:pt x="1311" y="163"/>
                    </a:lnTo>
                    <a:lnTo>
                      <a:pt x="1342" y="187"/>
                    </a:lnTo>
                    <a:lnTo>
                      <a:pt x="1371" y="213"/>
                    </a:lnTo>
                    <a:lnTo>
                      <a:pt x="1400" y="240"/>
                    </a:lnTo>
                    <a:lnTo>
                      <a:pt x="1427" y="268"/>
                    </a:lnTo>
                    <a:lnTo>
                      <a:pt x="1452" y="299"/>
                    </a:lnTo>
                    <a:lnTo>
                      <a:pt x="1477" y="330"/>
                    </a:lnTo>
                    <a:lnTo>
                      <a:pt x="1500" y="362"/>
                    </a:lnTo>
                    <a:lnTo>
                      <a:pt x="1521" y="395"/>
                    </a:lnTo>
                    <a:lnTo>
                      <a:pt x="1541" y="429"/>
                    </a:lnTo>
                    <a:lnTo>
                      <a:pt x="1560" y="464"/>
                    </a:lnTo>
                    <a:lnTo>
                      <a:pt x="1576" y="501"/>
                    </a:lnTo>
                    <a:lnTo>
                      <a:pt x="1590" y="538"/>
                    </a:lnTo>
                    <a:lnTo>
                      <a:pt x="1603" y="576"/>
                    </a:lnTo>
                    <a:lnTo>
                      <a:pt x="1614" y="615"/>
                    </a:lnTo>
                    <a:lnTo>
                      <a:pt x="1623" y="655"/>
                    </a:lnTo>
                    <a:lnTo>
                      <a:pt x="1630" y="695"/>
                    </a:lnTo>
                    <a:lnTo>
                      <a:pt x="1636" y="736"/>
                    </a:lnTo>
                    <a:lnTo>
                      <a:pt x="1638" y="778"/>
                    </a:lnTo>
                    <a:lnTo>
                      <a:pt x="1639" y="820"/>
                    </a:lnTo>
                    <a:lnTo>
                      <a:pt x="1638" y="862"/>
                    </a:lnTo>
                    <a:lnTo>
                      <a:pt x="1636" y="903"/>
                    </a:lnTo>
                    <a:lnTo>
                      <a:pt x="1630" y="944"/>
                    </a:lnTo>
                    <a:lnTo>
                      <a:pt x="1623" y="985"/>
                    </a:lnTo>
                    <a:lnTo>
                      <a:pt x="1614" y="1024"/>
                    </a:lnTo>
                    <a:lnTo>
                      <a:pt x="1603" y="1063"/>
                    </a:lnTo>
                    <a:lnTo>
                      <a:pt x="1590" y="1102"/>
                    </a:lnTo>
                    <a:lnTo>
                      <a:pt x="1576" y="1138"/>
                    </a:lnTo>
                    <a:lnTo>
                      <a:pt x="1560" y="1174"/>
                    </a:lnTo>
                    <a:lnTo>
                      <a:pt x="1541" y="1210"/>
                    </a:lnTo>
                    <a:lnTo>
                      <a:pt x="1521" y="1244"/>
                    </a:lnTo>
                    <a:lnTo>
                      <a:pt x="1500" y="1278"/>
                    </a:lnTo>
                    <a:lnTo>
                      <a:pt x="1477" y="1310"/>
                    </a:lnTo>
                    <a:lnTo>
                      <a:pt x="1452" y="1341"/>
                    </a:lnTo>
                    <a:lnTo>
                      <a:pt x="1427" y="1371"/>
                    </a:lnTo>
                    <a:lnTo>
                      <a:pt x="1400" y="1399"/>
                    </a:lnTo>
                    <a:lnTo>
                      <a:pt x="1371" y="1426"/>
                    </a:lnTo>
                    <a:lnTo>
                      <a:pt x="1342" y="1452"/>
                    </a:lnTo>
                    <a:lnTo>
                      <a:pt x="1311" y="1477"/>
                    </a:lnTo>
                    <a:lnTo>
                      <a:pt x="1279" y="1499"/>
                    </a:lnTo>
                    <a:lnTo>
                      <a:pt x="1245" y="1520"/>
                    </a:lnTo>
                    <a:lnTo>
                      <a:pt x="1211" y="1540"/>
                    </a:lnTo>
                    <a:lnTo>
                      <a:pt x="1175" y="1558"/>
                    </a:lnTo>
                    <a:lnTo>
                      <a:pt x="1139" y="1575"/>
                    </a:lnTo>
                    <a:lnTo>
                      <a:pt x="1102" y="1589"/>
                    </a:lnTo>
                    <a:lnTo>
                      <a:pt x="1063" y="1602"/>
                    </a:lnTo>
                    <a:lnTo>
                      <a:pt x="1025" y="1613"/>
                    </a:lnTo>
                    <a:lnTo>
                      <a:pt x="986" y="1623"/>
                    </a:lnTo>
                    <a:lnTo>
                      <a:pt x="945" y="1629"/>
                    </a:lnTo>
                    <a:lnTo>
                      <a:pt x="904" y="1635"/>
                    </a:lnTo>
                    <a:lnTo>
                      <a:pt x="863" y="1637"/>
                    </a:lnTo>
                    <a:lnTo>
                      <a:pt x="820" y="1638"/>
                    </a:lnTo>
                    <a:lnTo>
                      <a:pt x="778" y="1637"/>
                    </a:lnTo>
                    <a:lnTo>
                      <a:pt x="736" y="1635"/>
                    </a:lnTo>
                    <a:lnTo>
                      <a:pt x="695" y="1629"/>
                    </a:lnTo>
                    <a:lnTo>
                      <a:pt x="655" y="1623"/>
                    </a:lnTo>
                    <a:lnTo>
                      <a:pt x="615" y="1613"/>
                    </a:lnTo>
                    <a:lnTo>
                      <a:pt x="576" y="1602"/>
                    </a:lnTo>
                    <a:lnTo>
                      <a:pt x="539" y="1589"/>
                    </a:lnTo>
                    <a:lnTo>
                      <a:pt x="501" y="1575"/>
                    </a:lnTo>
                    <a:lnTo>
                      <a:pt x="465" y="1558"/>
                    </a:lnTo>
                    <a:lnTo>
                      <a:pt x="429" y="1540"/>
                    </a:lnTo>
                    <a:lnTo>
                      <a:pt x="395" y="1520"/>
                    </a:lnTo>
                    <a:lnTo>
                      <a:pt x="362" y="1499"/>
                    </a:lnTo>
                    <a:lnTo>
                      <a:pt x="330" y="1477"/>
                    </a:lnTo>
                    <a:lnTo>
                      <a:pt x="299" y="1452"/>
                    </a:lnTo>
                    <a:lnTo>
                      <a:pt x="270" y="1426"/>
                    </a:lnTo>
                    <a:lnTo>
                      <a:pt x="241" y="1399"/>
                    </a:lnTo>
                    <a:lnTo>
                      <a:pt x="214" y="1371"/>
                    </a:lnTo>
                    <a:lnTo>
                      <a:pt x="187" y="1341"/>
                    </a:lnTo>
                    <a:lnTo>
                      <a:pt x="163" y="1310"/>
                    </a:lnTo>
                    <a:lnTo>
                      <a:pt x="141" y="1278"/>
                    </a:lnTo>
                    <a:lnTo>
                      <a:pt x="119" y="1244"/>
                    </a:lnTo>
                    <a:lnTo>
                      <a:pt x="100" y="1210"/>
                    </a:lnTo>
                    <a:lnTo>
                      <a:pt x="81" y="1174"/>
                    </a:lnTo>
                    <a:lnTo>
                      <a:pt x="65" y="1138"/>
                    </a:lnTo>
                    <a:lnTo>
                      <a:pt x="51" y="1102"/>
                    </a:lnTo>
                    <a:lnTo>
                      <a:pt x="37" y="1063"/>
                    </a:lnTo>
                    <a:lnTo>
                      <a:pt x="27" y="1024"/>
                    </a:lnTo>
                    <a:lnTo>
                      <a:pt x="17" y="985"/>
                    </a:lnTo>
                    <a:lnTo>
                      <a:pt x="9" y="944"/>
                    </a:lnTo>
                    <a:lnTo>
                      <a:pt x="5" y="903"/>
                    </a:lnTo>
                    <a:lnTo>
                      <a:pt x="1" y="862"/>
                    </a:lnTo>
                    <a:lnTo>
                      <a:pt x="0" y="820"/>
                    </a:lnTo>
                    <a:lnTo>
                      <a:pt x="1" y="778"/>
                    </a:lnTo>
                    <a:lnTo>
                      <a:pt x="5" y="736"/>
                    </a:lnTo>
                    <a:lnTo>
                      <a:pt x="9" y="695"/>
                    </a:lnTo>
                    <a:lnTo>
                      <a:pt x="17" y="655"/>
                    </a:lnTo>
                    <a:lnTo>
                      <a:pt x="27" y="615"/>
                    </a:lnTo>
                    <a:lnTo>
                      <a:pt x="37" y="576"/>
                    </a:lnTo>
                    <a:lnTo>
                      <a:pt x="51" y="538"/>
                    </a:lnTo>
                    <a:lnTo>
                      <a:pt x="65" y="501"/>
                    </a:lnTo>
                    <a:lnTo>
                      <a:pt x="81" y="464"/>
                    </a:lnTo>
                    <a:lnTo>
                      <a:pt x="100" y="429"/>
                    </a:lnTo>
                    <a:lnTo>
                      <a:pt x="119" y="395"/>
                    </a:lnTo>
                    <a:lnTo>
                      <a:pt x="141" y="362"/>
                    </a:lnTo>
                    <a:lnTo>
                      <a:pt x="163" y="330"/>
                    </a:lnTo>
                    <a:lnTo>
                      <a:pt x="187" y="299"/>
                    </a:lnTo>
                    <a:lnTo>
                      <a:pt x="214" y="268"/>
                    </a:lnTo>
                    <a:lnTo>
                      <a:pt x="241" y="240"/>
                    </a:lnTo>
                    <a:lnTo>
                      <a:pt x="270" y="213"/>
                    </a:lnTo>
                    <a:lnTo>
                      <a:pt x="299" y="187"/>
                    </a:lnTo>
                    <a:lnTo>
                      <a:pt x="330" y="163"/>
                    </a:lnTo>
                    <a:lnTo>
                      <a:pt x="362" y="141"/>
                    </a:lnTo>
                    <a:lnTo>
                      <a:pt x="395" y="119"/>
                    </a:lnTo>
                    <a:lnTo>
                      <a:pt x="429" y="99"/>
                    </a:lnTo>
                    <a:lnTo>
                      <a:pt x="465" y="81"/>
                    </a:lnTo>
                    <a:lnTo>
                      <a:pt x="501" y="64"/>
                    </a:lnTo>
                    <a:lnTo>
                      <a:pt x="539" y="50"/>
                    </a:lnTo>
                    <a:lnTo>
                      <a:pt x="576" y="37"/>
                    </a:lnTo>
                    <a:lnTo>
                      <a:pt x="615" y="27"/>
                    </a:lnTo>
                    <a:lnTo>
                      <a:pt x="655" y="17"/>
                    </a:lnTo>
                    <a:lnTo>
                      <a:pt x="695" y="9"/>
                    </a:lnTo>
                    <a:lnTo>
                      <a:pt x="736" y="5"/>
                    </a:lnTo>
                    <a:lnTo>
                      <a:pt x="778" y="1"/>
                    </a:lnTo>
                    <a:lnTo>
                      <a:pt x="820" y="0"/>
                    </a:lnTo>
                    <a:close/>
                  </a:path>
                </a:pathLst>
              </a:custGeom>
              <a:gradFill flip="none" rotWithShape="1">
                <a:gsLst>
                  <a:gs pos="100000">
                    <a:schemeClr val="bg1">
                      <a:alpha val="0"/>
                    </a:schemeClr>
                  </a:gs>
                  <a:gs pos="0">
                    <a:schemeClr val="bg1">
                      <a:alpha val="46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3" name="Freeform 34"/>
              <p:cNvSpPr>
                <a:spLocks/>
              </p:cNvSpPr>
              <p:nvPr/>
            </p:nvSpPr>
            <p:spPr bwMode="auto">
              <a:xfrm>
                <a:off x="5951439" y="5105271"/>
                <a:ext cx="351507" cy="351507"/>
              </a:xfrm>
              <a:custGeom>
                <a:avLst/>
                <a:gdLst>
                  <a:gd name="T0" fmla="*/ 853 w 1548"/>
                  <a:gd name="T1" fmla="*/ 4 h 1547"/>
                  <a:gd name="T2" fmla="*/ 967 w 1548"/>
                  <a:gd name="T3" fmla="*/ 25 h 1547"/>
                  <a:gd name="T4" fmla="*/ 1076 w 1548"/>
                  <a:gd name="T5" fmla="*/ 61 h 1547"/>
                  <a:gd name="T6" fmla="*/ 1176 w 1548"/>
                  <a:gd name="T7" fmla="*/ 112 h 1547"/>
                  <a:gd name="T8" fmla="*/ 1266 w 1548"/>
                  <a:gd name="T9" fmla="*/ 177 h 1547"/>
                  <a:gd name="T10" fmla="*/ 1347 w 1548"/>
                  <a:gd name="T11" fmla="*/ 254 h 1547"/>
                  <a:gd name="T12" fmla="*/ 1415 w 1548"/>
                  <a:gd name="T13" fmla="*/ 341 h 1547"/>
                  <a:gd name="T14" fmla="*/ 1471 w 1548"/>
                  <a:gd name="T15" fmla="*/ 439 h 1547"/>
                  <a:gd name="T16" fmla="*/ 1514 w 1548"/>
                  <a:gd name="T17" fmla="*/ 544 h 1547"/>
                  <a:gd name="T18" fmla="*/ 1539 w 1548"/>
                  <a:gd name="T19" fmla="*/ 655 h 1547"/>
                  <a:gd name="T20" fmla="*/ 1548 w 1548"/>
                  <a:gd name="T21" fmla="*/ 774 h 1547"/>
                  <a:gd name="T22" fmla="*/ 1539 w 1548"/>
                  <a:gd name="T23" fmla="*/ 891 h 1547"/>
                  <a:gd name="T24" fmla="*/ 1514 w 1548"/>
                  <a:gd name="T25" fmla="*/ 1003 h 1547"/>
                  <a:gd name="T26" fmla="*/ 1471 w 1548"/>
                  <a:gd name="T27" fmla="*/ 1109 h 1547"/>
                  <a:gd name="T28" fmla="*/ 1415 w 1548"/>
                  <a:gd name="T29" fmla="*/ 1206 h 1547"/>
                  <a:gd name="T30" fmla="*/ 1347 w 1548"/>
                  <a:gd name="T31" fmla="*/ 1294 h 1547"/>
                  <a:gd name="T32" fmla="*/ 1266 w 1548"/>
                  <a:gd name="T33" fmla="*/ 1370 h 1547"/>
                  <a:gd name="T34" fmla="*/ 1176 w 1548"/>
                  <a:gd name="T35" fmla="*/ 1435 h 1547"/>
                  <a:gd name="T36" fmla="*/ 1076 w 1548"/>
                  <a:gd name="T37" fmla="*/ 1486 h 1547"/>
                  <a:gd name="T38" fmla="*/ 967 w 1548"/>
                  <a:gd name="T39" fmla="*/ 1523 h 1547"/>
                  <a:gd name="T40" fmla="*/ 853 w 1548"/>
                  <a:gd name="T41" fmla="*/ 1543 h 1547"/>
                  <a:gd name="T42" fmla="*/ 735 w 1548"/>
                  <a:gd name="T43" fmla="*/ 1546 h 1547"/>
                  <a:gd name="T44" fmla="*/ 618 w 1548"/>
                  <a:gd name="T45" fmla="*/ 1531 h 1547"/>
                  <a:gd name="T46" fmla="*/ 509 w 1548"/>
                  <a:gd name="T47" fmla="*/ 1500 h 1547"/>
                  <a:gd name="T48" fmla="*/ 405 w 1548"/>
                  <a:gd name="T49" fmla="*/ 1453 h 1547"/>
                  <a:gd name="T50" fmla="*/ 311 w 1548"/>
                  <a:gd name="T51" fmla="*/ 1393 h 1547"/>
                  <a:gd name="T52" fmla="*/ 227 w 1548"/>
                  <a:gd name="T53" fmla="*/ 1320 h 1547"/>
                  <a:gd name="T54" fmla="*/ 154 w 1548"/>
                  <a:gd name="T55" fmla="*/ 1237 h 1547"/>
                  <a:gd name="T56" fmla="*/ 94 w 1548"/>
                  <a:gd name="T57" fmla="*/ 1142 h 1547"/>
                  <a:gd name="T58" fmla="*/ 48 w 1548"/>
                  <a:gd name="T59" fmla="*/ 1040 h 1547"/>
                  <a:gd name="T60" fmla="*/ 16 w 1548"/>
                  <a:gd name="T61" fmla="*/ 929 h 1547"/>
                  <a:gd name="T62" fmla="*/ 1 w 1548"/>
                  <a:gd name="T63" fmla="*/ 814 h 1547"/>
                  <a:gd name="T64" fmla="*/ 5 w 1548"/>
                  <a:gd name="T65" fmla="*/ 694 h 1547"/>
                  <a:gd name="T66" fmla="*/ 25 w 1548"/>
                  <a:gd name="T67" fmla="*/ 580 h 1547"/>
                  <a:gd name="T68" fmla="*/ 62 w 1548"/>
                  <a:gd name="T69" fmla="*/ 473 h 1547"/>
                  <a:gd name="T70" fmla="*/ 113 w 1548"/>
                  <a:gd name="T71" fmla="*/ 373 h 1547"/>
                  <a:gd name="T72" fmla="*/ 177 w 1548"/>
                  <a:gd name="T73" fmla="*/ 281 h 1547"/>
                  <a:gd name="T74" fmla="*/ 254 w 1548"/>
                  <a:gd name="T75" fmla="*/ 202 h 1547"/>
                  <a:gd name="T76" fmla="*/ 341 w 1548"/>
                  <a:gd name="T77" fmla="*/ 132 h 1547"/>
                  <a:gd name="T78" fmla="*/ 439 w 1548"/>
                  <a:gd name="T79" fmla="*/ 76 h 1547"/>
                  <a:gd name="T80" fmla="*/ 544 w 1548"/>
                  <a:gd name="T81" fmla="*/ 35 h 1547"/>
                  <a:gd name="T82" fmla="*/ 656 w 1548"/>
                  <a:gd name="T83" fmla="*/ 9 h 1547"/>
                  <a:gd name="T84" fmla="*/ 774 w 1548"/>
                  <a:gd name="T85" fmla="*/ 0 h 15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48" h="1547">
                    <a:moveTo>
                      <a:pt x="774" y="0"/>
                    </a:moveTo>
                    <a:lnTo>
                      <a:pt x="814" y="1"/>
                    </a:lnTo>
                    <a:lnTo>
                      <a:pt x="853" y="4"/>
                    </a:lnTo>
                    <a:lnTo>
                      <a:pt x="892" y="9"/>
                    </a:lnTo>
                    <a:lnTo>
                      <a:pt x="930" y="16"/>
                    </a:lnTo>
                    <a:lnTo>
                      <a:pt x="967" y="25"/>
                    </a:lnTo>
                    <a:lnTo>
                      <a:pt x="1004" y="35"/>
                    </a:lnTo>
                    <a:lnTo>
                      <a:pt x="1040" y="47"/>
                    </a:lnTo>
                    <a:lnTo>
                      <a:pt x="1076" y="61"/>
                    </a:lnTo>
                    <a:lnTo>
                      <a:pt x="1110" y="76"/>
                    </a:lnTo>
                    <a:lnTo>
                      <a:pt x="1143" y="93"/>
                    </a:lnTo>
                    <a:lnTo>
                      <a:pt x="1176" y="112"/>
                    </a:lnTo>
                    <a:lnTo>
                      <a:pt x="1207" y="132"/>
                    </a:lnTo>
                    <a:lnTo>
                      <a:pt x="1238" y="154"/>
                    </a:lnTo>
                    <a:lnTo>
                      <a:pt x="1266" y="177"/>
                    </a:lnTo>
                    <a:lnTo>
                      <a:pt x="1295" y="202"/>
                    </a:lnTo>
                    <a:lnTo>
                      <a:pt x="1321" y="227"/>
                    </a:lnTo>
                    <a:lnTo>
                      <a:pt x="1347" y="254"/>
                    </a:lnTo>
                    <a:lnTo>
                      <a:pt x="1371" y="281"/>
                    </a:lnTo>
                    <a:lnTo>
                      <a:pt x="1394" y="311"/>
                    </a:lnTo>
                    <a:lnTo>
                      <a:pt x="1415" y="341"/>
                    </a:lnTo>
                    <a:lnTo>
                      <a:pt x="1436" y="373"/>
                    </a:lnTo>
                    <a:lnTo>
                      <a:pt x="1454" y="405"/>
                    </a:lnTo>
                    <a:lnTo>
                      <a:pt x="1471" y="439"/>
                    </a:lnTo>
                    <a:lnTo>
                      <a:pt x="1487" y="473"/>
                    </a:lnTo>
                    <a:lnTo>
                      <a:pt x="1501" y="507"/>
                    </a:lnTo>
                    <a:lnTo>
                      <a:pt x="1514" y="544"/>
                    </a:lnTo>
                    <a:lnTo>
                      <a:pt x="1524" y="580"/>
                    </a:lnTo>
                    <a:lnTo>
                      <a:pt x="1532" y="618"/>
                    </a:lnTo>
                    <a:lnTo>
                      <a:pt x="1539" y="655"/>
                    </a:lnTo>
                    <a:lnTo>
                      <a:pt x="1544" y="694"/>
                    </a:lnTo>
                    <a:lnTo>
                      <a:pt x="1547" y="734"/>
                    </a:lnTo>
                    <a:lnTo>
                      <a:pt x="1548" y="774"/>
                    </a:lnTo>
                    <a:lnTo>
                      <a:pt x="1547" y="814"/>
                    </a:lnTo>
                    <a:lnTo>
                      <a:pt x="1544" y="853"/>
                    </a:lnTo>
                    <a:lnTo>
                      <a:pt x="1539" y="891"/>
                    </a:lnTo>
                    <a:lnTo>
                      <a:pt x="1532" y="929"/>
                    </a:lnTo>
                    <a:lnTo>
                      <a:pt x="1524" y="967"/>
                    </a:lnTo>
                    <a:lnTo>
                      <a:pt x="1514" y="1003"/>
                    </a:lnTo>
                    <a:lnTo>
                      <a:pt x="1501" y="1040"/>
                    </a:lnTo>
                    <a:lnTo>
                      <a:pt x="1487" y="1075"/>
                    </a:lnTo>
                    <a:lnTo>
                      <a:pt x="1471" y="1109"/>
                    </a:lnTo>
                    <a:lnTo>
                      <a:pt x="1454" y="1142"/>
                    </a:lnTo>
                    <a:lnTo>
                      <a:pt x="1436" y="1174"/>
                    </a:lnTo>
                    <a:lnTo>
                      <a:pt x="1415" y="1206"/>
                    </a:lnTo>
                    <a:lnTo>
                      <a:pt x="1394" y="1237"/>
                    </a:lnTo>
                    <a:lnTo>
                      <a:pt x="1371" y="1265"/>
                    </a:lnTo>
                    <a:lnTo>
                      <a:pt x="1347" y="1294"/>
                    </a:lnTo>
                    <a:lnTo>
                      <a:pt x="1321" y="1320"/>
                    </a:lnTo>
                    <a:lnTo>
                      <a:pt x="1295" y="1346"/>
                    </a:lnTo>
                    <a:lnTo>
                      <a:pt x="1266" y="1370"/>
                    </a:lnTo>
                    <a:lnTo>
                      <a:pt x="1238" y="1393"/>
                    </a:lnTo>
                    <a:lnTo>
                      <a:pt x="1207" y="1415"/>
                    </a:lnTo>
                    <a:lnTo>
                      <a:pt x="1176" y="1435"/>
                    </a:lnTo>
                    <a:lnTo>
                      <a:pt x="1143" y="1453"/>
                    </a:lnTo>
                    <a:lnTo>
                      <a:pt x="1110" y="1470"/>
                    </a:lnTo>
                    <a:lnTo>
                      <a:pt x="1076" y="1486"/>
                    </a:lnTo>
                    <a:lnTo>
                      <a:pt x="1040" y="1500"/>
                    </a:lnTo>
                    <a:lnTo>
                      <a:pt x="1004" y="1513"/>
                    </a:lnTo>
                    <a:lnTo>
                      <a:pt x="967" y="1523"/>
                    </a:lnTo>
                    <a:lnTo>
                      <a:pt x="930" y="1531"/>
                    </a:lnTo>
                    <a:lnTo>
                      <a:pt x="892" y="1538"/>
                    </a:lnTo>
                    <a:lnTo>
                      <a:pt x="853" y="1543"/>
                    </a:lnTo>
                    <a:lnTo>
                      <a:pt x="814" y="1546"/>
                    </a:lnTo>
                    <a:lnTo>
                      <a:pt x="774" y="1547"/>
                    </a:lnTo>
                    <a:lnTo>
                      <a:pt x="735" y="1546"/>
                    </a:lnTo>
                    <a:lnTo>
                      <a:pt x="695" y="1543"/>
                    </a:lnTo>
                    <a:lnTo>
                      <a:pt x="656" y="1538"/>
                    </a:lnTo>
                    <a:lnTo>
                      <a:pt x="618" y="1531"/>
                    </a:lnTo>
                    <a:lnTo>
                      <a:pt x="581" y="1523"/>
                    </a:lnTo>
                    <a:lnTo>
                      <a:pt x="544" y="1513"/>
                    </a:lnTo>
                    <a:lnTo>
                      <a:pt x="509" y="1500"/>
                    </a:lnTo>
                    <a:lnTo>
                      <a:pt x="473" y="1486"/>
                    </a:lnTo>
                    <a:lnTo>
                      <a:pt x="439" y="1470"/>
                    </a:lnTo>
                    <a:lnTo>
                      <a:pt x="405" y="1453"/>
                    </a:lnTo>
                    <a:lnTo>
                      <a:pt x="373" y="1435"/>
                    </a:lnTo>
                    <a:lnTo>
                      <a:pt x="341" y="1415"/>
                    </a:lnTo>
                    <a:lnTo>
                      <a:pt x="311" y="1393"/>
                    </a:lnTo>
                    <a:lnTo>
                      <a:pt x="282" y="1370"/>
                    </a:lnTo>
                    <a:lnTo>
                      <a:pt x="254" y="1346"/>
                    </a:lnTo>
                    <a:lnTo>
                      <a:pt x="227" y="1320"/>
                    </a:lnTo>
                    <a:lnTo>
                      <a:pt x="202" y="1294"/>
                    </a:lnTo>
                    <a:lnTo>
                      <a:pt x="177" y="1265"/>
                    </a:lnTo>
                    <a:lnTo>
                      <a:pt x="154" y="1237"/>
                    </a:lnTo>
                    <a:lnTo>
                      <a:pt x="132" y="1206"/>
                    </a:lnTo>
                    <a:lnTo>
                      <a:pt x="113" y="1174"/>
                    </a:lnTo>
                    <a:lnTo>
                      <a:pt x="94" y="1142"/>
                    </a:lnTo>
                    <a:lnTo>
                      <a:pt x="76" y="1109"/>
                    </a:lnTo>
                    <a:lnTo>
                      <a:pt x="62" y="1075"/>
                    </a:lnTo>
                    <a:lnTo>
                      <a:pt x="48" y="1040"/>
                    </a:lnTo>
                    <a:lnTo>
                      <a:pt x="35" y="1003"/>
                    </a:lnTo>
                    <a:lnTo>
                      <a:pt x="25" y="967"/>
                    </a:lnTo>
                    <a:lnTo>
                      <a:pt x="16" y="929"/>
                    </a:lnTo>
                    <a:lnTo>
                      <a:pt x="9" y="891"/>
                    </a:lnTo>
                    <a:lnTo>
                      <a:pt x="5" y="853"/>
                    </a:lnTo>
                    <a:lnTo>
                      <a:pt x="1" y="814"/>
                    </a:lnTo>
                    <a:lnTo>
                      <a:pt x="0" y="774"/>
                    </a:lnTo>
                    <a:lnTo>
                      <a:pt x="1" y="734"/>
                    </a:lnTo>
                    <a:lnTo>
                      <a:pt x="5" y="694"/>
                    </a:lnTo>
                    <a:lnTo>
                      <a:pt x="9" y="655"/>
                    </a:lnTo>
                    <a:lnTo>
                      <a:pt x="16" y="618"/>
                    </a:lnTo>
                    <a:lnTo>
                      <a:pt x="25" y="580"/>
                    </a:lnTo>
                    <a:lnTo>
                      <a:pt x="35" y="544"/>
                    </a:lnTo>
                    <a:lnTo>
                      <a:pt x="48" y="507"/>
                    </a:lnTo>
                    <a:lnTo>
                      <a:pt x="62" y="473"/>
                    </a:lnTo>
                    <a:lnTo>
                      <a:pt x="76" y="439"/>
                    </a:lnTo>
                    <a:lnTo>
                      <a:pt x="94" y="405"/>
                    </a:lnTo>
                    <a:lnTo>
                      <a:pt x="113" y="373"/>
                    </a:lnTo>
                    <a:lnTo>
                      <a:pt x="132" y="341"/>
                    </a:lnTo>
                    <a:lnTo>
                      <a:pt x="154" y="311"/>
                    </a:lnTo>
                    <a:lnTo>
                      <a:pt x="177" y="281"/>
                    </a:lnTo>
                    <a:lnTo>
                      <a:pt x="202" y="254"/>
                    </a:lnTo>
                    <a:lnTo>
                      <a:pt x="227" y="227"/>
                    </a:lnTo>
                    <a:lnTo>
                      <a:pt x="254" y="202"/>
                    </a:lnTo>
                    <a:lnTo>
                      <a:pt x="282" y="177"/>
                    </a:lnTo>
                    <a:lnTo>
                      <a:pt x="311" y="154"/>
                    </a:lnTo>
                    <a:lnTo>
                      <a:pt x="341" y="132"/>
                    </a:lnTo>
                    <a:lnTo>
                      <a:pt x="373" y="112"/>
                    </a:lnTo>
                    <a:lnTo>
                      <a:pt x="405" y="93"/>
                    </a:lnTo>
                    <a:lnTo>
                      <a:pt x="439" y="76"/>
                    </a:lnTo>
                    <a:lnTo>
                      <a:pt x="473" y="61"/>
                    </a:lnTo>
                    <a:lnTo>
                      <a:pt x="509" y="47"/>
                    </a:lnTo>
                    <a:lnTo>
                      <a:pt x="544" y="35"/>
                    </a:lnTo>
                    <a:lnTo>
                      <a:pt x="581" y="25"/>
                    </a:lnTo>
                    <a:lnTo>
                      <a:pt x="618" y="16"/>
                    </a:lnTo>
                    <a:lnTo>
                      <a:pt x="656" y="9"/>
                    </a:lnTo>
                    <a:lnTo>
                      <a:pt x="695" y="4"/>
                    </a:lnTo>
                    <a:lnTo>
                      <a:pt x="735" y="1"/>
                    </a:lnTo>
                    <a:lnTo>
                      <a:pt x="774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4" name="Freeform 35"/>
              <p:cNvSpPr>
                <a:spLocks noEditPoints="1"/>
              </p:cNvSpPr>
              <p:nvPr/>
            </p:nvSpPr>
            <p:spPr bwMode="auto">
              <a:xfrm>
                <a:off x="6059071" y="5211540"/>
                <a:ext cx="137606" cy="137606"/>
              </a:xfrm>
              <a:custGeom>
                <a:avLst/>
                <a:gdLst>
                  <a:gd name="T0" fmla="*/ 470 w 608"/>
                  <a:gd name="T1" fmla="*/ 1 h 609"/>
                  <a:gd name="T2" fmla="*/ 514 w 608"/>
                  <a:gd name="T3" fmla="*/ 13 h 609"/>
                  <a:gd name="T4" fmla="*/ 552 w 608"/>
                  <a:gd name="T5" fmla="*/ 36 h 609"/>
                  <a:gd name="T6" fmla="*/ 563 w 608"/>
                  <a:gd name="T7" fmla="*/ 46 h 609"/>
                  <a:gd name="T8" fmla="*/ 589 w 608"/>
                  <a:gd name="T9" fmla="*/ 81 h 609"/>
                  <a:gd name="T10" fmla="*/ 604 w 608"/>
                  <a:gd name="T11" fmla="*/ 123 h 609"/>
                  <a:gd name="T12" fmla="*/ 608 w 608"/>
                  <a:gd name="T13" fmla="*/ 455 h 609"/>
                  <a:gd name="T14" fmla="*/ 601 w 608"/>
                  <a:gd name="T15" fmla="*/ 501 h 609"/>
                  <a:gd name="T16" fmla="*/ 581 w 608"/>
                  <a:gd name="T17" fmla="*/ 541 h 609"/>
                  <a:gd name="T18" fmla="*/ 552 w 608"/>
                  <a:gd name="T19" fmla="*/ 574 h 609"/>
                  <a:gd name="T20" fmla="*/ 514 w 608"/>
                  <a:gd name="T21" fmla="*/ 597 h 609"/>
                  <a:gd name="T22" fmla="*/ 470 w 608"/>
                  <a:gd name="T23" fmla="*/ 608 h 609"/>
                  <a:gd name="T24" fmla="*/ 138 w 608"/>
                  <a:gd name="T25" fmla="*/ 608 h 609"/>
                  <a:gd name="T26" fmla="*/ 93 w 608"/>
                  <a:gd name="T27" fmla="*/ 597 h 609"/>
                  <a:gd name="T28" fmla="*/ 55 w 608"/>
                  <a:gd name="T29" fmla="*/ 574 h 609"/>
                  <a:gd name="T30" fmla="*/ 35 w 608"/>
                  <a:gd name="T31" fmla="*/ 553 h 609"/>
                  <a:gd name="T32" fmla="*/ 11 w 608"/>
                  <a:gd name="T33" fmla="*/ 514 h 609"/>
                  <a:gd name="T34" fmla="*/ 0 w 608"/>
                  <a:gd name="T35" fmla="*/ 471 h 609"/>
                  <a:gd name="T36" fmla="*/ 0 w 608"/>
                  <a:gd name="T37" fmla="*/ 138 h 609"/>
                  <a:gd name="T38" fmla="*/ 11 w 608"/>
                  <a:gd name="T39" fmla="*/ 95 h 609"/>
                  <a:gd name="T40" fmla="*/ 35 w 608"/>
                  <a:gd name="T41" fmla="*/ 57 h 609"/>
                  <a:gd name="T42" fmla="*/ 67 w 608"/>
                  <a:gd name="T43" fmla="*/ 28 h 609"/>
                  <a:gd name="T44" fmla="*/ 107 w 608"/>
                  <a:gd name="T45" fmla="*/ 8 h 609"/>
                  <a:gd name="T46" fmla="*/ 152 w 608"/>
                  <a:gd name="T47" fmla="*/ 0 h 609"/>
                  <a:gd name="T48" fmla="*/ 143 w 608"/>
                  <a:gd name="T49" fmla="*/ 61 h 609"/>
                  <a:gd name="T50" fmla="*/ 116 w 608"/>
                  <a:gd name="T51" fmla="*/ 68 h 609"/>
                  <a:gd name="T52" fmla="*/ 93 w 608"/>
                  <a:gd name="T53" fmla="*/ 81 h 609"/>
                  <a:gd name="T54" fmla="*/ 75 w 608"/>
                  <a:gd name="T55" fmla="*/ 102 h 609"/>
                  <a:gd name="T56" fmla="*/ 62 w 608"/>
                  <a:gd name="T57" fmla="*/ 127 h 609"/>
                  <a:gd name="T58" fmla="*/ 58 w 608"/>
                  <a:gd name="T59" fmla="*/ 154 h 609"/>
                  <a:gd name="T60" fmla="*/ 60 w 608"/>
                  <a:gd name="T61" fmla="*/ 475 h 609"/>
                  <a:gd name="T62" fmla="*/ 69 w 608"/>
                  <a:gd name="T63" fmla="*/ 501 h 609"/>
                  <a:gd name="T64" fmla="*/ 86 w 608"/>
                  <a:gd name="T65" fmla="*/ 522 h 609"/>
                  <a:gd name="T66" fmla="*/ 108 w 608"/>
                  <a:gd name="T67" fmla="*/ 538 h 609"/>
                  <a:gd name="T68" fmla="*/ 134 w 608"/>
                  <a:gd name="T69" fmla="*/ 547 h 609"/>
                  <a:gd name="T70" fmla="*/ 454 w 608"/>
                  <a:gd name="T71" fmla="*/ 550 h 609"/>
                  <a:gd name="T72" fmla="*/ 482 w 608"/>
                  <a:gd name="T73" fmla="*/ 545 h 609"/>
                  <a:gd name="T74" fmla="*/ 507 w 608"/>
                  <a:gd name="T75" fmla="*/ 534 h 609"/>
                  <a:gd name="T76" fmla="*/ 527 w 608"/>
                  <a:gd name="T77" fmla="*/ 516 h 609"/>
                  <a:gd name="T78" fmla="*/ 541 w 608"/>
                  <a:gd name="T79" fmla="*/ 492 h 609"/>
                  <a:gd name="T80" fmla="*/ 548 w 608"/>
                  <a:gd name="T81" fmla="*/ 465 h 609"/>
                  <a:gd name="T82" fmla="*/ 548 w 608"/>
                  <a:gd name="T83" fmla="*/ 145 h 609"/>
                  <a:gd name="T84" fmla="*/ 541 w 608"/>
                  <a:gd name="T85" fmla="*/ 118 h 609"/>
                  <a:gd name="T86" fmla="*/ 527 w 608"/>
                  <a:gd name="T87" fmla="*/ 94 h 609"/>
                  <a:gd name="T88" fmla="*/ 514 w 608"/>
                  <a:gd name="T89" fmla="*/ 81 h 609"/>
                  <a:gd name="T90" fmla="*/ 491 w 608"/>
                  <a:gd name="T91" fmla="*/ 68 h 609"/>
                  <a:gd name="T92" fmla="*/ 464 w 608"/>
                  <a:gd name="T93" fmla="*/ 61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08" h="609">
                    <a:moveTo>
                      <a:pt x="152" y="0"/>
                    </a:moveTo>
                    <a:lnTo>
                      <a:pt x="454" y="0"/>
                    </a:lnTo>
                    <a:lnTo>
                      <a:pt x="470" y="1"/>
                    </a:lnTo>
                    <a:lnTo>
                      <a:pt x="484" y="4"/>
                    </a:lnTo>
                    <a:lnTo>
                      <a:pt x="499" y="8"/>
                    </a:lnTo>
                    <a:lnTo>
                      <a:pt x="514" y="13"/>
                    </a:lnTo>
                    <a:lnTo>
                      <a:pt x="527" y="20"/>
                    </a:lnTo>
                    <a:lnTo>
                      <a:pt x="539" y="28"/>
                    </a:lnTo>
                    <a:lnTo>
                      <a:pt x="552" y="36"/>
                    </a:lnTo>
                    <a:lnTo>
                      <a:pt x="562" y="46"/>
                    </a:lnTo>
                    <a:lnTo>
                      <a:pt x="562" y="46"/>
                    </a:lnTo>
                    <a:lnTo>
                      <a:pt x="563" y="46"/>
                    </a:lnTo>
                    <a:lnTo>
                      <a:pt x="572" y="57"/>
                    </a:lnTo>
                    <a:lnTo>
                      <a:pt x="581" y="69"/>
                    </a:lnTo>
                    <a:lnTo>
                      <a:pt x="589" y="81"/>
                    </a:lnTo>
                    <a:lnTo>
                      <a:pt x="595" y="95"/>
                    </a:lnTo>
                    <a:lnTo>
                      <a:pt x="601" y="109"/>
                    </a:lnTo>
                    <a:lnTo>
                      <a:pt x="604" y="123"/>
                    </a:lnTo>
                    <a:lnTo>
                      <a:pt x="606" y="138"/>
                    </a:lnTo>
                    <a:lnTo>
                      <a:pt x="608" y="154"/>
                    </a:lnTo>
                    <a:lnTo>
                      <a:pt x="608" y="455"/>
                    </a:lnTo>
                    <a:lnTo>
                      <a:pt x="606" y="471"/>
                    </a:lnTo>
                    <a:lnTo>
                      <a:pt x="604" y="486"/>
                    </a:lnTo>
                    <a:lnTo>
                      <a:pt x="601" y="501"/>
                    </a:lnTo>
                    <a:lnTo>
                      <a:pt x="595" y="514"/>
                    </a:lnTo>
                    <a:lnTo>
                      <a:pt x="589" y="528"/>
                    </a:lnTo>
                    <a:lnTo>
                      <a:pt x="581" y="541"/>
                    </a:lnTo>
                    <a:lnTo>
                      <a:pt x="572" y="553"/>
                    </a:lnTo>
                    <a:lnTo>
                      <a:pt x="563" y="563"/>
                    </a:lnTo>
                    <a:lnTo>
                      <a:pt x="552" y="574"/>
                    </a:lnTo>
                    <a:lnTo>
                      <a:pt x="540" y="583"/>
                    </a:lnTo>
                    <a:lnTo>
                      <a:pt x="527" y="590"/>
                    </a:lnTo>
                    <a:lnTo>
                      <a:pt x="514" y="597"/>
                    </a:lnTo>
                    <a:lnTo>
                      <a:pt x="499" y="602"/>
                    </a:lnTo>
                    <a:lnTo>
                      <a:pt x="484" y="606"/>
                    </a:lnTo>
                    <a:lnTo>
                      <a:pt x="470" y="608"/>
                    </a:lnTo>
                    <a:lnTo>
                      <a:pt x="454" y="609"/>
                    </a:lnTo>
                    <a:lnTo>
                      <a:pt x="152" y="609"/>
                    </a:lnTo>
                    <a:lnTo>
                      <a:pt x="138" y="608"/>
                    </a:lnTo>
                    <a:lnTo>
                      <a:pt x="122" y="606"/>
                    </a:lnTo>
                    <a:lnTo>
                      <a:pt x="108" y="602"/>
                    </a:lnTo>
                    <a:lnTo>
                      <a:pt x="93" y="597"/>
                    </a:lnTo>
                    <a:lnTo>
                      <a:pt x="79" y="590"/>
                    </a:lnTo>
                    <a:lnTo>
                      <a:pt x="67" y="583"/>
                    </a:lnTo>
                    <a:lnTo>
                      <a:pt x="55" y="574"/>
                    </a:lnTo>
                    <a:lnTo>
                      <a:pt x="44" y="563"/>
                    </a:lnTo>
                    <a:lnTo>
                      <a:pt x="44" y="563"/>
                    </a:lnTo>
                    <a:lnTo>
                      <a:pt x="35" y="553"/>
                    </a:lnTo>
                    <a:lnTo>
                      <a:pt x="26" y="541"/>
                    </a:lnTo>
                    <a:lnTo>
                      <a:pt x="18" y="528"/>
                    </a:lnTo>
                    <a:lnTo>
                      <a:pt x="11" y="514"/>
                    </a:lnTo>
                    <a:lnTo>
                      <a:pt x="6" y="501"/>
                    </a:lnTo>
                    <a:lnTo>
                      <a:pt x="2" y="486"/>
                    </a:lnTo>
                    <a:lnTo>
                      <a:pt x="0" y="471"/>
                    </a:lnTo>
                    <a:lnTo>
                      <a:pt x="0" y="455"/>
                    </a:lnTo>
                    <a:lnTo>
                      <a:pt x="0" y="154"/>
                    </a:lnTo>
                    <a:lnTo>
                      <a:pt x="0" y="138"/>
                    </a:lnTo>
                    <a:lnTo>
                      <a:pt x="2" y="123"/>
                    </a:lnTo>
                    <a:lnTo>
                      <a:pt x="6" y="109"/>
                    </a:lnTo>
                    <a:lnTo>
                      <a:pt x="11" y="95"/>
                    </a:lnTo>
                    <a:lnTo>
                      <a:pt x="18" y="81"/>
                    </a:lnTo>
                    <a:lnTo>
                      <a:pt x="26" y="69"/>
                    </a:lnTo>
                    <a:lnTo>
                      <a:pt x="35" y="57"/>
                    </a:lnTo>
                    <a:lnTo>
                      <a:pt x="44" y="46"/>
                    </a:lnTo>
                    <a:lnTo>
                      <a:pt x="55" y="36"/>
                    </a:lnTo>
                    <a:lnTo>
                      <a:pt x="67" y="28"/>
                    </a:lnTo>
                    <a:lnTo>
                      <a:pt x="79" y="20"/>
                    </a:lnTo>
                    <a:lnTo>
                      <a:pt x="93" y="13"/>
                    </a:lnTo>
                    <a:lnTo>
                      <a:pt x="107" y="8"/>
                    </a:lnTo>
                    <a:lnTo>
                      <a:pt x="122" y="4"/>
                    </a:lnTo>
                    <a:lnTo>
                      <a:pt x="138" y="1"/>
                    </a:lnTo>
                    <a:lnTo>
                      <a:pt x="152" y="0"/>
                    </a:lnTo>
                    <a:close/>
                    <a:moveTo>
                      <a:pt x="454" y="60"/>
                    </a:moveTo>
                    <a:lnTo>
                      <a:pt x="152" y="60"/>
                    </a:lnTo>
                    <a:lnTo>
                      <a:pt x="143" y="61"/>
                    </a:lnTo>
                    <a:lnTo>
                      <a:pt x="134" y="62"/>
                    </a:lnTo>
                    <a:lnTo>
                      <a:pt x="125" y="64"/>
                    </a:lnTo>
                    <a:lnTo>
                      <a:pt x="116" y="68"/>
                    </a:lnTo>
                    <a:lnTo>
                      <a:pt x="108" y="71"/>
                    </a:lnTo>
                    <a:lnTo>
                      <a:pt x="100" y="76"/>
                    </a:lnTo>
                    <a:lnTo>
                      <a:pt x="93" y="81"/>
                    </a:lnTo>
                    <a:lnTo>
                      <a:pt x="86" y="88"/>
                    </a:lnTo>
                    <a:lnTo>
                      <a:pt x="79" y="94"/>
                    </a:lnTo>
                    <a:lnTo>
                      <a:pt x="75" y="102"/>
                    </a:lnTo>
                    <a:lnTo>
                      <a:pt x="69" y="110"/>
                    </a:lnTo>
                    <a:lnTo>
                      <a:pt x="66" y="118"/>
                    </a:lnTo>
                    <a:lnTo>
                      <a:pt x="62" y="127"/>
                    </a:lnTo>
                    <a:lnTo>
                      <a:pt x="60" y="135"/>
                    </a:lnTo>
                    <a:lnTo>
                      <a:pt x="59" y="145"/>
                    </a:lnTo>
                    <a:lnTo>
                      <a:pt x="58" y="154"/>
                    </a:lnTo>
                    <a:lnTo>
                      <a:pt x="58" y="455"/>
                    </a:lnTo>
                    <a:lnTo>
                      <a:pt x="59" y="465"/>
                    </a:lnTo>
                    <a:lnTo>
                      <a:pt x="60" y="475"/>
                    </a:lnTo>
                    <a:lnTo>
                      <a:pt x="62" y="484"/>
                    </a:lnTo>
                    <a:lnTo>
                      <a:pt x="66" y="492"/>
                    </a:lnTo>
                    <a:lnTo>
                      <a:pt x="69" y="501"/>
                    </a:lnTo>
                    <a:lnTo>
                      <a:pt x="75" y="509"/>
                    </a:lnTo>
                    <a:lnTo>
                      <a:pt x="79" y="516"/>
                    </a:lnTo>
                    <a:lnTo>
                      <a:pt x="86" y="522"/>
                    </a:lnTo>
                    <a:lnTo>
                      <a:pt x="93" y="528"/>
                    </a:lnTo>
                    <a:lnTo>
                      <a:pt x="100" y="534"/>
                    </a:lnTo>
                    <a:lnTo>
                      <a:pt x="108" y="538"/>
                    </a:lnTo>
                    <a:lnTo>
                      <a:pt x="116" y="543"/>
                    </a:lnTo>
                    <a:lnTo>
                      <a:pt x="125" y="545"/>
                    </a:lnTo>
                    <a:lnTo>
                      <a:pt x="134" y="547"/>
                    </a:lnTo>
                    <a:lnTo>
                      <a:pt x="143" y="550"/>
                    </a:lnTo>
                    <a:lnTo>
                      <a:pt x="152" y="550"/>
                    </a:lnTo>
                    <a:lnTo>
                      <a:pt x="454" y="550"/>
                    </a:lnTo>
                    <a:lnTo>
                      <a:pt x="464" y="550"/>
                    </a:lnTo>
                    <a:lnTo>
                      <a:pt x="473" y="547"/>
                    </a:lnTo>
                    <a:lnTo>
                      <a:pt x="482" y="545"/>
                    </a:lnTo>
                    <a:lnTo>
                      <a:pt x="491" y="543"/>
                    </a:lnTo>
                    <a:lnTo>
                      <a:pt x="499" y="538"/>
                    </a:lnTo>
                    <a:lnTo>
                      <a:pt x="507" y="534"/>
                    </a:lnTo>
                    <a:lnTo>
                      <a:pt x="514" y="528"/>
                    </a:lnTo>
                    <a:lnTo>
                      <a:pt x="521" y="522"/>
                    </a:lnTo>
                    <a:lnTo>
                      <a:pt x="527" y="516"/>
                    </a:lnTo>
                    <a:lnTo>
                      <a:pt x="532" y="508"/>
                    </a:lnTo>
                    <a:lnTo>
                      <a:pt x="537" y="501"/>
                    </a:lnTo>
                    <a:lnTo>
                      <a:pt x="541" y="492"/>
                    </a:lnTo>
                    <a:lnTo>
                      <a:pt x="545" y="484"/>
                    </a:lnTo>
                    <a:lnTo>
                      <a:pt x="547" y="475"/>
                    </a:lnTo>
                    <a:lnTo>
                      <a:pt x="548" y="465"/>
                    </a:lnTo>
                    <a:lnTo>
                      <a:pt x="548" y="455"/>
                    </a:lnTo>
                    <a:lnTo>
                      <a:pt x="548" y="154"/>
                    </a:lnTo>
                    <a:lnTo>
                      <a:pt x="548" y="145"/>
                    </a:lnTo>
                    <a:lnTo>
                      <a:pt x="547" y="135"/>
                    </a:lnTo>
                    <a:lnTo>
                      <a:pt x="545" y="126"/>
                    </a:lnTo>
                    <a:lnTo>
                      <a:pt x="541" y="118"/>
                    </a:lnTo>
                    <a:lnTo>
                      <a:pt x="537" y="110"/>
                    </a:lnTo>
                    <a:lnTo>
                      <a:pt x="532" y="102"/>
                    </a:lnTo>
                    <a:lnTo>
                      <a:pt x="527" y="94"/>
                    </a:lnTo>
                    <a:lnTo>
                      <a:pt x="521" y="88"/>
                    </a:lnTo>
                    <a:lnTo>
                      <a:pt x="521" y="87"/>
                    </a:lnTo>
                    <a:lnTo>
                      <a:pt x="514" y="81"/>
                    </a:lnTo>
                    <a:lnTo>
                      <a:pt x="507" y="76"/>
                    </a:lnTo>
                    <a:lnTo>
                      <a:pt x="499" y="71"/>
                    </a:lnTo>
                    <a:lnTo>
                      <a:pt x="491" y="68"/>
                    </a:lnTo>
                    <a:lnTo>
                      <a:pt x="482" y="64"/>
                    </a:lnTo>
                    <a:lnTo>
                      <a:pt x="473" y="62"/>
                    </a:lnTo>
                    <a:lnTo>
                      <a:pt x="464" y="61"/>
                    </a:lnTo>
                    <a:lnTo>
                      <a:pt x="454" y="60"/>
                    </a:lnTo>
                    <a:close/>
                  </a:path>
                </a:pathLst>
              </a:custGeom>
              <a:gradFill flip="none" rotWithShape="1">
                <a:gsLst>
                  <a:gs pos="46000">
                    <a:srgbClr val="FFFFFF"/>
                  </a:gs>
                  <a:gs pos="56000">
                    <a:schemeClr val="bg1">
                      <a:alpha val="45000"/>
                    </a:schemeClr>
                  </a:gs>
                  <a:gs pos="100000">
                    <a:srgbClr val="FFFFFF"/>
                  </a:gs>
                  <a:gs pos="0">
                    <a:schemeClr val="bg1">
                      <a:alpha val="97000"/>
                    </a:schemeClr>
                  </a:gs>
                </a:gsLst>
                <a:lin ang="189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5" name="Freeform 42"/>
              <p:cNvSpPr>
                <a:spLocks/>
              </p:cNvSpPr>
              <p:nvPr/>
            </p:nvSpPr>
            <p:spPr bwMode="auto">
              <a:xfrm>
                <a:off x="5940539" y="5287836"/>
                <a:ext cx="371944" cy="178479"/>
              </a:xfrm>
              <a:custGeom>
                <a:avLst/>
                <a:gdLst>
                  <a:gd name="T0" fmla="*/ 1635 w 1638"/>
                  <a:gd name="T1" fmla="*/ 43 h 786"/>
                  <a:gd name="T2" fmla="*/ 1625 w 1638"/>
                  <a:gd name="T3" fmla="*/ 122 h 786"/>
                  <a:gd name="T4" fmla="*/ 1605 w 1638"/>
                  <a:gd name="T5" fmla="*/ 199 h 786"/>
                  <a:gd name="T6" fmla="*/ 1580 w 1638"/>
                  <a:gd name="T7" fmla="*/ 273 h 786"/>
                  <a:gd name="T8" fmla="*/ 1547 w 1638"/>
                  <a:gd name="T9" fmla="*/ 344 h 786"/>
                  <a:gd name="T10" fmla="*/ 1508 w 1638"/>
                  <a:gd name="T11" fmla="*/ 410 h 786"/>
                  <a:gd name="T12" fmla="*/ 1464 w 1638"/>
                  <a:gd name="T13" fmla="*/ 473 h 786"/>
                  <a:gd name="T14" fmla="*/ 1414 w 1638"/>
                  <a:gd name="T15" fmla="*/ 531 h 786"/>
                  <a:gd name="T16" fmla="*/ 1359 w 1638"/>
                  <a:gd name="T17" fmla="*/ 584 h 786"/>
                  <a:gd name="T18" fmla="*/ 1298 w 1638"/>
                  <a:gd name="T19" fmla="*/ 631 h 786"/>
                  <a:gd name="T20" fmla="*/ 1235 w 1638"/>
                  <a:gd name="T21" fmla="*/ 674 h 786"/>
                  <a:gd name="T22" fmla="*/ 1166 w 1638"/>
                  <a:gd name="T23" fmla="*/ 710 h 786"/>
                  <a:gd name="T24" fmla="*/ 1094 w 1638"/>
                  <a:gd name="T25" fmla="*/ 740 h 786"/>
                  <a:gd name="T26" fmla="*/ 1019 w 1638"/>
                  <a:gd name="T27" fmla="*/ 763 h 786"/>
                  <a:gd name="T28" fmla="*/ 940 w 1638"/>
                  <a:gd name="T29" fmla="*/ 777 h 786"/>
                  <a:gd name="T30" fmla="*/ 861 w 1638"/>
                  <a:gd name="T31" fmla="*/ 785 h 786"/>
                  <a:gd name="T32" fmla="*/ 778 w 1638"/>
                  <a:gd name="T33" fmla="*/ 785 h 786"/>
                  <a:gd name="T34" fmla="*/ 697 w 1638"/>
                  <a:gd name="T35" fmla="*/ 777 h 786"/>
                  <a:gd name="T36" fmla="*/ 619 w 1638"/>
                  <a:gd name="T37" fmla="*/ 763 h 786"/>
                  <a:gd name="T38" fmla="*/ 543 w 1638"/>
                  <a:gd name="T39" fmla="*/ 740 h 786"/>
                  <a:gd name="T40" fmla="*/ 472 w 1638"/>
                  <a:gd name="T41" fmla="*/ 710 h 786"/>
                  <a:gd name="T42" fmla="*/ 403 w 1638"/>
                  <a:gd name="T43" fmla="*/ 674 h 786"/>
                  <a:gd name="T44" fmla="*/ 338 w 1638"/>
                  <a:gd name="T45" fmla="*/ 631 h 786"/>
                  <a:gd name="T46" fmla="*/ 279 w 1638"/>
                  <a:gd name="T47" fmla="*/ 584 h 786"/>
                  <a:gd name="T48" fmla="*/ 223 w 1638"/>
                  <a:gd name="T49" fmla="*/ 530 h 786"/>
                  <a:gd name="T50" fmla="*/ 173 w 1638"/>
                  <a:gd name="T51" fmla="*/ 472 h 786"/>
                  <a:gd name="T52" fmla="*/ 128 w 1638"/>
                  <a:gd name="T53" fmla="*/ 409 h 786"/>
                  <a:gd name="T54" fmla="*/ 89 w 1638"/>
                  <a:gd name="T55" fmla="*/ 342 h 786"/>
                  <a:gd name="T56" fmla="*/ 58 w 1638"/>
                  <a:gd name="T57" fmla="*/ 271 h 786"/>
                  <a:gd name="T58" fmla="*/ 32 w 1638"/>
                  <a:gd name="T59" fmla="*/ 197 h 786"/>
                  <a:gd name="T60" fmla="*/ 14 w 1638"/>
                  <a:gd name="T61" fmla="*/ 120 h 786"/>
                  <a:gd name="T62" fmla="*/ 3 w 1638"/>
                  <a:gd name="T63" fmla="*/ 40 h 786"/>
                  <a:gd name="T64" fmla="*/ 48 w 1638"/>
                  <a:gd name="T65" fmla="*/ 6 h 786"/>
                  <a:gd name="T66" fmla="*/ 146 w 1638"/>
                  <a:gd name="T67" fmla="*/ 18 h 786"/>
                  <a:gd name="T68" fmla="*/ 246 w 1638"/>
                  <a:gd name="T69" fmla="*/ 28 h 786"/>
                  <a:gd name="T70" fmla="*/ 348 w 1638"/>
                  <a:gd name="T71" fmla="*/ 37 h 786"/>
                  <a:gd name="T72" fmla="*/ 452 w 1638"/>
                  <a:gd name="T73" fmla="*/ 44 h 786"/>
                  <a:gd name="T74" fmla="*/ 557 w 1638"/>
                  <a:gd name="T75" fmla="*/ 50 h 786"/>
                  <a:gd name="T76" fmla="*/ 664 w 1638"/>
                  <a:gd name="T77" fmla="*/ 53 h 786"/>
                  <a:gd name="T78" fmla="*/ 774 w 1638"/>
                  <a:gd name="T79" fmla="*/ 56 h 786"/>
                  <a:gd name="T80" fmla="*/ 882 w 1638"/>
                  <a:gd name="T81" fmla="*/ 56 h 786"/>
                  <a:gd name="T82" fmla="*/ 988 w 1638"/>
                  <a:gd name="T83" fmla="*/ 53 h 786"/>
                  <a:gd name="T84" fmla="*/ 1093 w 1638"/>
                  <a:gd name="T85" fmla="*/ 50 h 786"/>
                  <a:gd name="T86" fmla="*/ 1196 w 1638"/>
                  <a:gd name="T87" fmla="*/ 45 h 786"/>
                  <a:gd name="T88" fmla="*/ 1297 w 1638"/>
                  <a:gd name="T89" fmla="*/ 39 h 786"/>
                  <a:gd name="T90" fmla="*/ 1398 w 1638"/>
                  <a:gd name="T91" fmla="*/ 30 h 786"/>
                  <a:gd name="T92" fmla="*/ 1495 w 1638"/>
                  <a:gd name="T93" fmla="*/ 20 h 786"/>
                  <a:gd name="T94" fmla="*/ 1590 w 1638"/>
                  <a:gd name="T95" fmla="*/ 9 h 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638" h="786">
                    <a:moveTo>
                      <a:pt x="1638" y="2"/>
                    </a:moveTo>
                    <a:lnTo>
                      <a:pt x="1635" y="43"/>
                    </a:lnTo>
                    <a:lnTo>
                      <a:pt x="1630" y="83"/>
                    </a:lnTo>
                    <a:lnTo>
                      <a:pt x="1625" y="122"/>
                    </a:lnTo>
                    <a:lnTo>
                      <a:pt x="1616" y="161"/>
                    </a:lnTo>
                    <a:lnTo>
                      <a:pt x="1605" y="199"/>
                    </a:lnTo>
                    <a:lnTo>
                      <a:pt x="1594" y="237"/>
                    </a:lnTo>
                    <a:lnTo>
                      <a:pt x="1580" y="273"/>
                    </a:lnTo>
                    <a:lnTo>
                      <a:pt x="1564" y="309"/>
                    </a:lnTo>
                    <a:lnTo>
                      <a:pt x="1547" y="344"/>
                    </a:lnTo>
                    <a:lnTo>
                      <a:pt x="1529" y="377"/>
                    </a:lnTo>
                    <a:lnTo>
                      <a:pt x="1508" y="410"/>
                    </a:lnTo>
                    <a:lnTo>
                      <a:pt x="1488" y="442"/>
                    </a:lnTo>
                    <a:lnTo>
                      <a:pt x="1464" y="473"/>
                    </a:lnTo>
                    <a:lnTo>
                      <a:pt x="1440" y="503"/>
                    </a:lnTo>
                    <a:lnTo>
                      <a:pt x="1414" y="531"/>
                    </a:lnTo>
                    <a:lnTo>
                      <a:pt x="1387" y="558"/>
                    </a:lnTo>
                    <a:lnTo>
                      <a:pt x="1359" y="584"/>
                    </a:lnTo>
                    <a:lnTo>
                      <a:pt x="1329" y="609"/>
                    </a:lnTo>
                    <a:lnTo>
                      <a:pt x="1298" y="631"/>
                    </a:lnTo>
                    <a:lnTo>
                      <a:pt x="1268" y="654"/>
                    </a:lnTo>
                    <a:lnTo>
                      <a:pt x="1235" y="674"/>
                    </a:lnTo>
                    <a:lnTo>
                      <a:pt x="1200" y="693"/>
                    </a:lnTo>
                    <a:lnTo>
                      <a:pt x="1166" y="710"/>
                    </a:lnTo>
                    <a:lnTo>
                      <a:pt x="1131" y="726"/>
                    </a:lnTo>
                    <a:lnTo>
                      <a:pt x="1094" y="740"/>
                    </a:lnTo>
                    <a:lnTo>
                      <a:pt x="1057" y="752"/>
                    </a:lnTo>
                    <a:lnTo>
                      <a:pt x="1019" y="763"/>
                    </a:lnTo>
                    <a:lnTo>
                      <a:pt x="980" y="771"/>
                    </a:lnTo>
                    <a:lnTo>
                      <a:pt x="940" y="777"/>
                    </a:lnTo>
                    <a:lnTo>
                      <a:pt x="900" y="783"/>
                    </a:lnTo>
                    <a:lnTo>
                      <a:pt x="861" y="785"/>
                    </a:lnTo>
                    <a:lnTo>
                      <a:pt x="819" y="786"/>
                    </a:lnTo>
                    <a:lnTo>
                      <a:pt x="778" y="785"/>
                    </a:lnTo>
                    <a:lnTo>
                      <a:pt x="737" y="783"/>
                    </a:lnTo>
                    <a:lnTo>
                      <a:pt x="697" y="777"/>
                    </a:lnTo>
                    <a:lnTo>
                      <a:pt x="657" y="771"/>
                    </a:lnTo>
                    <a:lnTo>
                      <a:pt x="619" y="763"/>
                    </a:lnTo>
                    <a:lnTo>
                      <a:pt x="581" y="752"/>
                    </a:lnTo>
                    <a:lnTo>
                      <a:pt x="543" y="740"/>
                    </a:lnTo>
                    <a:lnTo>
                      <a:pt x="507" y="725"/>
                    </a:lnTo>
                    <a:lnTo>
                      <a:pt x="472" y="710"/>
                    </a:lnTo>
                    <a:lnTo>
                      <a:pt x="436" y="693"/>
                    </a:lnTo>
                    <a:lnTo>
                      <a:pt x="403" y="674"/>
                    </a:lnTo>
                    <a:lnTo>
                      <a:pt x="370" y="653"/>
                    </a:lnTo>
                    <a:lnTo>
                      <a:pt x="338" y="631"/>
                    </a:lnTo>
                    <a:lnTo>
                      <a:pt x="308" y="607"/>
                    </a:lnTo>
                    <a:lnTo>
                      <a:pt x="279" y="584"/>
                    </a:lnTo>
                    <a:lnTo>
                      <a:pt x="250" y="557"/>
                    </a:lnTo>
                    <a:lnTo>
                      <a:pt x="223" y="530"/>
                    </a:lnTo>
                    <a:lnTo>
                      <a:pt x="198" y="501"/>
                    </a:lnTo>
                    <a:lnTo>
                      <a:pt x="173" y="472"/>
                    </a:lnTo>
                    <a:lnTo>
                      <a:pt x="150" y="441"/>
                    </a:lnTo>
                    <a:lnTo>
                      <a:pt x="128" y="409"/>
                    </a:lnTo>
                    <a:lnTo>
                      <a:pt x="109" y="376"/>
                    </a:lnTo>
                    <a:lnTo>
                      <a:pt x="89" y="342"/>
                    </a:lnTo>
                    <a:lnTo>
                      <a:pt x="73" y="308"/>
                    </a:lnTo>
                    <a:lnTo>
                      <a:pt x="58" y="271"/>
                    </a:lnTo>
                    <a:lnTo>
                      <a:pt x="44" y="235"/>
                    </a:lnTo>
                    <a:lnTo>
                      <a:pt x="32" y="197"/>
                    </a:lnTo>
                    <a:lnTo>
                      <a:pt x="22" y="159"/>
                    </a:lnTo>
                    <a:lnTo>
                      <a:pt x="14" y="120"/>
                    </a:lnTo>
                    <a:lnTo>
                      <a:pt x="7" y="81"/>
                    </a:lnTo>
                    <a:lnTo>
                      <a:pt x="3" y="40"/>
                    </a:lnTo>
                    <a:lnTo>
                      <a:pt x="0" y="0"/>
                    </a:lnTo>
                    <a:lnTo>
                      <a:pt x="48" y="6"/>
                    </a:lnTo>
                    <a:lnTo>
                      <a:pt x="96" y="12"/>
                    </a:lnTo>
                    <a:lnTo>
                      <a:pt x="146" y="18"/>
                    </a:lnTo>
                    <a:lnTo>
                      <a:pt x="196" y="24"/>
                    </a:lnTo>
                    <a:lnTo>
                      <a:pt x="246" y="28"/>
                    </a:lnTo>
                    <a:lnTo>
                      <a:pt x="297" y="33"/>
                    </a:lnTo>
                    <a:lnTo>
                      <a:pt x="348" y="37"/>
                    </a:lnTo>
                    <a:lnTo>
                      <a:pt x="400" y="41"/>
                    </a:lnTo>
                    <a:lnTo>
                      <a:pt x="452" y="44"/>
                    </a:lnTo>
                    <a:lnTo>
                      <a:pt x="505" y="48"/>
                    </a:lnTo>
                    <a:lnTo>
                      <a:pt x="557" y="50"/>
                    </a:lnTo>
                    <a:lnTo>
                      <a:pt x="611" y="52"/>
                    </a:lnTo>
                    <a:lnTo>
                      <a:pt x="664" y="53"/>
                    </a:lnTo>
                    <a:lnTo>
                      <a:pt x="719" y="55"/>
                    </a:lnTo>
                    <a:lnTo>
                      <a:pt x="774" y="56"/>
                    </a:lnTo>
                    <a:lnTo>
                      <a:pt x="829" y="56"/>
                    </a:lnTo>
                    <a:lnTo>
                      <a:pt x="882" y="56"/>
                    </a:lnTo>
                    <a:lnTo>
                      <a:pt x="936" y="55"/>
                    </a:lnTo>
                    <a:lnTo>
                      <a:pt x="988" y="53"/>
                    </a:lnTo>
                    <a:lnTo>
                      <a:pt x="1041" y="52"/>
                    </a:lnTo>
                    <a:lnTo>
                      <a:pt x="1093" y="50"/>
                    </a:lnTo>
                    <a:lnTo>
                      <a:pt x="1145" y="48"/>
                    </a:lnTo>
                    <a:lnTo>
                      <a:pt x="1196" y="45"/>
                    </a:lnTo>
                    <a:lnTo>
                      <a:pt x="1247" y="42"/>
                    </a:lnTo>
                    <a:lnTo>
                      <a:pt x="1297" y="39"/>
                    </a:lnTo>
                    <a:lnTo>
                      <a:pt x="1348" y="34"/>
                    </a:lnTo>
                    <a:lnTo>
                      <a:pt x="1398" y="30"/>
                    </a:lnTo>
                    <a:lnTo>
                      <a:pt x="1447" y="25"/>
                    </a:lnTo>
                    <a:lnTo>
                      <a:pt x="1495" y="20"/>
                    </a:lnTo>
                    <a:lnTo>
                      <a:pt x="1544" y="15"/>
                    </a:lnTo>
                    <a:lnTo>
                      <a:pt x="1590" y="9"/>
                    </a:lnTo>
                    <a:lnTo>
                      <a:pt x="1638" y="2"/>
                    </a:ln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alpha val="45000"/>
                    </a:schemeClr>
                  </a:gs>
                  <a:gs pos="0">
                    <a:schemeClr val="bg1">
                      <a:alpha val="20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56" name="Freeform 43"/>
            <p:cNvSpPr>
              <a:spLocks/>
            </p:cNvSpPr>
            <p:nvPr/>
          </p:nvSpPr>
          <p:spPr bwMode="auto">
            <a:xfrm>
              <a:off x="6484378" y="417446"/>
              <a:ext cx="2215278" cy="4990087"/>
            </a:xfrm>
            <a:custGeom>
              <a:avLst/>
              <a:gdLst>
                <a:gd name="T0" fmla="*/ 0 w 6402"/>
                <a:gd name="T1" fmla="*/ 0 h 14419"/>
                <a:gd name="T2" fmla="*/ 5706 w 6402"/>
                <a:gd name="T3" fmla="*/ 0 h 14419"/>
                <a:gd name="T4" fmla="*/ 5742 w 6402"/>
                <a:gd name="T5" fmla="*/ 1 h 14419"/>
                <a:gd name="T6" fmla="*/ 5777 w 6402"/>
                <a:gd name="T7" fmla="*/ 4 h 14419"/>
                <a:gd name="T8" fmla="*/ 5811 w 6402"/>
                <a:gd name="T9" fmla="*/ 9 h 14419"/>
                <a:gd name="T10" fmla="*/ 5846 w 6402"/>
                <a:gd name="T11" fmla="*/ 14 h 14419"/>
                <a:gd name="T12" fmla="*/ 5880 w 6402"/>
                <a:gd name="T13" fmla="*/ 22 h 14419"/>
                <a:gd name="T14" fmla="*/ 5913 w 6402"/>
                <a:gd name="T15" fmla="*/ 32 h 14419"/>
                <a:gd name="T16" fmla="*/ 5945 w 6402"/>
                <a:gd name="T17" fmla="*/ 43 h 14419"/>
                <a:gd name="T18" fmla="*/ 5976 w 6402"/>
                <a:gd name="T19" fmla="*/ 56 h 14419"/>
                <a:gd name="T20" fmla="*/ 6007 w 6402"/>
                <a:gd name="T21" fmla="*/ 69 h 14419"/>
                <a:gd name="T22" fmla="*/ 6037 w 6402"/>
                <a:gd name="T23" fmla="*/ 84 h 14419"/>
                <a:gd name="T24" fmla="*/ 6066 w 6402"/>
                <a:gd name="T25" fmla="*/ 101 h 14419"/>
                <a:gd name="T26" fmla="*/ 6094 w 6402"/>
                <a:gd name="T27" fmla="*/ 119 h 14419"/>
                <a:gd name="T28" fmla="*/ 6122 w 6402"/>
                <a:gd name="T29" fmla="*/ 139 h 14419"/>
                <a:gd name="T30" fmla="*/ 6148 w 6402"/>
                <a:gd name="T31" fmla="*/ 160 h 14419"/>
                <a:gd name="T32" fmla="*/ 6174 w 6402"/>
                <a:gd name="T33" fmla="*/ 182 h 14419"/>
                <a:gd name="T34" fmla="*/ 6197 w 6402"/>
                <a:gd name="T35" fmla="*/ 205 h 14419"/>
                <a:gd name="T36" fmla="*/ 6220 w 6402"/>
                <a:gd name="T37" fmla="*/ 228 h 14419"/>
                <a:gd name="T38" fmla="*/ 6242 w 6402"/>
                <a:gd name="T39" fmla="*/ 254 h 14419"/>
                <a:gd name="T40" fmla="*/ 6263 w 6402"/>
                <a:gd name="T41" fmla="*/ 280 h 14419"/>
                <a:gd name="T42" fmla="*/ 6283 w 6402"/>
                <a:gd name="T43" fmla="*/ 308 h 14419"/>
                <a:gd name="T44" fmla="*/ 6301 w 6402"/>
                <a:gd name="T45" fmla="*/ 336 h 14419"/>
                <a:gd name="T46" fmla="*/ 6318 w 6402"/>
                <a:gd name="T47" fmla="*/ 365 h 14419"/>
                <a:gd name="T48" fmla="*/ 6333 w 6402"/>
                <a:gd name="T49" fmla="*/ 395 h 14419"/>
                <a:gd name="T50" fmla="*/ 6348 w 6402"/>
                <a:gd name="T51" fmla="*/ 426 h 14419"/>
                <a:gd name="T52" fmla="*/ 6359 w 6402"/>
                <a:gd name="T53" fmla="*/ 457 h 14419"/>
                <a:gd name="T54" fmla="*/ 6371 w 6402"/>
                <a:gd name="T55" fmla="*/ 489 h 14419"/>
                <a:gd name="T56" fmla="*/ 6380 w 6402"/>
                <a:gd name="T57" fmla="*/ 523 h 14419"/>
                <a:gd name="T58" fmla="*/ 6388 w 6402"/>
                <a:gd name="T59" fmla="*/ 557 h 14419"/>
                <a:gd name="T60" fmla="*/ 6394 w 6402"/>
                <a:gd name="T61" fmla="*/ 591 h 14419"/>
                <a:gd name="T62" fmla="*/ 6398 w 6402"/>
                <a:gd name="T63" fmla="*/ 626 h 14419"/>
                <a:gd name="T64" fmla="*/ 6401 w 6402"/>
                <a:gd name="T65" fmla="*/ 661 h 14419"/>
                <a:gd name="T66" fmla="*/ 6402 w 6402"/>
                <a:gd name="T67" fmla="*/ 696 h 14419"/>
                <a:gd name="T68" fmla="*/ 6402 w 6402"/>
                <a:gd name="T69" fmla="*/ 14419 h 14419"/>
                <a:gd name="T70" fmla="*/ 0 w 6402"/>
                <a:gd name="T71" fmla="*/ 0 h 14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402" h="14419">
                  <a:moveTo>
                    <a:pt x="0" y="0"/>
                  </a:moveTo>
                  <a:lnTo>
                    <a:pt x="5706" y="0"/>
                  </a:lnTo>
                  <a:lnTo>
                    <a:pt x="5742" y="1"/>
                  </a:lnTo>
                  <a:lnTo>
                    <a:pt x="5777" y="4"/>
                  </a:lnTo>
                  <a:lnTo>
                    <a:pt x="5811" y="9"/>
                  </a:lnTo>
                  <a:lnTo>
                    <a:pt x="5846" y="14"/>
                  </a:lnTo>
                  <a:lnTo>
                    <a:pt x="5880" y="22"/>
                  </a:lnTo>
                  <a:lnTo>
                    <a:pt x="5913" y="32"/>
                  </a:lnTo>
                  <a:lnTo>
                    <a:pt x="5945" y="43"/>
                  </a:lnTo>
                  <a:lnTo>
                    <a:pt x="5976" y="56"/>
                  </a:lnTo>
                  <a:lnTo>
                    <a:pt x="6007" y="69"/>
                  </a:lnTo>
                  <a:lnTo>
                    <a:pt x="6037" y="84"/>
                  </a:lnTo>
                  <a:lnTo>
                    <a:pt x="6066" y="101"/>
                  </a:lnTo>
                  <a:lnTo>
                    <a:pt x="6094" y="119"/>
                  </a:lnTo>
                  <a:lnTo>
                    <a:pt x="6122" y="139"/>
                  </a:lnTo>
                  <a:lnTo>
                    <a:pt x="6148" y="160"/>
                  </a:lnTo>
                  <a:lnTo>
                    <a:pt x="6174" y="182"/>
                  </a:lnTo>
                  <a:lnTo>
                    <a:pt x="6197" y="205"/>
                  </a:lnTo>
                  <a:lnTo>
                    <a:pt x="6220" y="228"/>
                  </a:lnTo>
                  <a:lnTo>
                    <a:pt x="6242" y="254"/>
                  </a:lnTo>
                  <a:lnTo>
                    <a:pt x="6263" y="280"/>
                  </a:lnTo>
                  <a:lnTo>
                    <a:pt x="6283" y="308"/>
                  </a:lnTo>
                  <a:lnTo>
                    <a:pt x="6301" y="336"/>
                  </a:lnTo>
                  <a:lnTo>
                    <a:pt x="6318" y="365"/>
                  </a:lnTo>
                  <a:lnTo>
                    <a:pt x="6333" y="395"/>
                  </a:lnTo>
                  <a:lnTo>
                    <a:pt x="6348" y="426"/>
                  </a:lnTo>
                  <a:lnTo>
                    <a:pt x="6359" y="457"/>
                  </a:lnTo>
                  <a:lnTo>
                    <a:pt x="6371" y="489"/>
                  </a:lnTo>
                  <a:lnTo>
                    <a:pt x="6380" y="523"/>
                  </a:lnTo>
                  <a:lnTo>
                    <a:pt x="6388" y="557"/>
                  </a:lnTo>
                  <a:lnTo>
                    <a:pt x="6394" y="591"/>
                  </a:lnTo>
                  <a:lnTo>
                    <a:pt x="6398" y="626"/>
                  </a:lnTo>
                  <a:lnTo>
                    <a:pt x="6401" y="661"/>
                  </a:lnTo>
                  <a:lnTo>
                    <a:pt x="6402" y="696"/>
                  </a:lnTo>
                  <a:lnTo>
                    <a:pt x="6402" y="14419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65000">
                  <a:schemeClr val="bg1">
                    <a:alpha val="0"/>
                  </a:schemeClr>
                </a:gs>
                <a:gs pos="0">
                  <a:schemeClr val="bg1">
                    <a:alpha val="5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57" name="Group 456"/>
            <p:cNvGrpSpPr/>
            <p:nvPr/>
          </p:nvGrpSpPr>
          <p:grpSpPr>
            <a:xfrm>
              <a:off x="6717883" y="652670"/>
              <a:ext cx="82967" cy="81537"/>
              <a:chOff x="9879841" y="1499440"/>
              <a:chExt cx="79021" cy="77659"/>
            </a:xfrm>
          </p:grpSpPr>
          <p:sp>
            <p:nvSpPr>
              <p:cNvPr id="458" name="Freeform 29"/>
              <p:cNvSpPr>
                <a:spLocks/>
              </p:cNvSpPr>
              <p:nvPr/>
            </p:nvSpPr>
            <p:spPr bwMode="auto">
              <a:xfrm>
                <a:off x="9879841" y="1499440"/>
                <a:ext cx="79021" cy="77659"/>
              </a:xfrm>
              <a:custGeom>
                <a:avLst/>
                <a:gdLst>
                  <a:gd name="T0" fmla="*/ 189 w 345"/>
                  <a:gd name="T1" fmla="*/ 1 h 344"/>
                  <a:gd name="T2" fmla="*/ 224 w 345"/>
                  <a:gd name="T3" fmla="*/ 8 h 344"/>
                  <a:gd name="T4" fmla="*/ 254 w 345"/>
                  <a:gd name="T5" fmla="*/ 21 h 344"/>
                  <a:gd name="T6" fmla="*/ 282 w 345"/>
                  <a:gd name="T7" fmla="*/ 39 h 344"/>
                  <a:gd name="T8" fmla="*/ 305 w 345"/>
                  <a:gd name="T9" fmla="*/ 63 h 344"/>
                  <a:gd name="T10" fmla="*/ 324 w 345"/>
                  <a:gd name="T11" fmla="*/ 90 h 344"/>
                  <a:gd name="T12" fmla="*/ 337 w 345"/>
                  <a:gd name="T13" fmla="*/ 121 h 344"/>
                  <a:gd name="T14" fmla="*/ 343 w 345"/>
                  <a:gd name="T15" fmla="*/ 154 h 344"/>
                  <a:gd name="T16" fmla="*/ 343 w 345"/>
                  <a:gd name="T17" fmla="*/ 189 h 344"/>
                  <a:gd name="T18" fmla="*/ 337 w 345"/>
                  <a:gd name="T19" fmla="*/ 224 h 344"/>
                  <a:gd name="T20" fmla="*/ 324 w 345"/>
                  <a:gd name="T21" fmla="*/ 254 h 344"/>
                  <a:gd name="T22" fmla="*/ 305 w 345"/>
                  <a:gd name="T23" fmla="*/ 282 h 344"/>
                  <a:gd name="T24" fmla="*/ 282 w 345"/>
                  <a:gd name="T25" fmla="*/ 304 h 344"/>
                  <a:gd name="T26" fmla="*/ 254 w 345"/>
                  <a:gd name="T27" fmla="*/ 324 h 344"/>
                  <a:gd name="T28" fmla="*/ 224 w 345"/>
                  <a:gd name="T29" fmla="*/ 336 h 344"/>
                  <a:gd name="T30" fmla="*/ 189 w 345"/>
                  <a:gd name="T31" fmla="*/ 343 h 344"/>
                  <a:gd name="T32" fmla="*/ 155 w 345"/>
                  <a:gd name="T33" fmla="*/ 343 h 344"/>
                  <a:gd name="T34" fmla="*/ 121 w 345"/>
                  <a:gd name="T35" fmla="*/ 336 h 344"/>
                  <a:gd name="T36" fmla="*/ 90 w 345"/>
                  <a:gd name="T37" fmla="*/ 324 h 344"/>
                  <a:gd name="T38" fmla="*/ 63 w 345"/>
                  <a:gd name="T39" fmla="*/ 304 h 344"/>
                  <a:gd name="T40" fmla="*/ 39 w 345"/>
                  <a:gd name="T41" fmla="*/ 282 h 344"/>
                  <a:gd name="T42" fmla="*/ 21 w 345"/>
                  <a:gd name="T43" fmla="*/ 254 h 344"/>
                  <a:gd name="T44" fmla="*/ 8 w 345"/>
                  <a:gd name="T45" fmla="*/ 224 h 344"/>
                  <a:gd name="T46" fmla="*/ 1 w 345"/>
                  <a:gd name="T47" fmla="*/ 189 h 344"/>
                  <a:gd name="T48" fmla="*/ 1 w 345"/>
                  <a:gd name="T49" fmla="*/ 154 h 344"/>
                  <a:gd name="T50" fmla="*/ 8 w 345"/>
                  <a:gd name="T51" fmla="*/ 121 h 344"/>
                  <a:gd name="T52" fmla="*/ 21 w 345"/>
                  <a:gd name="T53" fmla="*/ 90 h 344"/>
                  <a:gd name="T54" fmla="*/ 39 w 345"/>
                  <a:gd name="T55" fmla="*/ 63 h 344"/>
                  <a:gd name="T56" fmla="*/ 63 w 345"/>
                  <a:gd name="T57" fmla="*/ 39 h 344"/>
                  <a:gd name="T58" fmla="*/ 90 w 345"/>
                  <a:gd name="T59" fmla="*/ 21 h 344"/>
                  <a:gd name="T60" fmla="*/ 121 w 345"/>
                  <a:gd name="T61" fmla="*/ 8 h 344"/>
                  <a:gd name="T62" fmla="*/ 155 w 345"/>
                  <a:gd name="T63" fmla="*/ 1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45" h="344">
                    <a:moveTo>
                      <a:pt x="172" y="0"/>
                    </a:moveTo>
                    <a:lnTo>
                      <a:pt x="189" y="1"/>
                    </a:lnTo>
                    <a:lnTo>
                      <a:pt x="207" y="3"/>
                    </a:lnTo>
                    <a:lnTo>
                      <a:pt x="224" y="8"/>
                    </a:lnTo>
                    <a:lnTo>
                      <a:pt x="240" y="14"/>
                    </a:lnTo>
                    <a:lnTo>
                      <a:pt x="254" y="21"/>
                    </a:lnTo>
                    <a:lnTo>
                      <a:pt x="268" y="30"/>
                    </a:lnTo>
                    <a:lnTo>
                      <a:pt x="282" y="39"/>
                    </a:lnTo>
                    <a:lnTo>
                      <a:pt x="294" y="50"/>
                    </a:lnTo>
                    <a:lnTo>
                      <a:pt x="305" y="63"/>
                    </a:lnTo>
                    <a:lnTo>
                      <a:pt x="315" y="75"/>
                    </a:lnTo>
                    <a:lnTo>
                      <a:pt x="324" y="90"/>
                    </a:lnTo>
                    <a:lnTo>
                      <a:pt x="331" y="105"/>
                    </a:lnTo>
                    <a:lnTo>
                      <a:pt x="337" y="121"/>
                    </a:lnTo>
                    <a:lnTo>
                      <a:pt x="341" y="137"/>
                    </a:lnTo>
                    <a:lnTo>
                      <a:pt x="343" y="154"/>
                    </a:lnTo>
                    <a:lnTo>
                      <a:pt x="345" y="172"/>
                    </a:lnTo>
                    <a:lnTo>
                      <a:pt x="343" y="189"/>
                    </a:lnTo>
                    <a:lnTo>
                      <a:pt x="341" y="206"/>
                    </a:lnTo>
                    <a:lnTo>
                      <a:pt x="337" y="224"/>
                    </a:lnTo>
                    <a:lnTo>
                      <a:pt x="331" y="239"/>
                    </a:lnTo>
                    <a:lnTo>
                      <a:pt x="324" y="254"/>
                    </a:lnTo>
                    <a:lnTo>
                      <a:pt x="315" y="268"/>
                    </a:lnTo>
                    <a:lnTo>
                      <a:pt x="305" y="282"/>
                    </a:lnTo>
                    <a:lnTo>
                      <a:pt x="294" y="294"/>
                    </a:lnTo>
                    <a:lnTo>
                      <a:pt x="282" y="304"/>
                    </a:lnTo>
                    <a:lnTo>
                      <a:pt x="268" y="315"/>
                    </a:lnTo>
                    <a:lnTo>
                      <a:pt x="254" y="324"/>
                    </a:lnTo>
                    <a:lnTo>
                      <a:pt x="240" y="331"/>
                    </a:lnTo>
                    <a:lnTo>
                      <a:pt x="224" y="336"/>
                    </a:lnTo>
                    <a:lnTo>
                      <a:pt x="207" y="341"/>
                    </a:lnTo>
                    <a:lnTo>
                      <a:pt x="189" y="343"/>
                    </a:lnTo>
                    <a:lnTo>
                      <a:pt x="172" y="344"/>
                    </a:lnTo>
                    <a:lnTo>
                      <a:pt x="155" y="343"/>
                    </a:lnTo>
                    <a:lnTo>
                      <a:pt x="138" y="341"/>
                    </a:lnTo>
                    <a:lnTo>
                      <a:pt x="121" y="336"/>
                    </a:lnTo>
                    <a:lnTo>
                      <a:pt x="105" y="331"/>
                    </a:lnTo>
                    <a:lnTo>
                      <a:pt x="90" y="324"/>
                    </a:lnTo>
                    <a:lnTo>
                      <a:pt x="76" y="315"/>
                    </a:lnTo>
                    <a:lnTo>
                      <a:pt x="63" y="304"/>
                    </a:lnTo>
                    <a:lnTo>
                      <a:pt x="50" y="294"/>
                    </a:lnTo>
                    <a:lnTo>
                      <a:pt x="39" y="282"/>
                    </a:lnTo>
                    <a:lnTo>
                      <a:pt x="30" y="268"/>
                    </a:lnTo>
                    <a:lnTo>
                      <a:pt x="21" y="254"/>
                    </a:lnTo>
                    <a:lnTo>
                      <a:pt x="14" y="239"/>
                    </a:lnTo>
                    <a:lnTo>
                      <a:pt x="8" y="224"/>
                    </a:lnTo>
                    <a:lnTo>
                      <a:pt x="3" y="206"/>
                    </a:lnTo>
                    <a:lnTo>
                      <a:pt x="1" y="189"/>
                    </a:lnTo>
                    <a:lnTo>
                      <a:pt x="0" y="172"/>
                    </a:lnTo>
                    <a:lnTo>
                      <a:pt x="1" y="154"/>
                    </a:lnTo>
                    <a:lnTo>
                      <a:pt x="3" y="137"/>
                    </a:lnTo>
                    <a:lnTo>
                      <a:pt x="8" y="121"/>
                    </a:lnTo>
                    <a:lnTo>
                      <a:pt x="14" y="105"/>
                    </a:lnTo>
                    <a:lnTo>
                      <a:pt x="21" y="90"/>
                    </a:lnTo>
                    <a:lnTo>
                      <a:pt x="30" y="75"/>
                    </a:lnTo>
                    <a:lnTo>
                      <a:pt x="39" y="63"/>
                    </a:lnTo>
                    <a:lnTo>
                      <a:pt x="50" y="50"/>
                    </a:lnTo>
                    <a:lnTo>
                      <a:pt x="63" y="39"/>
                    </a:lnTo>
                    <a:lnTo>
                      <a:pt x="76" y="30"/>
                    </a:lnTo>
                    <a:lnTo>
                      <a:pt x="90" y="21"/>
                    </a:lnTo>
                    <a:lnTo>
                      <a:pt x="105" y="14"/>
                    </a:lnTo>
                    <a:lnTo>
                      <a:pt x="121" y="8"/>
                    </a:lnTo>
                    <a:lnTo>
                      <a:pt x="138" y="3"/>
                    </a:lnTo>
                    <a:lnTo>
                      <a:pt x="155" y="1"/>
                    </a:lnTo>
                    <a:lnTo>
                      <a:pt x="172" y="0"/>
                    </a:lnTo>
                    <a:close/>
                  </a:path>
                </a:pathLst>
              </a:custGeom>
              <a:gradFill flip="none" rotWithShape="1">
                <a:gsLst>
                  <a:gs pos="65000">
                    <a:schemeClr val="tx1">
                      <a:lumMod val="75000"/>
                      <a:lumOff val="25000"/>
                    </a:schemeClr>
                  </a:gs>
                  <a:gs pos="0">
                    <a:schemeClr val="tx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9" name="Freeform 30"/>
              <p:cNvSpPr>
                <a:spLocks/>
              </p:cNvSpPr>
              <p:nvPr/>
            </p:nvSpPr>
            <p:spPr bwMode="auto">
              <a:xfrm>
                <a:off x="9900297" y="1518512"/>
                <a:ext cx="38148" cy="38148"/>
              </a:xfrm>
              <a:custGeom>
                <a:avLst/>
                <a:gdLst>
                  <a:gd name="T0" fmla="*/ 93 w 169"/>
                  <a:gd name="T1" fmla="*/ 0 h 169"/>
                  <a:gd name="T2" fmla="*/ 109 w 169"/>
                  <a:gd name="T3" fmla="*/ 3 h 169"/>
                  <a:gd name="T4" fmla="*/ 124 w 169"/>
                  <a:gd name="T5" fmla="*/ 10 h 169"/>
                  <a:gd name="T6" fmla="*/ 138 w 169"/>
                  <a:gd name="T7" fmla="*/ 19 h 169"/>
                  <a:gd name="T8" fmla="*/ 149 w 169"/>
                  <a:gd name="T9" fmla="*/ 31 h 169"/>
                  <a:gd name="T10" fmla="*/ 158 w 169"/>
                  <a:gd name="T11" fmla="*/ 43 h 169"/>
                  <a:gd name="T12" fmla="*/ 165 w 169"/>
                  <a:gd name="T13" fmla="*/ 59 h 169"/>
                  <a:gd name="T14" fmla="*/ 169 w 169"/>
                  <a:gd name="T15" fmla="*/ 75 h 169"/>
                  <a:gd name="T16" fmla="*/ 169 w 169"/>
                  <a:gd name="T17" fmla="*/ 92 h 169"/>
                  <a:gd name="T18" fmla="*/ 165 w 169"/>
                  <a:gd name="T19" fmla="*/ 109 h 169"/>
                  <a:gd name="T20" fmla="*/ 158 w 169"/>
                  <a:gd name="T21" fmla="*/ 124 h 169"/>
                  <a:gd name="T22" fmla="*/ 149 w 169"/>
                  <a:gd name="T23" fmla="*/ 138 h 169"/>
                  <a:gd name="T24" fmla="*/ 138 w 169"/>
                  <a:gd name="T25" fmla="*/ 149 h 169"/>
                  <a:gd name="T26" fmla="*/ 124 w 169"/>
                  <a:gd name="T27" fmla="*/ 158 h 169"/>
                  <a:gd name="T28" fmla="*/ 109 w 169"/>
                  <a:gd name="T29" fmla="*/ 165 h 169"/>
                  <a:gd name="T30" fmla="*/ 93 w 169"/>
                  <a:gd name="T31" fmla="*/ 169 h 169"/>
                  <a:gd name="T32" fmla="*/ 75 w 169"/>
                  <a:gd name="T33" fmla="*/ 169 h 169"/>
                  <a:gd name="T34" fmla="*/ 59 w 169"/>
                  <a:gd name="T35" fmla="*/ 165 h 169"/>
                  <a:gd name="T36" fmla="*/ 44 w 169"/>
                  <a:gd name="T37" fmla="*/ 158 h 169"/>
                  <a:gd name="T38" fmla="*/ 31 w 169"/>
                  <a:gd name="T39" fmla="*/ 149 h 169"/>
                  <a:gd name="T40" fmla="*/ 19 w 169"/>
                  <a:gd name="T41" fmla="*/ 138 h 169"/>
                  <a:gd name="T42" fmla="*/ 10 w 169"/>
                  <a:gd name="T43" fmla="*/ 124 h 169"/>
                  <a:gd name="T44" fmla="*/ 3 w 169"/>
                  <a:gd name="T45" fmla="*/ 109 h 169"/>
                  <a:gd name="T46" fmla="*/ 0 w 169"/>
                  <a:gd name="T47" fmla="*/ 92 h 169"/>
                  <a:gd name="T48" fmla="*/ 0 w 169"/>
                  <a:gd name="T49" fmla="*/ 75 h 169"/>
                  <a:gd name="T50" fmla="*/ 3 w 169"/>
                  <a:gd name="T51" fmla="*/ 59 h 169"/>
                  <a:gd name="T52" fmla="*/ 10 w 169"/>
                  <a:gd name="T53" fmla="*/ 43 h 169"/>
                  <a:gd name="T54" fmla="*/ 19 w 169"/>
                  <a:gd name="T55" fmla="*/ 31 h 169"/>
                  <a:gd name="T56" fmla="*/ 31 w 169"/>
                  <a:gd name="T57" fmla="*/ 19 h 169"/>
                  <a:gd name="T58" fmla="*/ 44 w 169"/>
                  <a:gd name="T59" fmla="*/ 10 h 169"/>
                  <a:gd name="T60" fmla="*/ 59 w 169"/>
                  <a:gd name="T61" fmla="*/ 3 h 169"/>
                  <a:gd name="T62" fmla="*/ 75 w 169"/>
                  <a:gd name="T63" fmla="*/ 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9" h="169">
                    <a:moveTo>
                      <a:pt x="84" y="0"/>
                    </a:moveTo>
                    <a:lnTo>
                      <a:pt x="93" y="0"/>
                    </a:lnTo>
                    <a:lnTo>
                      <a:pt x="101" y="1"/>
                    </a:lnTo>
                    <a:lnTo>
                      <a:pt x="109" y="3"/>
                    </a:lnTo>
                    <a:lnTo>
                      <a:pt x="117" y="6"/>
                    </a:lnTo>
                    <a:lnTo>
                      <a:pt x="124" y="10"/>
                    </a:lnTo>
                    <a:lnTo>
                      <a:pt x="132" y="14"/>
                    </a:lnTo>
                    <a:lnTo>
                      <a:pt x="138" y="19"/>
                    </a:lnTo>
                    <a:lnTo>
                      <a:pt x="145" y="24"/>
                    </a:lnTo>
                    <a:lnTo>
                      <a:pt x="149" y="31"/>
                    </a:lnTo>
                    <a:lnTo>
                      <a:pt x="155" y="36"/>
                    </a:lnTo>
                    <a:lnTo>
                      <a:pt x="158" y="43"/>
                    </a:lnTo>
                    <a:lnTo>
                      <a:pt x="162" y="51"/>
                    </a:lnTo>
                    <a:lnTo>
                      <a:pt x="165" y="59"/>
                    </a:lnTo>
                    <a:lnTo>
                      <a:pt x="168" y="67"/>
                    </a:lnTo>
                    <a:lnTo>
                      <a:pt x="169" y="75"/>
                    </a:lnTo>
                    <a:lnTo>
                      <a:pt x="169" y="84"/>
                    </a:lnTo>
                    <a:lnTo>
                      <a:pt x="169" y="92"/>
                    </a:lnTo>
                    <a:lnTo>
                      <a:pt x="168" y="101"/>
                    </a:lnTo>
                    <a:lnTo>
                      <a:pt x="165" y="109"/>
                    </a:lnTo>
                    <a:lnTo>
                      <a:pt x="162" y="117"/>
                    </a:lnTo>
                    <a:lnTo>
                      <a:pt x="158" y="124"/>
                    </a:lnTo>
                    <a:lnTo>
                      <a:pt x="155" y="131"/>
                    </a:lnTo>
                    <a:lnTo>
                      <a:pt x="149" y="138"/>
                    </a:lnTo>
                    <a:lnTo>
                      <a:pt x="145" y="143"/>
                    </a:lnTo>
                    <a:lnTo>
                      <a:pt x="138" y="149"/>
                    </a:lnTo>
                    <a:lnTo>
                      <a:pt x="132" y="155"/>
                    </a:lnTo>
                    <a:lnTo>
                      <a:pt x="124" y="158"/>
                    </a:lnTo>
                    <a:lnTo>
                      <a:pt x="117" y="162"/>
                    </a:lnTo>
                    <a:lnTo>
                      <a:pt x="109" y="165"/>
                    </a:lnTo>
                    <a:lnTo>
                      <a:pt x="101" y="167"/>
                    </a:lnTo>
                    <a:lnTo>
                      <a:pt x="93" y="169"/>
                    </a:lnTo>
                    <a:lnTo>
                      <a:pt x="84" y="169"/>
                    </a:lnTo>
                    <a:lnTo>
                      <a:pt x="75" y="169"/>
                    </a:lnTo>
                    <a:lnTo>
                      <a:pt x="67" y="167"/>
                    </a:lnTo>
                    <a:lnTo>
                      <a:pt x="59" y="165"/>
                    </a:lnTo>
                    <a:lnTo>
                      <a:pt x="51" y="162"/>
                    </a:lnTo>
                    <a:lnTo>
                      <a:pt x="44" y="158"/>
                    </a:lnTo>
                    <a:lnTo>
                      <a:pt x="36" y="155"/>
                    </a:lnTo>
                    <a:lnTo>
                      <a:pt x="31" y="149"/>
                    </a:lnTo>
                    <a:lnTo>
                      <a:pt x="24" y="143"/>
                    </a:lnTo>
                    <a:lnTo>
                      <a:pt x="19" y="138"/>
                    </a:lnTo>
                    <a:lnTo>
                      <a:pt x="14" y="131"/>
                    </a:lnTo>
                    <a:lnTo>
                      <a:pt x="10" y="124"/>
                    </a:lnTo>
                    <a:lnTo>
                      <a:pt x="6" y="117"/>
                    </a:lnTo>
                    <a:lnTo>
                      <a:pt x="3" y="109"/>
                    </a:lnTo>
                    <a:lnTo>
                      <a:pt x="1" y="101"/>
                    </a:lnTo>
                    <a:lnTo>
                      <a:pt x="0" y="92"/>
                    </a:lnTo>
                    <a:lnTo>
                      <a:pt x="0" y="84"/>
                    </a:lnTo>
                    <a:lnTo>
                      <a:pt x="0" y="75"/>
                    </a:lnTo>
                    <a:lnTo>
                      <a:pt x="1" y="67"/>
                    </a:lnTo>
                    <a:lnTo>
                      <a:pt x="3" y="59"/>
                    </a:lnTo>
                    <a:lnTo>
                      <a:pt x="6" y="51"/>
                    </a:lnTo>
                    <a:lnTo>
                      <a:pt x="10" y="43"/>
                    </a:lnTo>
                    <a:lnTo>
                      <a:pt x="14" y="36"/>
                    </a:lnTo>
                    <a:lnTo>
                      <a:pt x="19" y="31"/>
                    </a:lnTo>
                    <a:lnTo>
                      <a:pt x="24" y="24"/>
                    </a:lnTo>
                    <a:lnTo>
                      <a:pt x="31" y="19"/>
                    </a:lnTo>
                    <a:lnTo>
                      <a:pt x="36" y="14"/>
                    </a:lnTo>
                    <a:lnTo>
                      <a:pt x="44" y="10"/>
                    </a:lnTo>
                    <a:lnTo>
                      <a:pt x="51" y="6"/>
                    </a:lnTo>
                    <a:lnTo>
                      <a:pt x="59" y="3"/>
                    </a:lnTo>
                    <a:lnTo>
                      <a:pt x="67" y="1"/>
                    </a:lnTo>
                    <a:lnTo>
                      <a:pt x="75" y="0"/>
                    </a:lnTo>
                    <a:lnTo>
                      <a:pt x="84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B0F0"/>
                  </a:gs>
                  <a:gs pos="74000">
                    <a:srgbClr val="00206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0" name="Freeform 31"/>
              <p:cNvSpPr>
                <a:spLocks/>
              </p:cNvSpPr>
              <p:nvPr/>
            </p:nvSpPr>
            <p:spPr bwMode="auto">
              <a:xfrm>
                <a:off x="9905741" y="1533501"/>
                <a:ext cx="10899" cy="10899"/>
              </a:xfrm>
              <a:custGeom>
                <a:avLst/>
                <a:gdLst>
                  <a:gd name="T0" fmla="*/ 23 w 46"/>
                  <a:gd name="T1" fmla="*/ 0 h 47"/>
                  <a:gd name="T2" fmla="*/ 27 w 46"/>
                  <a:gd name="T3" fmla="*/ 1 h 47"/>
                  <a:gd name="T4" fmla="*/ 32 w 46"/>
                  <a:gd name="T5" fmla="*/ 2 h 47"/>
                  <a:gd name="T6" fmla="*/ 35 w 46"/>
                  <a:gd name="T7" fmla="*/ 5 h 47"/>
                  <a:gd name="T8" fmla="*/ 39 w 46"/>
                  <a:gd name="T9" fmla="*/ 7 h 47"/>
                  <a:gd name="T10" fmla="*/ 42 w 46"/>
                  <a:gd name="T11" fmla="*/ 10 h 47"/>
                  <a:gd name="T12" fmla="*/ 45 w 46"/>
                  <a:gd name="T13" fmla="*/ 15 h 47"/>
                  <a:gd name="T14" fmla="*/ 46 w 46"/>
                  <a:gd name="T15" fmla="*/ 18 h 47"/>
                  <a:gd name="T16" fmla="*/ 46 w 46"/>
                  <a:gd name="T17" fmla="*/ 24 h 47"/>
                  <a:gd name="T18" fmla="*/ 46 w 46"/>
                  <a:gd name="T19" fmla="*/ 28 h 47"/>
                  <a:gd name="T20" fmla="*/ 45 w 46"/>
                  <a:gd name="T21" fmla="*/ 32 h 47"/>
                  <a:gd name="T22" fmla="*/ 42 w 46"/>
                  <a:gd name="T23" fmla="*/ 36 h 47"/>
                  <a:gd name="T24" fmla="*/ 39 w 46"/>
                  <a:gd name="T25" fmla="*/ 40 h 47"/>
                  <a:gd name="T26" fmla="*/ 35 w 46"/>
                  <a:gd name="T27" fmla="*/ 42 h 47"/>
                  <a:gd name="T28" fmla="*/ 32 w 46"/>
                  <a:gd name="T29" fmla="*/ 44 h 47"/>
                  <a:gd name="T30" fmla="*/ 27 w 46"/>
                  <a:gd name="T31" fmla="*/ 46 h 47"/>
                  <a:gd name="T32" fmla="*/ 23 w 46"/>
                  <a:gd name="T33" fmla="*/ 47 h 47"/>
                  <a:gd name="T34" fmla="*/ 18 w 46"/>
                  <a:gd name="T35" fmla="*/ 46 h 47"/>
                  <a:gd name="T36" fmla="*/ 14 w 46"/>
                  <a:gd name="T37" fmla="*/ 44 h 47"/>
                  <a:gd name="T38" fmla="*/ 10 w 46"/>
                  <a:gd name="T39" fmla="*/ 42 h 47"/>
                  <a:gd name="T40" fmla="*/ 7 w 46"/>
                  <a:gd name="T41" fmla="*/ 40 h 47"/>
                  <a:gd name="T42" fmla="*/ 4 w 46"/>
                  <a:gd name="T43" fmla="*/ 36 h 47"/>
                  <a:gd name="T44" fmla="*/ 1 w 46"/>
                  <a:gd name="T45" fmla="*/ 32 h 47"/>
                  <a:gd name="T46" fmla="*/ 0 w 46"/>
                  <a:gd name="T47" fmla="*/ 28 h 47"/>
                  <a:gd name="T48" fmla="*/ 0 w 46"/>
                  <a:gd name="T49" fmla="*/ 24 h 47"/>
                  <a:gd name="T50" fmla="*/ 0 w 46"/>
                  <a:gd name="T51" fmla="*/ 18 h 47"/>
                  <a:gd name="T52" fmla="*/ 1 w 46"/>
                  <a:gd name="T53" fmla="*/ 15 h 47"/>
                  <a:gd name="T54" fmla="*/ 4 w 46"/>
                  <a:gd name="T55" fmla="*/ 10 h 47"/>
                  <a:gd name="T56" fmla="*/ 7 w 46"/>
                  <a:gd name="T57" fmla="*/ 7 h 47"/>
                  <a:gd name="T58" fmla="*/ 10 w 46"/>
                  <a:gd name="T59" fmla="*/ 5 h 47"/>
                  <a:gd name="T60" fmla="*/ 14 w 46"/>
                  <a:gd name="T61" fmla="*/ 2 h 47"/>
                  <a:gd name="T62" fmla="*/ 18 w 46"/>
                  <a:gd name="T63" fmla="*/ 1 h 47"/>
                  <a:gd name="T64" fmla="*/ 23 w 46"/>
                  <a:gd name="T6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47">
                    <a:moveTo>
                      <a:pt x="23" y="0"/>
                    </a:moveTo>
                    <a:lnTo>
                      <a:pt x="27" y="1"/>
                    </a:lnTo>
                    <a:lnTo>
                      <a:pt x="32" y="2"/>
                    </a:lnTo>
                    <a:lnTo>
                      <a:pt x="35" y="5"/>
                    </a:lnTo>
                    <a:lnTo>
                      <a:pt x="39" y="7"/>
                    </a:lnTo>
                    <a:lnTo>
                      <a:pt x="42" y="10"/>
                    </a:lnTo>
                    <a:lnTo>
                      <a:pt x="45" y="15"/>
                    </a:lnTo>
                    <a:lnTo>
                      <a:pt x="46" y="18"/>
                    </a:lnTo>
                    <a:lnTo>
                      <a:pt x="46" y="24"/>
                    </a:lnTo>
                    <a:lnTo>
                      <a:pt x="46" y="28"/>
                    </a:lnTo>
                    <a:lnTo>
                      <a:pt x="45" y="32"/>
                    </a:lnTo>
                    <a:lnTo>
                      <a:pt x="42" y="36"/>
                    </a:lnTo>
                    <a:lnTo>
                      <a:pt x="39" y="40"/>
                    </a:lnTo>
                    <a:lnTo>
                      <a:pt x="35" y="42"/>
                    </a:lnTo>
                    <a:lnTo>
                      <a:pt x="32" y="44"/>
                    </a:lnTo>
                    <a:lnTo>
                      <a:pt x="27" y="46"/>
                    </a:lnTo>
                    <a:lnTo>
                      <a:pt x="23" y="47"/>
                    </a:lnTo>
                    <a:lnTo>
                      <a:pt x="18" y="46"/>
                    </a:lnTo>
                    <a:lnTo>
                      <a:pt x="14" y="44"/>
                    </a:lnTo>
                    <a:lnTo>
                      <a:pt x="10" y="42"/>
                    </a:lnTo>
                    <a:lnTo>
                      <a:pt x="7" y="40"/>
                    </a:lnTo>
                    <a:lnTo>
                      <a:pt x="4" y="36"/>
                    </a:lnTo>
                    <a:lnTo>
                      <a:pt x="1" y="32"/>
                    </a:lnTo>
                    <a:lnTo>
                      <a:pt x="0" y="28"/>
                    </a:lnTo>
                    <a:lnTo>
                      <a:pt x="0" y="24"/>
                    </a:lnTo>
                    <a:lnTo>
                      <a:pt x="0" y="18"/>
                    </a:lnTo>
                    <a:lnTo>
                      <a:pt x="1" y="15"/>
                    </a:lnTo>
                    <a:lnTo>
                      <a:pt x="4" y="10"/>
                    </a:lnTo>
                    <a:lnTo>
                      <a:pt x="7" y="7"/>
                    </a:lnTo>
                    <a:lnTo>
                      <a:pt x="10" y="5"/>
                    </a:lnTo>
                    <a:lnTo>
                      <a:pt x="14" y="2"/>
                    </a:lnTo>
                    <a:lnTo>
                      <a:pt x="18" y="1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E6E7E8">
                  <a:alpha val="5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" name="Freeform 32"/>
              <p:cNvSpPr>
                <a:spLocks/>
              </p:cNvSpPr>
              <p:nvPr/>
            </p:nvSpPr>
            <p:spPr bwMode="auto">
              <a:xfrm>
                <a:off x="9923624" y="1528073"/>
                <a:ext cx="6813" cy="6813"/>
              </a:xfrm>
              <a:custGeom>
                <a:avLst/>
                <a:gdLst>
                  <a:gd name="T0" fmla="*/ 15 w 30"/>
                  <a:gd name="T1" fmla="*/ 0 h 31"/>
                  <a:gd name="T2" fmla="*/ 18 w 30"/>
                  <a:gd name="T3" fmla="*/ 0 h 31"/>
                  <a:gd name="T4" fmla="*/ 20 w 30"/>
                  <a:gd name="T5" fmla="*/ 1 h 31"/>
                  <a:gd name="T6" fmla="*/ 24 w 30"/>
                  <a:gd name="T7" fmla="*/ 2 h 31"/>
                  <a:gd name="T8" fmla="*/ 26 w 30"/>
                  <a:gd name="T9" fmla="*/ 4 h 31"/>
                  <a:gd name="T10" fmla="*/ 27 w 30"/>
                  <a:gd name="T11" fmla="*/ 7 h 31"/>
                  <a:gd name="T12" fmla="*/ 29 w 30"/>
                  <a:gd name="T13" fmla="*/ 9 h 31"/>
                  <a:gd name="T14" fmla="*/ 29 w 30"/>
                  <a:gd name="T15" fmla="*/ 11 h 31"/>
                  <a:gd name="T16" fmla="*/ 30 w 30"/>
                  <a:gd name="T17" fmla="*/ 15 h 31"/>
                  <a:gd name="T18" fmla="*/ 29 w 30"/>
                  <a:gd name="T19" fmla="*/ 18 h 31"/>
                  <a:gd name="T20" fmla="*/ 29 w 30"/>
                  <a:gd name="T21" fmla="*/ 20 h 31"/>
                  <a:gd name="T22" fmla="*/ 27 w 30"/>
                  <a:gd name="T23" fmla="*/ 24 h 31"/>
                  <a:gd name="T24" fmla="*/ 26 w 30"/>
                  <a:gd name="T25" fmla="*/ 26 h 31"/>
                  <a:gd name="T26" fmla="*/ 24 w 30"/>
                  <a:gd name="T27" fmla="*/ 27 h 31"/>
                  <a:gd name="T28" fmla="*/ 20 w 30"/>
                  <a:gd name="T29" fmla="*/ 28 h 31"/>
                  <a:gd name="T30" fmla="*/ 18 w 30"/>
                  <a:gd name="T31" fmla="*/ 30 h 31"/>
                  <a:gd name="T32" fmla="*/ 15 w 30"/>
                  <a:gd name="T33" fmla="*/ 31 h 31"/>
                  <a:gd name="T34" fmla="*/ 11 w 30"/>
                  <a:gd name="T35" fmla="*/ 30 h 31"/>
                  <a:gd name="T36" fmla="*/ 9 w 30"/>
                  <a:gd name="T37" fmla="*/ 28 h 31"/>
                  <a:gd name="T38" fmla="*/ 7 w 30"/>
                  <a:gd name="T39" fmla="*/ 27 h 31"/>
                  <a:gd name="T40" fmla="*/ 4 w 30"/>
                  <a:gd name="T41" fmla="*/ 26 h 31"/>
                  <a:gd name="T42" fmla="*/ 2 w 30"/>
                  <a:gd name="T43" fmla="*/ 24 h 31"/>
                  <a:gd name="T44" fmla="*/ 1 w 30"/>
                  <a:gd name="T45" fmla="*/ 20 h 31"/>
                  <a:gd name="T46" fmla="*/ 0 w 30"/>
                  <a:gd name="T47" fmla="*/ 18 h 31"/>
                  <a:gd name="T48" fmla="*/ 0 w 30"/>
                  <a:gd name="T49" fmla="*/ 15 h 31"/>
                  <a:gd name="T50" fmla="*/ 0 w 30"/>
                  <a:gd name="T51" fmla="*/ 11 h 31"/>
                  <a:gd name="T52" fmla="*/ 1 w 30"/>
                  <a:gd name="T53" fmla="*/ 9 h 31"/>
                  <a:gd name="T54" fmla="*/ 2 w 30"/>
                  <a:gd name="T55" fmla="*/ 7 h 31"/>
                  <a:gd name="T56" fmla="*/ 4 w 30"/>
                  <a:gd name="T57" fmla="*/ 4 h 31"/>
                  <a:gd name="T58" fmla="*/ 7 w 30"/>
                  <a:gd name="T59" fmla="*/ 2 h 31"/>
                  <a:gd name="T60" fmla="*/ 9 w 30"/>
                  <a:gd name="T61" fmla="*/ 1 h 31"/>
                  <a:gd name="T62" fmla="*/ 11 w 30"/>
                  <a:gd name="T63" fmla="*/ 0 h 31"/>
                  <a:gd name="T64" fmla="*/ 15 w 30"/>
                  <a:gd name="T65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1">
                    <a:moveTo>
                      <a:pt x="15" y="0"/>
                    </a:moveTo>
                    <a:lnTo>
                      <a:pt x="18" y="0"/>
                    </a:lnTo>
                    <a:lnTo>
                      <a:pt x="20" y="1"/>
                    </a:lnTo>
                    <a:lnTo>
                      <a:pt x="24" y="2"/>
                    </a:lnTo>
                    <a:lnTo>
                      <a:pt x="26" y="4"/>
                    </a:lnTo>
                    <a:lnTo>
                      <a:pt x="27" y="7"/>
                    </a:lnTo>
                    <a:lnTo>
                      <a:pt x="29" y="9"/>
                    </a:lnTo>
                    <a:lnTo>
                      <a:pt x="29" y="11"/>
                    </a:lnTo>
                    <a:lnTo>
                      <a:pt x="30" y="15"/>
                    </a:lnTo>
                    <a:lnTo>
                      <a:pt x="29" y="18"/>
                    </a:lnTo>
                    <a:lnTo>
                      <a:pt x="29" y="20"/>
                    </a:lnTo>
                    <a:lnTo>
                      <a:pt x="27" y="24"/>
                    </a:lnTo>
                    <a:lnTo>
                      <a:pt x="26" y="26"/>
                    </a:lnTo>
                    <a:lnTo>
                      <a:pt x="24" y="27"/>
                    </a:lnTo>
                    <a:lnTo>
                      <a:pt x="20" y="28"/>
                    </a:lnTo>
                    <a:lnTo>
                      <a:pt x="18" y="30"/>
                    </a:lnTo>
                    <a:lnTo>
                      <a:pt x="15" y="31"/>
                    </a:lnTo>
                    <a:lnTo>
                      <a:pt x="11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6"/>
                    </a:lnTo>
                    <a:lnTo>
                      <a:pt x="2" y="24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4" y="4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E6E7E8">
                  <a:alpha val="5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21" name="Group 1120"/>
          <p:cNvGrpSpPr/>
          <p:nvPr/>
        </p:nvGrpSpPr>
        <p:grpSpPr>
          <a:xfrm>
            <a:off x="5236564" y="2337597"/>
            <a:ext cx="4775361" cy="2638451"/>
            <a:chOff x="4977431" y="388818"/>
            <a:chExt cx="3734769" cy="2063510"/>
          </a:xfrm>
        </p:grpSpPr>
        <p:grpSp>
          <p:nvGrpSpPr>
            <p:cNvPr id="1122" name="Group 1121"/>
            <p:cNvGrpSpPr/>
            <p:nvPr/>
          </p:nvGrpSpPr>
          <p:grpSpPr>
            <a:xfrm>
              <a:off x="4977431" y="388818"/>
              <a:ext cx="3734769" cy="601302"/>
              <a:chOff x="4962684" y="388818"/>
              <a:chExt cx="3734769" cy="601302"/>
            </a:xfrm>
          </p:grpSpPr>
          <p:grpSp>
            <p:nvGrpSpPr>
              <p:cNvPr id="1143" name="Group 1142"/>
              <p:cNvGrpSpPr/>
              <p:nvPr/>
            </p:nvGrpSpPr>
            <p:grpSpPr>
              <a:xfrm>
                <a:off x="5664182" y="451790"/>
                <a:ext cx="3033271" cy="432361"/>
                <a:chOff x="5664182" y="427449"/>
                <a:chExt cx="3033271" cy="432361"/>
              </a:xfrm>
            </p:grpSpPr>
            <p:sp>
              <p:nvSpPr>
                <p:cNvPr id="1149" name="TextBox 1148"/>
                <p:cNvSpPr txBox="1"/>
                <p:nvPr/>
              </p:nvSpPr>
              <p:spPr>
                <a:xfrm>
                  <a:off x="5664182" y="595030"/>
                  <a:ext cx="3033271" cy="26478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dirty="0"/>
                    <a:t>Lorem </a:t>
                  </a:r>
                  <a:r>
                    <a:rPr lang="en-US" sz="1100" dirty="0" err="1"/>
                    <a:t>Ipsum</a:t>
                  </a:r>
                  <a:r>
                    <a:rPr lang="en-US" sz="1100" dirty="0"/>
                    <a:t> is simply dummy text of the printing and typesetting industry. </a:t>
                  </a:r>
                </a:p>
              </p:txBody>
            </p:sp>
            <p:sp>
              <p:nvSpPr>
                <p:cNvPr id="1150" name="TextBox 1149"/>
                <p:cNvSpPr txBox="1"/>
                <p:nvPr/>
              </p:nvSpPr>
              <p:spPr>
                <a:xfrm>
                  <a:off x="5664182" y="427449"/>
                  <a:ext cx="3033271" cy="13239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b="1" dirty="0">
                      <a:solidFill>
                        <a:srgbClr val="C85660"/>
                      </a:solidFill>
                    </a:rPr>
                    <a:t>LOREM IPSUM</a:t>
                  </a:r>
                </a:p>
              </p:txBody>
            </p:sp>
          </p:grpSp>
          <p:grpSp>
            <p:nvGrpSpPr>
              <p:cNvPr id="1144" name="Group 1143"/>
              <p:cNvGrpSpPr/>
              <p:nvPr/>
            </p:nvGrpSpPr>
            <p:grpSpPr>
              <a:xfrm>
                <a:off x="4962684" y="388818"/>
                <a:ext cx="601302" cy="601302"/>
                <a:chOff x="4962684" y="388818"/>
                <a:chExt cx="601302" cy="601302"/>
              </a:xfrm>
            </p:grpSpPr>
            <p:grpSp>
              <p:nvGrpSpPr>
                <p:cNvPr id="1145" name="Group 1144"/>
                <p:cNvGrpSpPr/>
                <p:nvPr/>
              </p:nvGrpSpPr>
              <p:grpSpPr>
                <a:xfrm>
                  <a:off x="4962684" y="388818"/>
                  <a:ext cx="601302" cy="601302"/>
                  <a:chOff x="4925804" y="576032"/>
                  <a:chExt cx="601302" cy="601302"/>
                </a:xfrm>
              </p:grpSpPr>
              <p:sp>
                <p:nvSpPr>
                  <p:cNvPr id="1147" name="Oval 1146"/>
                  <p:cNvSpPr/>
                  <p:nvPr/>
                </p:nvSpPr>
                <p:spPr>
                  <a:xfrm>
                    <a:off x="4925804" y="576032"/>
                    <a:ext cx="601302" cy="60130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148" name="Oval 1147"/>
                  <p:cNvSpPr/>
                  <p:nvPr/>
                </p:nvSpPr>
                <p:spPr>
                  <a:xfrm>
                    <a:off x="4977983" y="628211"/>
                    <a:ext cx="496943" cy="496943"/>
                  </a:xfrm>
                  <a:prstGeom prst="ellipse">
                    <a:avLst/>
                  </a:prstGeom>
                  <a:solidFill>
                    <a:srgbClr val="C85660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</p:grpSp>
            <p:sp>
              <p:nvSpPr>
                <p:cNvPr id="1146" name="TextBox 1145"/>
                <p:cNvSpPr txBox="1"/>
                <p:nvPr/>
              </p:nvSpPr>
              <p:spPr>
                <a:xfrm>
                  <a:off x="5074096" y="566359"/>
                  <a:ext cx="378479" cy="24071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chemeClr val="bg1"/>
                      </a:solidFill>
                    </a:rPr>
                    <a:t>57%</a:t>
                  </a:r>
                </a:p>
              </p:txBody>
            </p:sp>
          </p:grpSp>
        </p:grpSp>
        <p:grpSp>
          <p:nvGrpSpPr>
            <p:cNvPr id="1123" name="Group 1122"/>
            <p:cNvGrpSpPr/>
            <p:nvPr/>
          </p:nvGrpSpPr>
          <p:grpSpPr>
            <a:xfrm>
              <a:off x="4977431" y="1119922"/>
              <a:ext cx="3734769" cy="601302"/>
              <a:chOff x="4962684" y="388818"/>
              <a:chExt cx="3734769" cy="601302"/>
            </a:xfrm>
          </p:grpSpPr>
          <p:grpSp>
            <p:nvGrpSpPr>
              <p:cNvPr id="1135" name="Group 1134"/>
              <p:cNvGrpSpPr/>
              <p:nvPr/>
            </p:nvGrpSpPr>
            <p:grpSpPr>
              <a:xfrm>
                <a:off x="5664182" y="451790"/>
                <a:ext cx="3033271" cy="432361"/>
                <a:chOff x="5664182" y="427449"/>
                <a:chExt cx="3033271" cy="432361"/>
              </a:xfrm>
            </p:grpSpPr>
            <p:sp>
              <p:nvSpPr>
                <p:cNvPr id="1141" name="TextBox 1140"/>
                <p:cNvSpPr txBox="1"/>
                <p:nvPr/>
              </p:nvSpPr>
              <p:spPr>
                <a:xfrm>
                  <a:off x="5664182" y="595030"/>
                  <a:ext cx="3033271" cy="26478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dirty="0"/>
                    <a:t>Lorem </a:t>
                  </a:r>
                  <a:r>
                    <a:rPr lang="en-US" sz="1100" dirty="0" err="1"/>
                    <a:t>Ipsum</a:t>
                  </a:r>
                  <a:r>
                    <a:rPr lang="en-US" sz="1100" dirty="0"/>
                    <a:t> is simply dummy text of the printing and typesetting industry. </a:t>
                  </a:r>
                </a:p>
              </p:txBody>
            </p:sp>
            <p:sp>
              <p:nvSpPr>
                <p:cNvPr id="1142" name="TextBox 1141"/>
                <p:cNvSpPr txBox="1"/>
                <p:nvPr/>
              </p:nvSpPr>
              <p:spPr>
                <a:xfrm>
                  <a:off x="5664182" y="427449"/>
                  <a:ext cx="3033271" cy="13239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b="1" dirty="0">
                      <a:solidFill>
                        <a:srgbClr val="FFAF25"/>
                      </a:solidFill>
                    </a:rPr>
                    <a:t>LOREM IPSUM</a:t>
                  </a:r>
                </a:p>
              </p:txBody>
            </p:sp>
          </p:grpSp>
          <p:grpSp>
            <p:nvGrpSpPr>
              <p:cNvPr id="1136" name="Group 1135"/>
              <p:cNvGrpSpPr/>
              <p:nvPr/>
            </p:nvGrpSpPr>
            <p:grpSpPr>
              <a:xfrm>
                <a:off x="4962684" y="388818"/>
                <a:ext cx="601302" cy="601302"/>
                <a:chOff x="4962684" y="388818"/>
                <a:chExt cx="601302" cy="601302"/>
              </a:xfrm>
            </p:grpSpPr>
            <p:grpSp>
              <p:nvGrpSpPr>
                <p:cNvPr id="1137" name="Group 1136"/>
                <p:cNvGrpSpPr/>
                <p:nvPr/>
              </p:nvGrpSpPr>
              <p:grpSpPr>
                <a:xfrm>
                  <a:off x="4962684" y="388818"/>
                  <a:ext cx="601302" cy="601302"/>
                  <a:chOff x="4925804" y="576032"/>
                  <a:chExt cx="601302" cy="601302"/>
                </a:xfrm>
              </p:grpSpPr>
              <p:sp>
                <p:nvSpPr>
                  <p:cNvPr id="1139" name="Oval 1138"/>
                  <p:cNvSpPr/>
                  <p:nvPr/>
                </p:nvSpPr>
                <p:spPr>
                  <a:xfrm>
                    <a:off x="4925804" y="576032"/>
                    <a:ext cx="601302" cy="60130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140" name="Oval 1139"/>
                  <p:cNvSpPr/>
                  <p:nvPr/>
                </p:nvSpPr>
                <p:spPr>
                  <a:xfrm>
                    <a:off x="4977983" y="628211"/>
                    <a:ext cx="496943" cy="496943"/>
                  </a:xfrm>
                  <a:prstGeom prst="ellipse">
                    <a:avLst/>
                  </a:prstGeom>
                  <a:solidFill>
                    <a:srgbClr val="FFAF25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</p:grpSp>
            <p:sp>
              <p:nvSpPr>
                <p:cNvPr id="1138" name="TextBox 1137"/>
                <p:cNvSpPr txBox="1"/>
                <p:nvPr/>
              </p:nvSpPr>
              <p:spPr>
                <a:xfrm>
                  <a:off x="5074096" y="566359"/>
                  <a:ext cx="378479" cy="24071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chemeClr val="bg1"/>
                      </a:solidFill>
                    </a:rPr>
                    <a:t>25%</a:t>
                  </a:r>
                </a:p>
              </p:txBody>
            </p:sp>
          </p:grpSp>
        </p:grpSp>
        <p:grpSp>
          <p:nvGrpSpPr>
            <p:cNvPr id="1124" name="Group 1123"/>
            <p:cNvGrpSpPr/>
            <p:nvPr/>
          </p:nvGrpSpPr>
          <p:grpSpPr>
            <a:xfrm>
              <a:off x="4977431" y="1851026"/>
              <a:ext cx="3734769" cy="601302"/>
              <a:chOff x="4962684" y="388818"/>
              <a:chExt cx="3734769" cy="601302"/>
            </a:xfrm>
          </p:grpSpPr>
          <p:grpSp>
            <p:nvGrpSpPr>
              <p:cNvPr id="1127" name="Group 1126"/>
              <p:cNvGrpSpPr/>
              <p:nvPr/>
            </p:nvGrpSpPr>
            <p:grpSpPr>
              <a:xfrm>
                <a:off x="5664182" y="451790"/>
                <a:ext cx="3033271" cy="432361"/>
                <a:chOff x="5664182" y="427449"/>
                <a:chExt cx="3033271" cy="432361"/>
              </a:xfrm>
            </p:grpSpPr>
            <p:sp>
              <p:nvSpPr>
                <p:cNvPr id="1133" name="TextBox 1132"/>
                <p:cNvSpPr txBox="1"/>
                <p:nvPr/>
              </p:nvSpPr>
              <p:spPr>
                <a:xfrm>
                  <a:off x="5664182" y="595030"/>
                  <a:ext cx="3033271" cy="26478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dirty="0"/>
                    <a:t>Lorem </a:t>
                  </a:r>
                  <a:r>
                    <a:rPr lang="en-US" sz="1100" dirty="0" err="1"/>
                    <a:t>Ipsum</a:t>
                  </a:r>
                  <a:r>
                    <a:rPr lang="en-US" sz="1100" dirty="0"/>
                    <a:t> is simply dummy text of the printing and typesetting industry. </a:t>
                  </a:r>
                </a:p>
              </p:txBody>
            </p:sp>
            <p:sp>
              <p:nvSpPr>
                <p:cNvPr id="1134" name="TextBox 1133"/>
                <p:cNvSpPr txBox="1"/>
                <p:nvPr/>
              </p:nvSpPr>
              <p:spPr>
                <a:xfrm>
                  <a:off x="5664182" y="427449"/>
                  <a:ext cx="3033271" cy="13239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b="1" dirty="0">
                      <a:solidFill>
                        <a:srgbClr val="635C5F"/>
                      </a:solidFill>
                    </a:rPr>
                    <a:t>LOREM IPSUM</a:t>
                  </a:r>
                </a:p>
              </p:txBody>
            </p:sp>
          </p:grpSp>
          <p:grpSp>
            <p:nvGrpSpPr>
              <p:cNvPr id="1128" name="Group 1127"/>
              <p:cNvGrpSpPr/>
              <p:nvPr/>
            </p:nvGrpSpPr>
            <p:grpSpPr>
              <a:xfrm>
                <a:off x="4962684" y="388818"/>
                <a:ext cx="601302" cy="601302"/>
                <a:chOff x="4962684" y="388818"/>
                <a:chExt cx="601302" cy="601302"/>
              </a:xfrm>
            </p:grpSpPr>
            <p:grpSp>
              <p:nvGrpSpPr>
                <p:cNvPr id="1129" name="Group 1128"/>
                <p:cNvGrpSpPr/>
                <p:nvPr/>
              </p:nvGrpSpPr>
              <p:grpSpPr>
                <a:xfrm>
                  <a:off x="4962684" y="388818"/>
                  <a:ext cx="601302" cy="601302"/>
                  <a:chOff x="4925804" y="576032"/>
                  <a:chExt cx="601302" cy="601302"/>
                </a:xfrm>
              </p:grpSpPr>
              <p:sp>
                <p:nvSpPr>
                  <p:cNvPr id="1131" name="Oval 1130"/>
                  <p:cNvSpPr/>
                  <p:nvPr/>
                </p:nvSpPr>
                <p:spPr>
                  <a:xfrm>
                    <a:off x="4925804" y="576032"/>
                    <a:ext cx="601302" cy="60130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132" name="Oval 1131"/>
                  <p:cNvSpPr/>
                  <p:nvPr/>
                </p:nvSpPr>
                <p:spPr>
                  <a:xfrm>
                    <a:off x="4977983" y="628211"/>
                    <a:ext cx="496943" cy="496943"/>
                  </a:xfrm>
                  <a:prstGeom prst="ellipse">
                    <a:avLst/>
                  </a:prstGeom>
                  <a:solidFill>
                    <a:srgbClr val="635C5F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</p:grpSp>
            <p:sp>
              <p:nvSpPr>
                <p:cNvPr id="1130" name="TextBox 1129"/>
                <p:cNvSpPr txBox="1"/>
                <p:nvPr/>
              </p:nvSpPr>
              <p:spPr>
                <a:xfrm>
                  <a:off x="5074096" y="566359"/>
                  <a:ext cx="378479" cy="24071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chemeClr val="bg1"/>
                      </a:solidFill>
                    </a:rPr>
                    <a:t>14%</a:t>
                  </a:r>
                </a:p>
              </p:txBody>
            </p:sp>
          </p:grpSp>
        </p:grpSp>
        <p:cxnSp>
          <p:nvCxnSpPr>
            <p:cNvPr id="1125" name="Straight Connector 1124"/>
            <p:cNvCxnSpPr/>
            <p:nvPr/>
          </p:nvCxnSpPr>
          <p:spPr>
            <a:xfrm flipH="1">
              <a:off x="5014863" y="1055021"/>
              <a:ext cx="3697337" cy="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6" name="Straight Connector 1125"/>
            <p:cNvCxnSpPr/>
            <p:nvPr/>
          </p:nvCxnSpPr>
          <p:spPr>
            <a:xfrm flipH="1">
              <a:off x="5014863" y="1786125"/>
              <a:ext cx="3697337" cy="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52" name="TextBox 1151"/>
          <p:cNvSpPr txBox="1"/>
          <p:nvPr/>
        </p:nvSpPr>
        <p:spPr>
          <a:xfrm>
            <a:off x="5260495" y="5168403"/>
            <a:ext cx="4727499" cy="461665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 err="1"/>
              <a:t>Lorem</a:t>
            </a:r>
            <a:r>
              <a:rPr lang="en-US" sz="1000" dirty="0"/>
              <a:t> </a:t>
            </a:r>
            <a:r>
              <a:rPr lang="en-US" sz="1000" dirty="0" err="1"/>
              <a:t>Ipsum</a:t>
            </a:r>
            <a:r>
              <a:rPr lang="en-US" sz="1000" dirty="0"/>
              <a:t> is simply dummy text of the printing and typesetting industry. </a:t>
            </a:r>
            <a:r>
              <a:rPr lang="en-US" sz="1000" dirty="0" err="1"/>
              <a:t>Lorem</a:t>
            </a:r>
            <a:r>
              <a:rPr lang="en-US" sz="1000" dirty="0"/>
              <a:t> </a:t>
            </a:r>
            <a:r>
              <a:rPr lang="en-US" sz="1000" dirty="0" err="1"/>
              <a:t>Ipsum</a:t>
            </a:r>
            <a:r>
              <a:rPr lang="en-US" sz="1000" dirty="0"/>
              <a:t> has been the industry's standard dummy text ever since the 1500s, when an unknown printer took a galley of type and scrambled it to make a type specimen book.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E66BB16-8EE1-CC36-5E63-B1865BEA8CB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44" t="12897" r="21015" b="3385"/>
          <a:stretch/>
        </p:blipFill>
        <p:spPr>
          <a:xfrm>
            <a:off x="2742899" y="1706462"/>
            <a:ext cx="7535911" cy="445880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C01A417-303E-520E-F855-7DF43A2B03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89" y="243867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504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1000">
        <p:comb/>
      </p:transition>
    </mc:Choice>
    <mc:Fallback>
      <p:transition spd="slow" advClick="0" advTm="1000">
        <p:comb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" name="Rectangle 1119"/>
          <p:cNvSpPr/>
          <p:nvPr/>
        </p:nvSpPr>
        <p:spPr>
          <a:xfrm>
            <a:off x="0" y="1547729"/>
            <a:ext cx="12192000" cy="4360333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C1C6-BBC3-402C-9E94-AB07C99168D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1597626" y="739312"/>
            <a:ext cx="10120897" cy="1411669"/>
          </a:xfrm>
        </p:spPr>
        <p:txBody>
          <a:bodyPr/>
          <a:lstStyle/>
          <a:p>
            <a:r>
              <a:rPr lang="id-ID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Buka link berikut : </a:t>
            </a:r>
            <a:r>
              <a:rPr lang="id-ID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https://www.taylorfrancis.com/search?subject=SCAR&amp;sortBy=relevance&amp;key=&amp;isLicensed=true</a:t>
            </a:r>
            <a:endParaRPr lang="id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27" name="Rectangle 1026"/>
          <p:cNvSpPr/>
          <p:nvPr/>
        </p:nvSpPr>
        <p:spPr>
          <a:xfrm>
            <a:off x="4254500" y="-863600"/>
            <a:ext cx="596900" cy="596900"/>
          </a:xfrm>
          <a:prstGeom prst="rect">
            <a:avLst/>
          </a:prstGeom>
          <a:solidFill>
            <a:srgbClr val="C856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5026025" y="-863600"/>
            <a:ext cx="596900" cy="596900"/>
          </a:xfrm>
          <a:prstGeom prst="rect">
            <a:avLst/>
          </a:prstGeom>
          <a:solidFill>
            <a:srgbClr val="FFAF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5797550" y="-863600"/>
            <a:ext cx="596900" cy="596900"/>
          </a:xfrm>
          <a:prstGeom prst="rect">
            <a:avLst/>
          </a:prstGeom>
          <a:solidFill>
            <a:srgbClr val="635C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6" name="Group 445"/>
          <p:cNvGrpSpPr/>
          <p:nvPr/>
        </p:nvGrpSpPr>
        <p:grpSpPr>
          <a:xfrm rot="16200000">
            <a:off x="4216206" y="-763927"/>
            <a:ext cx="4899072" cy="9376115"/>
            <a:chOff x="4800600" y="381113"/>
            <a:chExt cx="3936427" cy="5854813"/>
          </a:xfrm>
          <a:effectLst>
            <a:reflection blurRad="6350" stA="20000" endPos="35000" dir="5400000" sy="-100000" algn="bl" rotWithShape="0"/>
          </a:effectLst>
        </p:grpSpPr>
        <p:sp>
          <p:nvSpPr>
            <p:cNvPr id="447" name="Freeform 37"/>
            <p:cNvSpPr>
              <a:spLocks/>
            </p:cNvSpPr>
            <p:nvPr/>
          </p:nvSpPr>
          <p:spPr bwMode="auto">
            <a:xfrm>
              <a:off x="4800600" y="381113"/>
              <a:ext cx="3936427" cy="5854813"/>
            </a:xfrm>
            <a:custGeom>
              <a:avLst/>
              <a:gdLst>
                <a:gd name="T0" fmla="*/ 10613 w 11375"/>
                <a:gd name="T1" fmla="*/ 2 h 16921"/>
                <a:gd name="T2" fmla="*/ 10732 w 11375"/>
                <a:gd name="T3" fmla="*/ 17 h 16921"/>
                <a:gd name="T4" fmla="*/ 10846 w 11375"/>
                <a:gd name="T5" fmla="*/ 50 h 16921"/>
                <a:gd name="T6" fmla="*/ 10953 w 11375"/>
                <a:gd name="T7" fmla="*/ 98 h 16921"/>
                <a:gd name="T8" fmla="*/ 11052 w 11375"/>
                <a:gd name="T9" fmla="*/ 160 h 16921"/>
                <a:gd name="T10" fmla="*/ 11139 w 11375"/>
                <a:gd name="T11" fmla="*/ 237 h 16921"/>
                <a:gd name="T12" fmla="*/ 11215 w 11375"/>
                <a:gd name="T13" fmla="*/ 324 h 16921"/>
                <a:gd name="T14" fmla="*/ 11278 w 11375"/>
                <a:gd name="T15" fmla="*/ 422 h 16921"/>
                <a:gd name="T16" fmla="*/ 11326 w 11375"/>
                <a:gd name="T17" fmla="*/ 529 h 16921"/>
                <a:gd name="T18" fmla="*/ 11358 w 11375"/>
                <a:gd name="T19" fmla="*/ 643 h 16921"/>
                <a:gd name="T20" fmla="*/ 11374 w 11375"/>
                <a:gd name="T21" fmla="*/ 763 h 16921"/>
                <a:gd name="T22" fmla="*/ 11374 w 11375"/>
                <a:gd name="T23" fmla="*/ 16158 h 16921"/>
                <a:gd name="T24" fmla="*/ 11358 w 11375"/>
                <a:gd name="T25" fmla="*/ 16278 h 16921"/>
                <a:gd name="T26" fmla="*/ 11326 w 11375"/>
                <a:gd name="T27" fmla="*/ 16392 h 16921"/>
                <a:gd name="T28" fmla="*/ 11278 w 11375"/>
                <a:gd name="T29" fmla="*/ 16499 h 16921"/>
                <a:gd name="T30" fmla="*/ 11215 w 11375"/>
                <a:gd name="T31" fmla="*/ 16598 h 16921"/>
                <a:gd name="T32" fmla="*/ 11139 w 11375"/>
                <a:gd name="T33" fmla="*/ 16685 h 16921"/>
                <a:gd name="T34" fmla="*/ 11052 w 11375"/>
                <a:gd name="T35" fmla="*/ 16761 h 16921"/>
                <a:gd name="T36" fmla="*/ 10953 w 11375"/>
                <a:gd name="T37" fmla="*/ 16824 h 16921"/>
                <a:gd name="T38" fmla="*/ 10846 w 11375"/>
                <a:gd name="T39" fmla="*/ 16872 h 16921"/>
                <a:gd name="T40" fmla="*/ 10732 w 11375"/>
                <a:gd name="T41" fmla="*/ 16904 h 16921"/>
                <a:gd name="T42" fmla="*/ 10613 w 11375"/>
                <a:gd name="T43" fmla="*/ 16920 h 16921"/>
                <a:gd name="T44" fmla="*/ 762 w 11375"/>
                <a:gd name="T45" fmla="*/ 16920 h 16921"/>
                <a:gd name="T46" fmla="*/ 643 w 11375"/>
                <a:gd name="T47" fmla="*/ 16904 h 16921"/>
                <a:gd name="T48" fmla="*/ 528 w 11375"/>
                <a:gd name="T49" fmla="*/ 16872 h 16921"/>
                <a:gd name="T50" fmla="*/ 422 w 11375"/>
                <a:gd name="T51" fmla="*/ 16824 h 16921"/>
                <a:gd name="T52" fmla="*/ 323 w 11375"/>
                <a:gd name="T53" fmla="*/ 16761 h 16921"/>
                <a:gd name="T54" fmla="*/ 236 w 11375"/>
                <a:gd name="T55" fmla="*/ 16685 h 16921"/>
                <a:gd name="T56" fmla="*/ 161 w 11375"/>
                <a:gd name="T57" fmla="*/ 16598 h 16921"/>
                <a:gd name="T58" fmla="*/ 97 w 11375"/>
                <a:gd name="T59" fmla="*/ 16499 h 16921"/>
                <a:gd name="T60" fmla="*/ 49 w 11375"/>
                <a:gd name="T61" fmla="*/ 16392 h 16921"/>
                <a:gd name="T62" fmla="*/ 17 w 11375"/>
                <a:gd name="T63" fmla="*/ 16278 h 16921"/>
                <a:gd name="T64" fmla="*/ 1 w 11375"/>
                <a:gd name="T65" fmla="*/ 16158 h 16921"/>
                <a:gd name="T66" fmla="*/ 1 w 11375"/>
                <a:gd name="T67" fmla="*/ 763 h 16921"/>
                <a:gd name="T68" fmla="*/ 17 w 11375"/>
                <a:gd name="T69" fmla="*/ 643 h 16921"/>
                <a:gd name="T70" fmla="*/ 49 w 11375"/>
                <a:gd name="T71" fmla="*/ 529 h 16921"/>
                <a:gd name="T72" fmla="*/ 97 w 11375"/>
                <a:gd name="T73" fmla="*/ 422 h 16921"/>
                <a:gd name="T74" fmla="*/ 161 w 11375"/>
                <a:gd name="T75" fmla="*/ 324 h 16921"/>
                <a:gd name="T76" fmla="*/ 236 w 11375"/>
                <a:gd name="T77" fmla="*/ 237 h 16921"/>
                <a:gd name="T78" fmla="*/ 323 w 11375"/>
                <a:gd name="T79" fmla="*/ 160 h 16921"/>
                <a:gd name="T80" fmla="*/ 422 w 11375"/>
                <a:gd name="T81" fmla="*/ 98 h 16921"/>
                <a:gd name="T82" fmla="*/ 528 w 11375"/>
                <a:gd name="T83" fmla="*/ 50 h 16921"/>
                <a:gd name="T84" fmla="*/ 643 w 11375"/>
                <a:gd name="T85" fmla="*/ 17 h 16921"/>
                <a:gd name="T86" fmla="*/ 762 w 11375"/>
                <a:gd name="T87" fmla="*/ 2 h 16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375" h="16921">
                  <a:moveTo>
                    <a:pt x="804" y="0"/>
                  </a:moveTo>
                  <a:lnTo>
                    <a:pt x="10571" y="0"/>
                  </a:lnTo>
                  <a:lnTo>
                    <a:pt x="10613" y="2"/>
                  </a:lnTo>
                  <a:lnTo>
                    <a:pt x="10653" y="4"/>
                  </a:lnTo>
                  <a:lnTo>
                    <a:pt x="10693" y="9"/>
                  </a:lnTo>
                  <a:lnTo>
                    <a:pt x="10732" y="17"/>
                  </a:lnTo>
                  <a:lnTo>
                    <a:pt x="10771" y="26"/>
                  </a:lnTo>
                  <a:lnTo>
                    <a:pt x="10810" y="37"/>
                  </a:lnTo>
                  <a:lnTo>
                    <a:pt x="10846" y="50"/>
                  </a:lnTo>
                  <a:lnTo>
                    <a:pt x="10883" y="64"/>
                  </a:lnTo>
                  <a:lnTo>
                    <a:pt x="10919" y="79"/>
                  </a:lnTo>
                  <a:lnTo>
                    <a:pt x="10953" y="98"/>
                  </a:lnTo>
                  <a:lnTo>
                    <a:pt x="10987" y="117"/>
                  </a:lnTo>
                  <a:lnTo>
                    <a:pt x="11019" y="138"/>
                  </a:lnTo>
                  <a:lnTo>
                    <a:pt x="11052" y="160"/>
                  </a:lnTo>
                  <a:lnTo>
                    <a:pt x="11081" y="185"/>
                  </a:lnTo>
                  <a:lnTo>
                    <a:pt x="11111" y="209"/>
                  </a:lnTo>
                  <a:lnTo>
                    <a:pt x="11139" y="237"/>
                  </a:lnTo>
                  <a:lnTo>
                    <a:pt x="11166" y="264"/>
                  </a:lnTo>
                  <a:lnTo>
                    <a:pt x="11191" y="294"/>
                  </a:lnTo>
                  <a:lnTo>
                    <a:pt x="11215" y="324"/>
                  </a:lnTo>
                  <a:lnTo>
                    <a:pt x="11237" y="356"/>
                  </a:lnTo>
                  <a:lnTo>
                    <a:pt x="11258" y="389"/>
                  </a:lnTo>
                  <a:lnTo>
                    <a:pt x="11278" y="422"/>
                  </a:lnTo>
                  <a:lnTo>
                    <a:pt x="11296" y="456"/>
                  </a:lnTo>
                  <a:lnTo>
                    <a:pt x="11311" y="493"/>
                  </a:lnTo>
                  <a:lnTo>
                    <a:pt x="11326" y="529"/>
                  </a:lnTo>
                  <a:lnTo>
                    <a:pt x="11339" y="565"/>
                  </a:lnTo>
                  <a:lnTo>
                    <a:pt x="11349" y="604"/>
                  </a:lnTo>
                  <a:lnTo>
                    <a:pt x="11358" y="643"/>
                  </a:lnTo>
                  <a:lnTo>
                    <a:pt x="11366" y="682"/>
                  </a:lnTo>
                  <a:lnTo>
                    <a:pt x="11371" y="722"/>
                  </a:lnTo>
                  <a:lnTo>
                    <a:pt x="11374" y="763"/>
                  </a:lnTo>
                  <a:lnTo>
                    <a:pt x="11375" y="804"/>
                  </a:lnTo>
                  <a:lnTo>
                    <a:pt x="11375" y="16117"/>
                  </a:lnTo>
                  <a:lnTo>
                    <a:pt x="11374" y="16158"/>
                  </a:lnTo>
                  <a:lnTo>
                    <a:pt x="11371" y="16199"/>
                  </a:lnTo>
                  <a:lnTo>
                    <a:pt x="11366" y="16239"/>
                  </a:lnTo>
                  <a:lnTo>
                    <a:pt x="11358" y="16278"/>
                  </a:lnTo>
                  <a:lnTo>
                    <a:pt x="11349" y="16317"/>
                  </a:lnTo>
                  <a:lnTo>
                    <a:pt x="11339" y="16356"/>
                  </a:lnTo>
                  <a:lnTo>
                    <a:pt x="11326" y="16392"/>
                  </a:lnTo>
                  <a:lnTo>
                    <a:pt x="11311" y="16429"/>
                  </a:lnTo>
                  <a:lnTo>
                    <a:pt x="11296" y="16465"/>
                  </a:lnTo>
                  <a:lnTo>
                    <a:pt x="11278" y="16499"/>
                  </a:lnTo>
                  <a:lnTo>
                    <a:pt x="11258" y="16533"/>
                  </a:lnTo>
                  <a:lnTo>
                    <a:pt x="11237" y="16565"/>
                  </a:lnTo>
                  <a:lnTo>
                    <a:pt x="11215" y="16598"/>
                  </a:lnTo>
                  <a:lnTo>
                    <a:pt x="11191" y="16627"/>
                  </a:lnTo>
                  <a:lnTo>
                    <a:pt x="11166" y="16657"/>
                  </a:lnTo>
                  <a:lnTo>
                    <a:pt x="11139" y="16685"/>
                  </a:lnTo>
                  <a:lnTo>
                    <a:pt x="11111" y="16712"/>
                  </a:lnTo>
                  <a:lnTo>
                    <a:pt x="11081" y="16737"/>
                  </a:lnTo>
                  <a:lnTo>
                    <a:pt x="11052" y="16761"/>
                  </a:lnTo>
                  <a:lnTo>
                    <a:pt x="11019" y="16783"/>
                  </a:lnTo>
                  <a:lnTo>
                    <a:pt x="10987" y="16804"/>
                  </a:lnTo>
                  <a:lnTo>
                    <a:pt x="10953" y="16824"/>
                  </a:lnTo>
                  <a:lnTo>
                    <a:pt x="10919" y="16842"/>
                  </a:lnTo>
                  <a:lnTo>
                    <a:pt x="10883" y="16857"/>
                  </a:lnTo>
                  <a:lnTo>
                    <a:pt x="10846" y="16872"/>
                  </a:lnTo>
                  <a:lnTo>
                    <a:pt x="10810" y="16885"/>
                  </a:lnTo>
                  <a:lnTo>
                    <a:pt x="10771" y="16895"/>
                  </a:lnTo>
                  <a:lnTo>
                    <a:pt x="10732" y="16904"/>
                  </a:lnTo>
                  <a:lnTo>
                    <a:pt x="10693" y="16912"/>
                  </a:lnTo>
                  <a:lnTo>
                    <a:pt x="10653" y="16917"/>
                  </a:lnTo>
                  <a:lnTo>
                    <a:pt x="10613" y="16920"/>
                  </a:lnTo>
                  <a:lnTo>
                    <a:pt x="10571" y="16921"/>
                  </a:lnTo>
                  <a:lnTo>
                    <a:pt x="804" y="16921"/>
                  </a:lnTo>
                  <a:lnTo>
                    <a:pt x="762" y="16920"/>
                  </a:lnTo>
                  <a:lnTo>
                    <a:pt x="722" y="16917"/>
                  </a:lnTo>
                  <a:lnTo>
                    <a:pt x="682" y="16912"/>
                  </a:lnTo>
                  <a:lnTo>
                    <a:pt x="643" y="16904"/>
                  </a:lnTo>
                  <a:lnTo>
                    <a:pt x="604" y="16895"/>
                  </a:lnTo>
                  <a:lnTo>
                    <a:pt x="566" y="16885"/>
                  </a:lnTo>
                  <a:lnTo>
                    <a:pt x="528" y="16872"/>
                  </a:lnTo>
                  <a:lnTo>
                    <a:pt x="492" y="16857"/>
                  </a:lnTo>
                  <a:lnTo>
                    <a:pt x="456" y="16842"/>
                  </a:lnTo>
                  <a:lnTo>
                    <a:pt x="422" y="16824"/>
                  </a:lnTo>
                  <a:lnTo>
                    <a:pt x="388" y="16804"/>
                  </a:lnTo>
                  <a:lnTo>
                    <a:pt x="356" y="16783"/>
                  </a:lnTo>
                  <a:lnTo>
                    <a:pt x="323" y="16761"/>
                  </a:lnTo>
                  <a:lnTo>
                    <a:pt x="293" y="16737"/>
                  </a:lnTo>
                  <a:lnTo>
                    <a:pt x="265" y="16712"/>
                  </a:lnTo>
                  <a:lnTo>
                    <a:pt x="236" y="16685"/>
                  </a:lnTo>
                  <a:lnTo>
                    <a:pt x="209" y="16657"/>
                  </a:lnTo>
                  <a:lnTo>
                    <a:pt x="184" y="16627"/>
                  </a:lnTo>
                  <a:lnTo>
                    <a:pt x="161" y="16598"/>
                  </a:lnTo>
                  <a:lnTo>
                    <a:pt x="137" y="16565"/>
                  </a:lnTo>
                  <a:lnTo>
                    <a:pt x="117" y="16533"/>
                  </a:lnTo>
                  <a:lnTo>
                    <a:pt x="97" y="16499"/>
                  </a:lnTo>
                  <a:lnTo>
                    <a:pt x="79" y="16465"/>
                  </a:lnTo>
                  <a:lnTo>
                    <a:pt x="63" y="16429"/>
                  </a:lnTo>
                  <a:lnTo>
                    <a:pt x="49" y="16392"/>
                  </a:lnTo>
                  <a:lnTo>
                    <a:pt x="36" y="16356"/>
                  </a:lnTo>
                  <a:lnTo>
                    <a:pt x="26" y="16317"/>
                  </a:lnTo>
                  <a:lnTo>
                    <a:pt x="17" y="16278"/>
                  </a:lnTo>
                  <a:lnTo>
                    <a:pt x="9" y="16239"/>
                  </a:lnTo>
                  <a:lnTo>
                    <a:pt x="4" y="16199"/>
                  </a:lnTo>
                  <a:lnTo>
                    <a:pt x="1" y="16158"/>
                  </a:lnTo>
                  <a:lnTo>
                    <a:pt x="0" y="16117"/>
                  </a:lnTo>
                  <a:lnTo>
                    <a:pt x="0" y="804"/>
                  </a:lnTo>
                  <a:lnTo>
                    <a:pt x="1" y="763"/>
                  </a:lnTo>
                  <a:lnTo>
                    <a:pt x="4" y="722"/>
                  </a:lnTo>
                  <a:lnTo>
                    <a:pt x="9" y="682"/>
                  </a:lnTo>
                  <a:lnTo>
                    <a:pt x="17" y="643"/>
                  </a:lnTo>
                  <a:lnTo>
                    <a:pt x="26" y="604"/>
                  </a:lnTo>
                  <a:lnTo>
                    <a:pt x="36" y="565"/>
                  </a:lnTo>
                  <a:lnTo>
                    <a:pt x="49" y="529"/>
                  </a:lnTo>
                  <a:lnTo>
                    <a:pt x="63" y="493"/>
                  </a:lnTo>
                  <a:lnTo>
                    <a:pt x="79" y="456"/>
                  </a:lnTo>
                  <a:lnTo>
                    <a:pt x="97" y="422"/>
                  </a:lnTo>
                  <a:lnTo>
                    <a:pt x="117" y="389"/>
                  </a:lnTo>
                  <a:lnTo>
                    <a:pt x="137" y="356"/>
                  </a:lnTo>
                  <a:lnTo>
                    <a:pt x="161" y="324"/>
                  </a:lnTo>
                  <a:lnTo>
                    <a:pt x="184" y="294"/>
                  </a:lnTo>
                  <a:lnTo>
                    <a:pt x="209" y="264"/>
                  </a:lnTo>
                  <a:lnTo>
                    <a:pt x="236" y="237"/>
                  </a:lnTo>
                  <a:lnTo>
                    <a:pt x="265" y="209"/>
                  </a:lnTo>
                  <a:lnTo>
                    <a:pt x="293" y="185"/>
                  </a:lnTo>
                  <a:lnTo>
                    <a:pt x="323" y="160"/>
                  </a:lnTo>
                  <a:lnTo>
                    <a:pt x="356" y="138"/>
                  </a:lnTo>
                  <a:lnTo>
                    <a:pt x="388" y="117"/>
                  </a:lnTo>
                  <a:lnTo>
                    <a:pt x="422" y="98"/>
                  </a:lnTo>
                  <a:lnTo>
                    <a:pt x="456" y="79"/>
                  </a:lnTo>
                  <a:lnTo>
                    <a:pt x="492" y="64"/>
                  </a:lnTo>
                  <a:lnTo>
                    <a:pt x="528" y="50"/>
                  </a:lnTo>
                  <a:lnTo>
                    <a:pt x="566" y="37"/>
                  </a:lnTo>
                  <a:lnTo>
                    <a:pt x="604" y="26"/>
                  </a:lnTo>
                  <a:lnTo>
                    <a:pt x="643" y="17"/>
                  </a:lnTo>
                  <a:lnTo>
                    <a:pt x="682" y="9"/>
                  </a:lnTo>
                  <a:lnTo>
                    <a:pt x="722" y="4"/>
                  </a:lnTo>
                  <a:lnTo>
                    <a:pt x="762" y="2"/>
                  </a:lnTo>
                  <a:lnTo>
                    <a:pt x="804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8" name="Freeform 38"/>
            <p:cNvSpPr>
              <a:spLocks/>
            </p:cNvSpPr>
            <p:nvPr/>
          </p:nvSpPr>
          <p:spPr bwMode="auto">
            <a:xfrm>
              <a:off x="8501381" y="5052506"/>
              <a:ext cx="235646" cy="1088954"/>
            </a:xfrm>
            <a:custGeom>
              <a:avLst/>
              <a:gdLst>
                <a:gd name="T0" fmla="*/ 681 w 681"/>
                <a:gd name="T1" fmla="*/ 552 h 3146"/>
                <a:gd name="T2" fmla="*/ 681 w 681"/>
                <a:gd name="T3" fmla="*/ 2616 h 3146"/>
                <a:gd name="T4" fmla="*/ 680 w 681"/>
                <a:gd name="T5" fmla="*/ 2654 h 3146"/>
                <a:gd name="T6" fmla="*/ 677 w 681"/>
                <a:gd name="T7" fmla="*/ 2691 h 3146"/>
                <a:gd name="T8" fmla="*/ 673 w 681"/>
                <a:gd name="T9" fmla="*/ 2728 h 3146"/>
                <a:gd name="T10" fmla="*/ 667 w 681"/>
                <a:gd name="T11" fmla="*/ 2764 h 3146"/>
                <a:gd name="T12" fmla="*/ 659 w 681"/>
                <a:gd name="T13" fmla="*/ 2800 h 3146"/>
                <a:gd name="T14" fmla="*/ 650 w 681"/>
                <a:gd name="T15" fmla="*/ 2835 h 3146"/>
                <a:gd name="T16" fmla="*/ 639 w 681"/>
                <a:gd name="T17" fmla="*/ 2871 h 3146"/>
                <a:gd name="T18" fmla="*/ 628 w 681"/>
                <a:gd name="T19" fmla="*/ 2904 h 3146"/>
                <a:gd name="T20" fmla="*/ 613 w 681"/>
                <a:gd name="T21" fmla="*/ 2937 h 3146"/>
                <a:gd name="T22" fmla="*/ 598 w 681"/>
                <a:gd name="T23" fmla="*/ 2969 h 3146"/>
                <a:gd name="T24" fmla="*/ 582 w 681"/>
                <a:gd name="T25" fmla="*/ 3002 h 3146"/>
                <a:gd name="T26" fmla="*/ 564 w 681"/>
                <a:gd name="T27" fmla="*/ 3033 h 3146"/>
                <a:gd name="T28" fmla="*/ 545 w 681"/>
                <a:gd name="T29" fmla="*/ 3063 h 3146"/>
                <a:gd name="T30" fmla="*/ 524 w 681"/>
                <a:gd name="T31" fmla="*/ 3091 h 3146"/>
                <a:gd name="T32" fmla="*/ 503 w 681"/>
                <a:gd name="T33" fmla="*/ 3120 h 3146"/>
                <a:gd name="T34" fmla="*/ 480 w 681"/>
                <a:gd name="T35" fmla="*/ 3146 h 3146"/>
                <a:gd name="T36" fmla="*/ 60 w 681"/>
                <a:gd name="T37" fmla="*/ 2735 h 3146"/>
                <a:gd name="T38" fmla="*/ 0 w 681"/>
                <a:gd name="T39" fmla="*/ 0 h 3146"/>
                <a:gd name="T40" fmla="*/ 681 w 681"/>
                <a:gd name="T41" fmla="*/ 552 h 3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81" h="3146">
                  <a:moveTo>
                    <a:pt x="681" y="552"/>
                  </a:moveTo>
                  <a:lnTo>
                    <a:pt x="681" y="2616"/>
                  </a:lnTo>
                  <a:lnTo>
                    <a:pt x="680" y="2654"/>
                  </a:lnTo>
                  <a:lnTo>
                    <a:pt x="677" y="2691"/>
                  </a:lnTo>
                  <a:lnTo>
                    <a:pt x="673" y="2728"/>
                  </a:lnTo>
                  <a:lnTo>
                    <a:pt x="667" y="2764"/>
                  </a:lnTo>
                  <a:lnTo>
                    <a:pt x="659" y="2800"/>
                  </a:lnTo>
                  <a:lnTo>
                    <a:pt x="650" y="2835"/>
                  </a:lnTo>
                  <a:lnTo>
                    <a:pt x="639" y="2871"/>
                  </a:lnTo>
                  <a:lnTo>
                    <a:pt x="628" y="2904"/>
                  </a:lnTo>
                  <a:lnTo>
                    <a:pt x="613" y="2937"/>
                  </a:lnTo>
                  <a:lnTo>
                    <a:pt x="598" y="2969"/>
                  </a:lnTo>
                  <a:lnTo>
                    <a:pt x="582" y="3002"/>
                  </a:lnTo>
                  <a:lnTo>
                    <a:pt x="564" y="3033"/>
                  </a:lnTo>
                  <a:lnTo>
                    <a:pt x="545" y="3063"/>
                  </a:lnTo>
                  <a:lnTo>
                    <a:pt x="524" y="3091"/>
                  </a:lnTo>
                  <a:lnTo>
                    <a:pt x="503" y="3120"/>
                  </a:lnTo>
                  <a:lnTo>
                    <a:pt x="480" y="3146"/>
                  </a:lnTo>
                  <a:lnTo>
                    <a:pt x="60" y="2735"/>
                  </a:lnTo>
                  <a:lnTo>
                    <a:pt x="0" y="0"/>
                  </a:lnTo>
                  <a:lnTo>
                    <a:pt x="681" y="552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83000">
                  <a:schemeClr val="bg1">
                    <a:alpha val="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9" name="Freeform 39"/>
            <p:cNvSpPr>
              <a:spLocks/>
            </p:cNvSpPr>
            <p:nvPr/>
          </p:nvSpPr>
          <p:spPr bwMode="auto">
            <a:xfrm>
              <a:off x="4800600" y="5052506"/>
              <a:ext cx="250179" cy="1096220"/>
            </a:xfrm>
            <a:custGeom>
              <a:avLst/>
              <a:gdLst>
                <a:gd name="T0" fmla="*/ 221 w 723"/>
                <a:gd name="T1" fmla="*/ 3168 h 3168"/>
                <a:gd name="T2" fmla="*/ 196 w 723"/>
                <a:gd name="T3" fmla="*/ 3141 h 3168"/>
                <a:gd name="T4" fmla="*/ 172 w 723"/>
                <a:gd name="T5" fmla="*/ 3112 h 3168"/>
                <a:gd name="T6" fmla="*/ 150 w 723"/>
                <a:gd name="T7" fmla="*/ 3082 h 3168"/>
                <a:gd name="T8" fmla="*/ 128 w 723"/>
                <a:gd name="T9" fmla="*/ 3051 h 3168"/>
                <a:gd name="T10" fmla="*/ 109 w 723"/>
                <a:gd name="T11" fmla="*/ 3019 h 3168"/>
                <a:gd name="T12" fmla="*/ 91 w 723"/>
                <a:gd name="T13" fmla="*/ 2986 h 3168"/>
                <a:gd name="T14" fmla="*/ 74 w 723"/>
                <a:gd name="T15" fmla="*/ 2952 h 3168"/>
                <a:gd name="T16" fmla="*/ 59 w 723"/>
                <a:gd name="T17" fmla="*/ 2919 h 3168"/>
                <a:gd name="T18" fmla="*/ 45 w 723"/>
                <a:gd name="T19" fmla="*/ 2882 h 3168"/>
                <a:gd name="T20" fmla="*/ 33 w 723"/>
                <a:gd name="T21" fmla="*/ 2846 h 3168"/>
                <a:gd name="T22" fmla="*/ 23 w 723"/>
                <a:gd name="T23" fmla="*/ 2809 h 3168"/>
                <a:gd name="T24" fmla="*/ 15 w 723"/>
                <a:gd name="T25" fmla="*/ 2772 h 3168"/>
                <a:gd name="T26" fmla="*/ 9 w 723"/>
                <a:gd name="T27" fmla="*/ 2734 h 3168"/>
                <a:gd name="T28" fmla="*/ 4 w 723"/>
                <a:gd name="T29" fmla="*/ 2695 h 3168"/>
                <a:gd name="T30" fmla="*/ 1 w 723"/>
                <a:gd name="T31" fmla="*/ 2656 h 3168"/>
                <a:gd name="T32" fmla="*/ 0 w 723"/>
                <a:gd name="T33" fmla="*/ 2616 h 3168"/>
                <a:gd name="T34" fmla="*/ 0 w 723"/>
                <a:gd name="T35" fmla="*/ 587 h 3168"/>
                <a:gd name="T36" fmla="*/ 723 w 723"/>
                <a:gd name="T37" fmla="*/ 0 h 3168"/>
                <a:gd name="T38" fmla="*/ 663 w 723"/>
                <a:gd name="T39" fmla="*/ 2735 h 3168"/>
                <a:gd name="T40" fmla="*/ 221 w 723"/>
                <a:gd name="T41" fmla="*/ 3168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23" h="3168">
                  <a:moveTo>
                    <a:pt x="221" y="3168"/>
                  </a:moveTo>
                  <a:lnTo>
                    <a:pt x="196" y="3141"/>
                  </a:lnTo>
                  <a:lnTo>
                    <a:pt x="172" y="3112"/>
                  </a:lnTo>
                  <a:lnTo>
                    <a:pt x="150" y="3082"/>
                  </a:lnTo>
                  <a:lnTo>
                    <a:pt x="128" y="3051"/>
                  </a:lnTo>
                  <a:lnTo>
                    <a:pt x="109" y="3019"/>
                  </a:lnTo>
                  <a:lnTo>
                    <a:pt x="91" y="2986"/>
                  </a:lnTo>
                  <a:lnTo>
                    <a:pt x="74" y="2952"/>
                  </a:lnTo>
                  <a:lnTo>
                    <a:pt x="59" y="2919"/>
                  </a:lnTo>
                  <a:lnTo>
                    <a:pt x="45" y="2882"/>
                  </a:lnTo>
                  <a:lnTo>
                    <a:pt x="33" y="2846"/>
                  </a:lnTo>
                  <a:lnTo>
                    <a:pt x="23" y="2809"/>
                  </a:lnTo>
                  <a:lnTo>
                    <a:pt x="15" y="2772"/>
                  </a:lnTo>
                  <a:lnTo>
                    <a:pt x="9" y="2734"/>
                  </a:lnTo>
                  <a:lnTo>
                    <a:pt x="4" y="2695"/>
                  </a:lnTo>
                  <a:lnTo>
                    <a:pt x="1" y="2656"/>
                  </a:lnTo>
                  <a:lnTo>
                    <a:pt x="0" y="2616"/>
                  </a:lnTo>
                  <a:lnTo>
                    <a:pt x="0" y="587"/>
                  </a:lnTo>
                  <a:lnTo>
                    <a:pt x="723" y="0"/>
                  </a:lnTo>
                  <a:lnTo>
                    <a:pt x="663" y="2735"/>
                  </a:lnTo>
                  <a:lnTo>
                    <a:pt x="221" y="316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83000">
                  <a:schemeClr val="bg1">
                    <a:alpha val="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" name="Freeform 40"/>
            <p:cNvSpPr>
              <a:spLocks/>
            </p:cNvSpPr>
            <p:nvPr/>
          </p:nvSpPr>
          <p:spPr bwMode="auto">
            <a:xfrm>
              <a:off x="7442532" y="381113"/>
              <a:ext cx="1263353" cy="224227"/>
            </a:xfrm>
            <a:custGeom>
              <a:avLst/>
              <a:gdLst>
                <a:gd name="T0" fmla="*/ 1004 w 3650"/>
                <a:gd name="T1" fmla="*/ 0 h 648"/>
                <a:gd name="T2" fmla="*/ 2937 w 3650"/>
                <a:gd name="T3" fmla="*/ 0 h 648"/>
                <a:gd name="T4" fmla="*/ 2966 w 3650"/>
                <a:gd name="T5" fmla="*/ 0 h 648"/>
                <a:gd name="T6" fmla="*/ 2994 w 3650"/>
                <a:gd name="T7" fmla="*/ 3 h 648"/>
                <a:gd name="T8" fmla="*/ 3023 w 3650"/>
                <a:gd name="T9" fmla="*/ 5 h 648"/>
                <a:gd name="T10" fmla="*/ 3051 w 3650"/>
                <a:gd name="T11" fmla="*/ 8 h 648"/>
                <a:gd name="T12" fmla="*/ 3079 w 3650"/>
                <a:gd name="T13" fmla="*/ 13 h 648"/>
                <a:gd name="T14" fmla="*/ 3106 w 3650"/>
                <a:gd name="T15" fmla="*/ 18 h 648"/>
                <a:gd name="T16" fmla="*/ 3133 w 3650"/>
                <a:gd name="T17" fmla="*/ 25 h 648"/>
                <a:gd name="T18" fmla="*/ 3160 w 3650"/>
                <a:gd name="T19" fmla="*/ 31 h 648"/>
                <a:gd name="T20" fmla="*/ 3186 w 3650"/>
                <a:gd name="T21" fmla="*/ 40 h 648"/>
                <a:gd name="T22" fmla="*/ 3212 w 3650"/>
                <a:gd name="T23" fmla="*/ 50 h 648"/>
                <a:gd name="T24" fmla="*/ 3238 w 3650"/>
                <a:gd name="T25" fmla="*/ 59 h 648"/>
                <a:gd name="T26" fmla="*/ 3263 w 3650"/>
                <a:gd name="T27" fmla="*/ 69 h 648"/>
                <a:gd name="T28" fmla="*/ 3288 w 3650"/>
                <a:gd name="T29" fmla="*/ 81 h 648"/>
                <a:gd name="T30" fmla="*/ 3312 w 3650"/>
                <a:gd name="T31" fmla="*/ 94 h 648"/>
                <a:gd name="T32" fmla="*/ 3336 w 3650"/>
                <a:gd name="T33" fmla="*/ 107 h 648"/>
                <a:gd name="T34" fmla="*/ 3359 w 3650"/>
                <a:gd name="T35" fmla="*/ 121 h 648"/>
                <a:gd name="T36" fmla="*/ 3381 w 3650"/>
                <a:gd name="T37" fmla="*/ 135 h 648"/>
                <a:gd name="T38" fmla="*/ 3405 w 3650"/>
                <a:gd name="T39" fmla="*/ 151 h 648"/>
                <a:gd name="T40" fmla="*/ 3425 w 3650"/>
                <a:gd name="T41" fmla="*/ 166 h 648"/>
                <a:gd name="T42" fmla="*/ 3447 w 3650"/>
                <a:gd name="T43" fmla="*/ 183 h 648"/>
                <a:gd name="T44" fmla="*/ 3467 w 3650"/>
                <a:gd name="T45" fmla="*/ 202 h 648"/>
                <a:gd name="T46" fmla="*/ 3488 w 3650"/>
                <a:gd name="T47" fmla="*/ 220 h 648"/>
                <a:gd name="T48" fmla="*/ 3507 w 3650"/>
                <a:gd name="T49" fmla="*/ 238 h 648"/>
                <a:gd name="T50" fmla="*/ 3525 w 3650"/>
                <a:gd name="T51" fmla="*/ 257 h 648"/>
                <a:gd name="T52" fmla="*/ 3544 w 3650"/>
                <a:gd name="T53" fmla="*/ 278 h 648"/>
                <a:gd name="T54" fmla="*/ 3560 w 3650"/>
                <a:gd name="T55" fmla="*/ 299 h 648"/>
                <a:gd name="T56" fmla="*/ 3577 w 3650"/>
                <a:gd name="T57" fmla="*/ 320 h 648"/>
                <a:gd name="T58" fmla="*/ 3593 w 3650"/>
                <a:gd name="T59" fmla="*/ 342 h 648"/>
                <a:gd name="T60" fmla="*/ 3609 w 3650"/>
                <a:gd name="T61" fmla="*/ 364 h 648"/>
                <a:gd name="T62" fmla="*/ 3623 w 3650"/>
                <a:gd name="T63" fmla="*/ 387 h 648"/>
                <a:gd name="T64" fmla="*/ 3637 w 3650"/>
                <a:gd name="T65" fmla="*/ 411 h 648"/>
                <a:gd name="T66" fmla="*/ 3650 w 3650"/>
                <a:gd name="T67" fmla="*/ 434 h 648"/>
                <a:gd name="T68" fmla="*/ 3468 w 3650"/>
                <a:gd name="T69" fmla="*/ 612 h 648"/>
                <a:gd name="T70" fmla="*/ 0 w 3650"/>
                <a:gd name="T71" fmla="*/ 648 h 648"/>
                <a:gd name="T72" fmla="*/ 1004 w 3650"/>
                <a:gd name="T73" fmla="*/ 0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50" h="648">
                  <a:moveTo>
                    <a:pt x="1004" y="0"/>
                  </a:moveTo>
                  <a:lnTo>
                    <a:pt x="2937" y="0"/>
                  </a:lnTo>
                  <a:lnTo>
                    <a:pt x="2966" y="0"/>
                  </a:lnTo>
                  <a:lnTo>
                    <a:pt x="2994" y="3"/>
                  </a:lnTo>
                  <a:lnTo>
                    <a:pt x="3023" y="5"/>
                  </a:lnTo>
                  <a:lnTo>
                    <a:pt x="3051" y="8"/>
                  </a:lnTo>
                  <a:lnTo>
                    <a:pt x="3079" y="13"/>
                  </a:lnTo>
                  <a:lnTo>
                    <a:pt x="3106" y="18"/>
                  </a:lnTo>
                  <a:lnTo>
                    <a:pt x="3133" y="25"/>
                  </a:lnTo>
                  <a:lnTo>
                    <a:pt x="3160" y="31"/>
                  </a:lnTo>
                  <a:lnTo>
                    <a:pt x="3186" y="40"/>
                  </a:lnTo>
                  <a:lnTo>
                    <a:pt x="3212" y="50"/>
                  </a:lnTo>
                  <a:lnTo>
                    <a:pt x="3238" y="59"/>
                  </a:lnTo>
                  <a:lnTo>
                    <a:pt x="3263" y="69"/>
                  </a:lnTo>
                  <a:lnTo>
                    <a:pt x="3288" y="81"/>
                  </a:lnTo>
                  <a:lnTo>
                    <a:pt x="3312" y="94"/>
                  </a:lnTo>
                  <a:lnTo>
                    <a:pt x="3336" y="107"/>
                  </a:lnTo>
                  <a:lnTo>
                    <a:pt x="3359" y="121"/>
                  </a:lnTo>
                  <a:lnTo>
                    <a:pt x="3381" y="135"/>
                  </a:lnTo>
                  <a:lnTo>
                    <a:pt x="3405" y="151"/>
                  </a:lnTo>
                  <a:lnTo>
                    <a:pt x="3425" y="166"/>
                  </a:lnTo>
                  <a:lnTo>
                    <a:pt x="3447" y="183"/>
                  </a:lnTo>
                  <a:lnTo>
                    <a:pt x="3467" y="202"/>
                  </a:lnTo>
                  <a:lnTo>
                    <a:pt x="3488" y="220"/>
                  </a:lnTo>
                  <a:lnTo>
                    <a:pt x="3507" y="238"/>
                  </a:lnTo>
                  <a:lnTo>
                    <a:pt x="3525" y="257"/>
                  </a:lnTo>
                  <a:lnTo>
                    <a:pt x="3544" y="278"/>
                  </a:lnTo>
                  <a:lnTo>
                    <a:pt x="3560" y="299"/>
                  </a:lnTo>
                  <a:lnTo>
                    <a:pt x="3577" y="320"/>
                  </a:lnTo>
                  <a:lnTo>
                    <a:pt x="3593" y="342"/>
                  </a:lnTo>
                  <a:lnTo>
                    <a:pt x="3609" y="364"/>
                  </a:lnTo>
                  <a:lnTo>
                    <a:pt x="3623" y="387"/>
                  </a:lnTo>
                  <a:lnTo>
                    <a:pt x="3637" y="411"/>
                  </a:lnTo>
                  <a:lnTo>
                    <a:pt x="3650" y="434"/>
                  </a:lnTo>
                  <a:lnTo>
                    <a:pt x="3468" y="612"/>
                  </a:lnTo>
                  <a:lnTo>
                    <a:pt x="0" y="648"/>
                  </a:lnTo>
                  <a:lnTo>
                    <a:pt x="100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83000">
                  <a:schemeClr val="bg1">
                    <a:alpha val="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1" name="Freeform 41"/>
            <p:cNvSpPr>
              <a:spLocks/>
            </p:cNvSpPr>
            <p:nvPr/>
          </p:nvSpPr>
          <p:spPr bwMode="auto">
            <a:xfrm>
              <a:off x="4800600" y="463122"/>
              <a:ext cx="237722" cy="1271657"/>
            </a:xfrm>
            <a:custGeom>
              <a:avLst/>
              <a:gdLst>
                <a:gd name="T0" fmla="*/ 0 w 687"/>
                <a:gd name="T1" fmla="*/ 2550 h 3674"/>
                <a:gd name="T2" fmla="*/ 0 w 687"/>
                <a:gd name="T3" fmla="*/ 565 h 3674"/>
                <a:gd name="T4" fmla="*/ 1 w 687"/>
                <a:gd name="T5" fmla="*/ 524 h 3674"/>
                <a:gd name="T6" fmla="*/ 4 w 687"/>
                <a:gd name="T7" fmla="*/ 483 h 3674"/>
                <a:gd name="T8" fmla="*/ 9 w 687"/>
                <a:gd name="T9" fmla="*/ 445 h 3674"/>
                <a:gd name="T10" fmla="*/ 17 w 687"/>
                <a:gd name="T11" fmla="*/ 404 h 3674"/>
                <a:gd name="T12" fmla="*/ 26 w 687"/>
                <a:gd name="T13" fmla="*/ 367 h 3674"/>
                <a:gd name="T14" fmla="*/ 36 w 687"/>
                <a:gd name="T15" fmla="*/ 329 h 3674"/>
                <a:gd name="T16" fmla="*/ 48 w 687"/>
                <a:gd name="T17" fmla="*/ 291 h 3674"/>
                <a:gd name="T18" fmla="*/ 62 w 687"/>
                <a:gd name="T19" fmla="*/ 255 h 3674"/>
                <a:gd name="T20" fmla="*/ 79 w 687"/>
                <a:gd name="T21" fmla="*/ 220 h 3674"/>
                <a:gd name="T22" fmla="*/ 96 w 687"/>
                <a:gd name="T23" fmla="*/ 185 h 3674"/>
                <a:gd name="T24" fmla="*/ 115 w 687"/>
                <a:gd name="T25" fmla="*/ 151 h 3674"/>
                <a:gd name="T26" fmla="*/ 136 w 687"/>
                <a:gd name="T27" fmla="*/ 118 h 3674"/>
                <a:gd name="T28" fmla="*/ 158 w 687"/>
                <a:gd name="T29" fmla="*/ 87 h 3674"/>
                <a:gd name="T30" fmla="*/ 182 w 687"/>
                <a:gd name="T31" fmla="*/ 57 h 3674"/>
                <a:gd name="T32" fmla="*/ 208 w 687"/>
                <a:gd name="T33" fmla="*/ 28 h 3674"/>
                <a:gd name="T34" fmla="*/ 234 w 687"/>
                <a:gd name="T35" fmla="*/ 0 h 3674"/>
                <a:gd name="T36" fmla="*/ 615 w 687"/>
                <a:gd name="T37" fmla="*/ 373 h 3674"/>
                <a:gd name="T38" fmla="*/ 687 w 687"/>
                <a:gd name="T39" fmla="*/ 3674 h 3674"/>
                <a:gd name="T40" fmla="*/ 0 w 687"/>
                <a:gd name="T41" fmla="*/ 2550 h 3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87" h="3674">
                  <a:moveTo>
                    <a:pt x="0" y="2550"/>
                  </a:moveTo>
                  <a:lnTo>
                    <a:pt x="0" y="565"/>
                  </a:lnTo>
                  <a:lnTo>
                    <a:pt x="1" y="524"/>
                  </a:lnTo>
                  <a:lnTo>
                    <a:pt x="4" y="483"/>
                  </a:lnTo>
                  <a:lnTo>
                    <a:pt x="9" y="445"/>
                  </a:lnTo>
                  <a:lnTo>
                    <a:pt x="17" y="404"/>
                  </a:lnTo>
                  <a:lnTo>
                    <a:pt x="26" y="367"/>
                  </a:lnTo>
                  <a:lnTo>
                    <a:pt x="36" y="329"/>
                  </a:lnTo>
                  <a:lnTo>
                    <a:pt x="48" y="291"/>
                  </a:lnTo>
                  <a:lnTo>
                    <a:pt x="62" y="255"/>
                  </a:lnTo>
                  <a:lnTo>
                    <a:pt x="79" y="220"/>
                  </a:lnTo>
                  <a:lnTo>
                    <a:pt x="96" y="185"/>
                  </a:lnTo>
                  <a:lnTo>
                    <a:pt x="115" y="151"/>
                  </a:lnTo>
                  <a:lnTo>
                    <a:pt x="136" y="118"/>
                  </a:lnTo>
                  <a:lnTo>
                    <a:pt x="158" y="87"/>
                  </a:lnTo>
                  <a:lnTo>
                    <a:pt x="182" y="57"/>
                  </a:lnTo>
                  <a:lnTo>
                    <a:pt x="208" y="28"/>
                  </a:lnTo>
                  <a:lnTo>
                    <a:pt x="234" y="0"/>
                  </a:lnTo>
                  <a:lnTo>
                    <a:pt x="615" y="373"/>
                  </a:lnTo>
                  <a:lnTo>
                    <a:pt x="687" y="3674"/>
                  </a:lnTo>
                  <a:lnTo>
                    <a:pt x="0" y="25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83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2" name="Freeform 42"/>
            <p:cNvSpPr>
              <a:spLocks/>
            </p:cNvSpPr>
            <p:nvPr/>
          </p:nvSpPr>
          <p:spPr bwMode="auto">
            <a:xfrm>
              <a:off x="4837971" y="417446"/>
              <a:ext cx="3861685" cy="5781109"/>
            </a:xfrm>
            <a:custGeom>
              <a:avLst/>
              <a:gdLst>
                <a:gd name="T0" fmla="*/ 10499 w 11159"/>
                <a:gd name="T1" fmla="*/ 1 h 16707"/>
                <a:gd name="T2" fmla="*/ 10603 w 11159"/>
                <a:gd name="T3" fmla="*/ 14 h 16707"/>
                <a:gd name="T4" fmla="*/ 10702 w 11159"/>
                <a:gd name="T5" fmla="*/ 43 h 16707"/>
                <a:gd name="T6" fmla="*/ 10794 w 11159"/>
                <a:gd name="T7" fmla="*/ 84 h 16707"/>
                <a:gd name="T8" fmla="*/ 10879 w 11159"/>
                <a:gd name="T9" fmla="*/ 139 h 16707"/>
                <a:gd name="T10" fmla="*/ 10954 w 11159"/>
                <a:gd name="T11" fmla="*/ 205 h 16707"/>
                <a:gd name="T12" fmla="*/ 11020 w 11159"/>
                <a:gd name="T13" fmla="*/ 280 h 16707"/>
                <a:gd name="T14" fmla="*/ 11075 w 11159"/>
                <a:gd name="T15" fmla="*/ 365 h 16707"/>
                <a:gd name="T16" fmla="*/ 11116 w 11159"/>
                <a:gd name="T17" fmla="*/ 457 h 16707"/>
                <a:gd name="T18" fmla="*/ 11145 w 11159"/>
                <a:gd name="T19" fmla="*/ 557 h 16707"/>
                <a:gd name="T20" fmla="*/ 11158 w 11159"/>
                <a:gd name="T21" fmla="*/ 661 h 16707"/>
                <a:gd name="T22" fmla="*/ 11158 w 11159"/>
                <a:gd name="T23" fmla="*/ 16046 h 16707"/>
                <a:gd name="T24" fmla="*/ 11145 w 11159"/>
                <a:gd name="T25" fmla="*/ 16150 h 16707"/>
                <a:gd name="T26" fmla="*/ 11116 w 11159"/>
                <a:gd name="T27" fmla="*/ 16249 h 16707"/>
                <a:gd name="T28" fmla="*/ 11075 w 11159"/>
                <a:gd name="T29" fmla="*/ 16342 h 16707"/>
                <a:gd name="T30" fmla="*/ 11020 w 11159"/>
                <a:gd name="T31" fmla="*/ 16427 h 16707"/>
                <a:gd name="T32" fmla="*/ 10954 w 11159"/>
                <a:gd name="T33" fmla="*/ 16502 h 16707"/>
                <a:gd name="T34" fmla="*/ 10879 w 11159"/>
                <a:gd name="T35" fmla="*/ 16568 h 16707"/>
                <a:gd name="T36" fmla="*/ 10794 w 11159"/>
                <a:gd name="T37" fmla="*/ 16623 h 16707"/>
                <a:gd name="T38" fmla="*/ 10702 w 11159"/>
                <a:gd name="T39" fmla="*/ 16665 h 16707"/>
                <a:gd name="T40" fmla="*/ 10603 w 11159"/>
                <a:gd name="T41" fmla="*/ 16693 h 16707"/>
                <a:gd name="T42" fmla="*/ 10499 w 11159"/>
                <a:gd name="T43" fmla="*/ 16706 h 16707"/>
                <a:gd name="T44" fmla="*/ 661 w 11159"/>
                <a:gd name="T45" fmla="*/ 16706 h 16707"/>
                <a:gd name="T46" fmla="*/ 557 w 11159"/>
                <a:gd name="T47" fmla="*/ 16693 h 16707"/>
                <a:gd name="T48" fmla="*/ 457 w 11159"/>
                <a:gd name="T49" fmla="*/ 16665 h 16707"/>
                <a:gd name="T50" fmla="*/ 364 w 11159"/>
                <a:gd name="T51" fmla="*/ 16623 h 16707"/>
                <a:gd name="T52" fmla="*/ 280 w 11159"/>
                <a:gd name="T53" fmla="*/ 16568 h 16707"/>
                <a:gd name="T54" fmla="*/ 205 w 11159"/>
                <a:gd name="T55" fmla="*/ 16502 h 16707"/>
                <a:gd name="T56" fmla="*/ 138 w 11159"/>
                <a:gd name="T57" fmla="*/ 16427 h 16707"/>
                <a:gd name="T58" fmla="*/ 84 w 11159"/>
                <a:gd name="T59" fmla="*/ 16342 h 16707"/>
                <a:gd name="T60" fmla="*/ 42 w 11159"/>
                <a:gd name="T61" fmla="*/ 16249 h 16707"/>
                <a:gd name="T62" fmla="*/ 14 w 11159"/>
                <a:gd name="T63" fmla="*/ 16150 h 16707"/>
                <a:gd name="T64" fmla="*/ 1 w 11159"/>
                <a:gd name="T65" fmla="*/ 16046 h 16707"/>
                <a:gd name="T66" fmla="*/ 1 w 11159"/>
                <a:gd name="T67" fmla="*/ 661 h 16707"/>
                <a:gd name="T68" fmla="*/ 14 w 11159"/>
                <a:gd name="T69" fmla="*/ 557 h 16707"/>
                <a:gd name="T70" fmla="*/ 42 w 11159"/>
                <a:gd name="T71" fmla="*/ 457 h 16707"/>
                <a:gd name="T72" fmla="*/ 84 w 11159"/>
                <a:gd name="T73" fmla="*/ 365 h 16707"/>
                <a:gd name="T74" fmla="*/ 138 w 11159"/>
                <a:gd name="T75" fmla="*/ 280 h 16707"/>
                <a:gd name="T76" fmla="*/ 205 w 11159"/>
                <a:gd name="T77" fmla="*/ 205 h 16707"/>
                <a:gd name="T78" fmla="*/ 280 w 11159"/>
                <a:gd name="T79" fmla="*/ 139 h 16707"/>
                <a:gd name="T80" fmla="*/ 364 w 11159"/>
                <a:gd name="T81" fmla="*/ 84 h 16707"/>
                <a:gd name="T82" fmla="*/ 457 w 11159"/>
                <a:gd name="T83" fmla="*/ 43 h 16707"/>
                <a:gd name="T84" fmla="*/ 557 w 11159"/>
                <a:gd name="T85" fmla="*/ 14 h 16707"/>
                <a:gd name="T86" fmla="*/ 661 w 11159"/>
                <a:gd name="T87" fmla="*/ 1 h 167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159" h="16707">
                  <a:moveTo>
                    <a:pt x="696" y="0"/>
                  </a:moveTo>
                  <a:lnTo>
                    <a:pt x="10463" y="0"/>
                  </a:lnTo>
                  <a:lnTo>
                    <a:pt x="10499" y="1"/>
                  </a:lnTo>
                  <a:lnTo>
                    <a:pt x="10534" y="4"/>
                  </a:lnTo>
                  <a:lnTo>
                    <a:pt x="10568" y="9"/>
                  </a:lnTo>
                  <a:lnTo>
                    <a:pt x="10603" y="14"/>
                  </a:lnTo>
                  <a:lnTo>
                    <a:pt x="10637" y="22"/>
                  </a:lnTo>
                  <a:lnTo>
                    <a:pt x="10670" y="32"/>
                  </a:lnTo>
                  <a:lnTo>
                    <a:pt x="10702" y="43"/>
                  </a:lnTo>
                  <a:lnTo>
                    <a:pt x="10733" y="56"/>
                  </a:lnTo>
                  <a:lnTo>
                    <a:pt x="10764" y="69"/>
                  </a:lnTo>
                  <a:lnTo>
                    <a:pt x="10794" y="84"/>
                  </a:lnTo>
                  <a:lnTo>
                    <a:pt x="10823" y="101"/>
                  </a:lnTo>
                  <a:lnTo>
                    <a:pt x="10851" y="119"/>
                  </a:lnTo>
                  <a:lnTo>
                    <a:pt x="10879" y="139"/>
                  </a:lnTo>
                  <a:lnTo>
                    <a:pt x="10905" y="160"/>
                  </a:lnTo>
                  <a:lnTo>
                    <a:pt x="10931" y="182"/>
                  </a:lnTo>
                  <a:lnTo>
                    <a:pt x="10954" y="205"/>
                  </a:lnTo>
                  <a:lnTo>
                    <a:pt x="10977" y="228"/>
                  </a:lnTo>
                  <a:lnTo>
                    <a:pt x="10999" y="254"/>
                  </a:lnTo>
                  <a:lnTo>
                    <a:pt x="11020" y="280"/>
                  </a:lnTo>
                  <a:lnTo>
                    <a:pt x="11040" y="308"/>
                  </a:lnTo>
                  <a:lnTo>
                    <a:pt x="11058" y="336"/>
                  </a:lnTo>
                  <a:lnTo>
                    <a:pt x="11075" y="365"/>
                  </a:lnTo>
                  <a:lnTo>
                    <a:pt x="11090" y="395"/>
                  </a:lnTo>
                  <a:lnTo>
                    <a:pt x="11105" y="426"/>
                  </a:lnTo>
                  <a:lnTo>
                    <a:pt x="11116" y="457"/>
                  </a:lnTo>
                  <a:lnTo>
                    <a:pt x="11128" y="489"/>
                  </a:lnTo>
                  <a:lnTo>
                    <a:pt x="11137" y="523"/>
                  </a:lnTo>
                  <a:lnTo>
                    <a:pt x="11145" y="557"/>
                  </a:lnTo>
                  <a:lnTo>
                    <a:pt x="11151" y="591"/>
                  </a:lnTo>
                  <a:lnTo>
                    <a:pt x="11155" y="626"/>
                  </a:lnTo>
                  <a:lnTo>
                    <a:pt x="11158" y="661"/>
                  </a:lnTo>
                  <a:lnTo>
                    <a:pt x="11159" y="696"/>
                  </a:lnTo>
                  <a:lnTo>
                    <a:pt x="11159" y="16011"/>
                  </a:lnTo>
                  <a:lnTo>
                    <a:pt x="11158" y="16046"/>
                  </a:lnTo>
                  <a:lnTo>
                    <a:pt x="11155" y="16081"/>
                  </a:lnTo>
                  <a:lnTo>
                    <a:pt x="11151" y="16116"/>
                  </a:lnTo>
                  <a:lnTo>
                    <a:pt x="11145" y="16150"/>
                  </a:lnTo>
                  <a:lnTo>
                    <a:pt x="11137" y="16184"/>
                  </a:lnTo>
                  <a:lnTo>
                    <a:pt x="11128" y="16218"/>
                  </a:lnTo>
                  <a:lnTo>
                    <a:pt x="11116" y="16249"/>
                  </a:lnTo>
                  <a:lnTo>
                    <a:pt x="11105" y="16281"/>
                  </a:lnTo>
                  <a:lnTo>
                    <a:pt x="11090" y="16313"/>
                  </a:lnTo>
                  <a:lnTo>
                    <a:pt x="11075" y="16342"/>
                  </a:lnTo>
                  <a:lnTo>
                    <a:pt x="11058" y="16371"/>
                  </a:lnTo>
                  <a:lnTo>
                    <a:pt x="11040" y="16400"/>
                  </a:lnTo>
                  <a:lnTo>
                    <a:pt x="11020" y="16427"/>
                  </a:lnTo>
                  <a:lnTo>
                    <a:pt x="10999" y="16453"/>
                  </a:lnTo>
                  <a:lnTo>
                    <a:pt x="10977" y="16479"/>
                  </a:lnTo>
                  <a:lnTo>
                    <a:pt x="10954" y="16502"/>
                  </a:lnTo>
                  <a:lnTo>
                    <a:pt x="10931" y="16526"/>
                  </a:lnTo>
                  <a:lnTo>
                    <a:pt x="10905" y="16548"/>
                  </a:lnTo>
                  <a:lnTo>
                    <a:pt x="10879" y="16568"/>
                  </a:lnTo>
                  <a:lnTo>
                    <a:pt x="10851" y="16588"/>
                  </a:lnTo>
                  <a:lnTo>
                    <a:pt x="10823" y="16606"/>
                  </a:lnTo>
                  <a:lnTo>
                    <a:pt x="10794" y="16623"/>
                  </a:lnTo>
                  <a:lnTo>
                    <a:pt x="10764" y="16639"/>
                  </a:lnTo>
                  <a:lnTo>
                    <a:pt x="10733" y="16652"/>
                  </a:lnTo>
                  <a:lnTo>
                    <a:pt x="10702" y="16665"/>
                  </a:lnTo>
                  <a:lnTo>
                    <a:pt x="10670" y="16675"/>
                  </a:lnTo>
                  <a:lnTo>
                    <a:pt x="10637" y="16685"/>
                  </a:lnTo>
                  <a:lnTo>
                    <a:pt x="10603" y="16693"/>
                  </a:lnTo>
                  <a:lnTo>
                    <a:pt x="10568" y="16698"/>
                  </a:lnTo>
                  <a:lnTo>
                    <a:pt x="10534" y="16704"/>
                  </a:lnTo>
                  <a:lnTo>
                    <a:pt x="10499" y="16706"/>
                  </a:lnTo>
                  <a:lnTo>
                    <a:pt x="10463" y="16707"/>
                  </a:lnTo>
                  <a:lnTo>
                    <a:pt x="696" y="16707"/>
                  </a:lnTo>
                  <a:lnTo>
                    <a:pt x="661" y="16706"/>
                  </a:lnTo>
                  <a:lnTo>
                    <a:pt x="626" y="16704"/>
                  </a:lnTo>
                  <a:lnTo>
                    <a:pt x="590" y="16698"/>
                  </a:lnTo>
                  <a:lnTo>
                    <a:pt x="557" y="16693"/>
                  </a:lnTo>
                  <a:lnTo>
                    <a:pt x="523" y="16685"/>
                  </a:lnTo>
                  <a:lnTo>
                    <a:pt x="489" y="16675"/>
                  </a:lnTo>
                  <a:lnTo>
                    <a:pt x="457" y="16665"/>
                  </a:lnTo>
                  <a:lnTo>
                    <a:pt x="426" y="16652"/>
                  </a:lnTo>
                  <a:lnTo>
                    <a:pt x="394" y="16639"/>
                  </a:lnTo>
                  <a:lnTo>
                    <a:pt x="364" y="16623"/>
                  </a:lnTo>
                  <a:lnTo>
                    <a:pt x="336" y="16606"/>
                  </a:lnTo>
                  <a:lnTo>
                    <a:pt x="307" y="16588"/>
                  </a:lnTo>
                  <a:lnTo>
                    <a:pt x="280" y="16568"/>
                  </a:lnTo>
                  <a:lnTo>
                    <a:pt x="254" y="16548"/>
                  </a:lnTo>
                  <a:lnTo>
                    <a:pt x="228" y="16526"/>
                  </a:lnTo>
                  <a:lnTo>
                    <a:pt x="205" y="16502"/>
                  </a:lnTo>
                  <a:lnTo>
                    <a:pt x="181" y="16479"/>
                  </a:lnTo>
                  <a:lnTo>
                    <a:pt x="159" y="16453"/>
                  </a:lnTo>
                  <a:lnTo>
                    <a:pt x="138" y="16427"/>
                  </a:lnTo>
                  <a:lnTo>
                    <a:pt x="119" y="16400"/>
                  </a:lnTo>
                  <a:lnTo>
                    <a:pt x="101" y="16371"/>
                  </a:lnTo>
                  <a:lnTo>
                    <a:pt x="84" y="16342"/>
                  </a:lnTo>
                  <a:lnTo>
                    <a:pt x="68" y="16313"/>
                  </a:lnTo>
                  <a:lnTo>
                    <a:pt x="55" y="16281"/>
                  </a:lnTo>
                  <a:lnTo>
                    <a:pt x="42" y="16249"/>
                  </a:lnTo>
                  <a:lnTo>
                    <a:pt x="32" y="16218"/>
                  </a:lnTo>
                  <a:lnTo>
                    <a:pt x="22" y="16184"/>
                  </a:lnTo>
                  <a:lnTo>
                    <a:pt x="14" y="16150"/>
                  </a:lnTo>
                  <a:lnTo>
                    <a:pt x="9" y="16116"/>
                  </a:lnTo>
                  <a:lnTo>
                    <a:pt x="3" y="16081"/>
                  </a:lnTo>
                  <a:lnTo>
                    <a:pt x="1" y="16046"/>
                  </a:lnTo>
                  <a:lnTo>
                    <a:pt x="0" y="16011"/>
                  </a:lnTo>
                  <a:lnTo>
                    <a:pt x="0" y="696"/>
                  </a:lnTo>
                  <a:lnTo>
                    <a:pt x="1" y="661"/>
                  </a:lnTo>
                  <a:lnTo>
                    <a:pt x="3" y="626"/>
                  </a:lnTo>
                  <a:lnTo>
                    <a:pt x="9" y="591"/>
                  </a:lnTo>
                  <a:lnTo>
                    <a:pt x="14" y="557"/>
                  </a:lnTo>
                  <a:lnTo>
                    <a:pt x="22" y="523"/>
                  </a:lnTo>
                  <a:lnTo>
                    <a:pt x="32" y="489"/>
                  </a:lnTo>
                  <a:lnTo>
                    <a:pt x="42" y="457"/>
                  </a:lnTo>
                  <a:lnTo>
                    <a:pt x="55" y="426"/>
                  </a:lnTo>
                  <a:lnTo>
                    <a:pt x="68" y="395"/>
                  </a:lnTo>
                  <a:lnTo>
                    <a:pt x="84" y="365"/>
                  </a:lnTo>
                  <a:lnTo>
                    <a:pt x="101" y="336"/>
                  </a:lnTo>
                  <a:lnTo>
                    <a:pt x="119" y="308"/>
                  </a:lnTo>
                  <a:lnTo>
                    <a:pt x="138" y="280"/>
                  </a:lnTo>
                  <a:lnTo>
                    <a:pt x="159" y="254"/>
                  </a:lnTo>
                  <a:lnTo>
                    <a:pt x="181" y="228"/>
                  </a:lnTo>
                  <a:lnTo>
                    <a:pt x="205" y="205"/>
                  </a:lnTo>
                  <a:lnTo>
                    <a:pt x="228" y="182"/>
                  </a:lnTo>
                  <a:lnTo>
                    <a:pt x="254" y="160"/>
                  </a:lnTo>
                  <a:lnTo>
                    <a:pt x="280" y="139"/>
                  </a:lnTo>
                  <a:lnTo>
                    <a:pt x="307" y="119"/>
                  </a:lnTo>
                  <a:lnTo>
                    <a:pt x="336" y="101"/>
                  </a:lnTo>
                  <a:lnTo>
                    <a:pt x="364" y="84"/>
                  </a:lnTo>
                  <a:lnTo>
                    <a:pt x="394" y="69"/>
                  </a:lnTo>
                  <a:lnTo>
                    <a:pt x="426" y="56"/>
                  </a:lnTo>
                  <a:lnTo>
                    <a:pt x="457" y="43"/>
                  </a:lnTo>
                  <a:lnTo>
                    <a:pt x="489" y="32"/>
                  </a:lnTo>
                  <a:lnTo>
                    <a:pt x="523" y="22"/>
                  </a:lnTo>
                  <a:lnTo>
                    <a:pt x="557" y="14"/>
                  </a:lnTo>
                  <a:lnTo>
                    <a:pt x="590" y="9"/>
                  </a:lnTo>
                  <a:lnTo>
                    <a:pt x="626" y="4"/>
                  </a:lnTo>
                  <a:lnTo>
                    <a:pt x="661" y="1"/>
                  </a:lnTo>
                  <a:lnTo>
                    <a:pt x="696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3" name="Rectangle 44"/>
            <p:cNvSpPr>
              <a:spLocks noChangeArrowheads="1"/>
            </p:cNvSpPr>
            <p:nvPr/>
          </p:nvSpPr>
          <p:spPr bwMode="auto">
            <a:xfrm>
              <a:off x="5005103" y="958290"/>
              <a:ext cx="3554411" cy="47087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4" name="Rectangle 50"/>
            <p:cNvSpPr>
              <a:spLocks noChangeArrowheads="1"/>
            </p:cNvSpPr>
            <p:nvPr/>
          </p:nvSpPr>
          <p:spPr bwMode="auto">
            <a:xfrm>
              <a:off x="5003027" y="958290"/>
              <a:ext cx="3556487" cy="112113"/>
            </a:xfrm>
            <a:prstGeom prst="rect">
              <a:avLst/>
            </a:prstGeom>
            <a:gradFill>
              <a:gsLst>
                <a:gs pos="100000">
                  <a:schemeClr val="tx1">
                    <a:lumMod val="65000"/>
                    <a:lumOff val="3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55" name="Group 454"/>
            <p:cNvGrpSpPr/>
            <p:nvPr/>
          </p:nvGrpSpPr>
          <p:grpSpPr>
            <a:xfrm>
              <a:off x="6612810" y="5807196"/>
              <a:ext cx="302084" cy="302084"/>
              <a:chOff x="5940539" y="5094371"/>
              <a:chExt cx="371944" cy="371944"/>
            </a:xfrm>
          </p:grpSpPr>
          <p:sp>
            <p:nvSpPr>
              <p:cNvPr id="462" name="Freeform 33"/>
              <p:cNvSpPr>
                <a:spLocks/>
              </p:cNvSpPr>
              <p:nvPr/>
            </p:nvSpPr>
            <p:spPr bwMode="auto">
              <a:xfrm>
                <a:off x="5940539" y="5094371"/>
                <a:ext cx="371944" cy="371944"/>
              </a:xfrm>
              <a:custGeom>
                <a:avLst/>
                <a:gdLst>
                  <a:gd name="T0" fmla="*/ 904 w 1639"/>
                  <a:gd name="T1" fmla="*/ 5 h 1638"/>
                  <a:gd name="T2" fmla="*/ 1025 w 1639"/>
                  <a:gd name="T3" fmla="*/ 27 h 1638"/>
                  <a:gd name="T4" fmla="*/ 1139 w 1639"/>
                  <a:gd name="T5" fmla="*/ 64 h 1638"/>
                  <a:gd name="T6" fmla="*/ 1245 w 1639"/>
                  <a:gd name="T7" fmla="*/ 119 h 1638"/>
                  <a:gd name="T8" fmla="*/ 1342 w 1639"/>
                  <a:gd name="T9" fmla="*/ 187 h 1638"/>
                  <a:gd name="T10" fmla="*/ 1427 w 1639"/>
                  <a:gd name="T11" fmla="*/ 268 h 1638"/>
                  <a:gd name="T12" fmla="*/ 1500 w 1639"/>
                  <a:gd name="T13" fmla="*/ 362 h 1638"/>
                  <a:gd name="T14" fmla="*/ 1560 w 1639"/>
                  <a:gd name="T15" fmla="*/ 464 h 1638"/>
                  <a:gd name="T16" fmla="*/ 1603 w 1639"/>
                  <a:gd name="T17" fmla="*/ 576 h 1638"/>
                  <a:gd name="T18" fmla="*/ 1630 w 1639"/>
                  <a:gd name="T19" fmla="*/ 695 h 1638"/>
                  <a:gd name="T20" fmla="*/ 1639 w 1639"/>
                  <a:gd name="T21" fmla="*/ 820 h 1638"/>
                  <a:gd name="T22" fmla="*/ 1630 w 1639"/>
                  <a:gd name="T23" fmla="*/ 944 h 1638"/>
                  <a:gd name="T24" fmla="*/ 1603 w 1639"/>
                  <a:gd name="T25" fmla="*/ 1063 h 1638"/>
                  <a:gd name="T26" fmla="*/ 1560 w 1639"/>
                  <a:gd name="T27" fmla="*/ 1174 h 1638"/>
                  <a:gd name="T28" fmla="*/ 1500 w 1639"/>
                  <a:gd name="T29" fmla="*/ 1278 h 1638"/>
                  <a:gd name="T30" fmla="*/ 1427 w 1639"/>
                  <a:gd name="T31" fmla="*/ 1371 h 1638"/>
                  <a:gd name="T32" fmla="*/ 1342 w 1639"/>
                  <a:gd name="T33" fmla="*/ 1452 h 1638"/>
                  <a:gd name="T34" fmla="*/ 1245 w 1639"/>
                  <a:gd name="T35" fmla="*/ 1520 h 1638"/>
                  <a:gd name="T36" fmla="*/ 1139 w 1639"/>
                  <a:gd name="T37" fmla="*/ 1575 h 1638"/>
                  <a:gd name="T38" fmla="*/ 1025 w 1639"/>
                  <a:gd name="T39" fmla="*/ 1613 h 1638"/>
                  <a:gd name="T40" fmla="*/ 904 w 1639"/>
                  <a:gd name="T41" fmla="*/ 1635 h 1638"/>
                  <a:gd name="T42" fmla="*/ 778 w 1639"/>
                  <a:gd name="T43" fmla="*/ 1637 h 1638"/>
                  <a:gd name="T44" fmla="*/ 655 w 1639"/>
                  <a:gd name="T45" fmla="*/ 1623 h 1638"/>
                  <a:gd name="T46" fmla="*/ 539 w 1639"/>
                  <a:gd name="T47" fmla="*/ 1589 h 1638"/>
                  <a:gd name="T48" fmla="*/ 429 w 1639"/>
                  <a:gd name="T49" fmla="*/ 1540 h 1638"/>
                  <a:gd name="T50" fmla="*/ 330 w 1639"/>
                  <a:gd name="T51" fmla="*/ 1477 h 1638"/>
                  <a:gd name="T52" fmla="*/ 241 w 1639"/>
                  <a:gd name="T53" fmla="*/ 1399 h 1638"/>
                  <a:gd name="T54" fmla="*/ 163 w 1639"/>
                  <a:gd name="T55" fmla="*/ 1310 h 1638"/>
                  <a:gd name="T56" fmla="*/ 100 w 1639"/>
                  <a:gd name="T57" fmla="*/ 1210 h 1638"/>
                  <a:gd name="T58" fmla="*/ 51 w 1639"/>
                  <a:gd name="T59" fmla="*/ 1102 h 1638"/>
                  <a:gd name="T60" fmla="*/ 17 w 1639"/>
                  <a:gd name="T61" fmla="*/ 985 h 1638"/>
                  <a:gd name="T62" fmla="*/ 1 w 1639"/>
                  <a:gd name="T63" fmla="*/ 862 h 1638"/>
                  <a:gd name="T64" fmla="*/ 5 w 1639"/>
                  <a:gd name="T65" fmla="*/ 736 h 1638"/>
                  <a:gd name="T66" fmla="*/ 27 w 1639"/>
                  <a:gd name="T67" fmla="*/ 615 h 1638"/>
                  <a:gd name="T68" fmla="*/ 65 w 1639"/>
                  <a:gd name="T69" fmla="*/ 501 h 1638"/>
                  <a:gd name="T70" fmla="*/ 119 w 1639"/>
                  <a:gd name="T71" fmla="*/ 395 h 1638"/>
                  <a:gd name="T72" fmla="*/ 187 w 1639"/>
                  <a:gd name="T73" fmla="*/ 299 h 1638"/>
                  <a:gd name="T74" fmla="*/ 270 w 1639"/>
                  <a:gd name="T75" fmla="*/ 213 h 1638"/>
                  <a:gd name="T76" fmla="*/ 362 w 1639"/>
                  <a:gd name="T77" fmla="*/ 141 h 1638"/>
                  <a:gd name="T78" fmla="*/ 465 w 1639"/>
                  <a:gd name="T79" fmla="*/ 81 h 1638"/>
                  <a:gd name="T80" fmla="*/ 576 w 1639"/>
                  <a:gd name="T81" fmla="*/ 37 h 1638"/>
                  <a:gd name="T82" fmla="*/ 695 w 1639"/>
                  <a:gd name="T83" fmla="*/ 9 h 1638"/>
                  <a:gd name="T84" fmla="*/ 820 w 1639"/>
                  <a:gd name="T85" fmla="*/ 0 h 16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639" h="1638">
                    <a:moveTo>
                      <a:pt x="820" y="0"/>
                    </a:moveTo>
                    <a:lnTo>
                      <a:pt x="863" y="1"/>
                    </a:lnTo>
                    <a:lnTo>
                      <a:pt x="904" y="5"/>
                    </a:lnTo>
                    <a:lnTo>
                      <a:pt x="945" y="9"/>
                    </a:lnTo>
                    <a:lnTo>
                      <a:pt x="986" y="17"/>
                    </a:lnTo>
                    <a:lnTo>
                      <a:pt x="1025" y="27"/>
                    </a:lnTo>
                    <a:lnTo>
                      <a:pt x="1063" y="37"/>
                    </a:lnTo>
                    <a:lnTo>
                      <a:pt x="1102" y="50"/>
                    </a:lnTo>
                    <a:lnTo>
                      <a:pt x="1139" y="64"/>
                    </a:lnTo>
                    <a:lnTo>
                      <a:pt x="1175" y="81"/>
                    </a:lnTo>
                    <a:lnTo>
                      <a:pt x="1211" y="99"/>
                    </a:lnTo>
                    <a:lnTo>
                      <a:pt x="1245" y="119"/>
                    </a:lnTo>
                    <a:lnTo>
                      <a:pt x="1279" y="141"/>
                    </a:lnTo>
                    <a:lnTo>
                      <a:pt x="1311" y="163"/>
                    </a:lnTo>
                    <a:lnTo>
                      <a:pt x="1342" y="187"/>
                    </a:lnTo>
                    <a:lnTo>
                      <a:pt x="1371" y="213"/>
                    </a:lnTo>
                    <a:lnTo>
                      <a:pt x="1400" y="240"/>
                    </a:lnTo>
                    <a:lnTo>
                      <a:pt x="1427" y="268"/>
                    </a:lnTo>
                    <a:lnTo>
                      <a:pt x="1452" y="299"/>
                    </a:lnTo>
                    <a:lnTo>
                      <a:pt x="1477" y="330"/>
                    </a:lnTo>
                    <a:lnTo>
                      <a:pt x="1500" y="362"/>
                    </a:lnTo>
                    <a:lnTo>
                      <a:pt x="1521" y="395"/>
                    </a:lnTo>
                    <a:lnTo>
                      <a:pt x="1541" y="429"/>
                    </a:lnTo>
                    <a:lnTo>
                      <a:pt x="1560" y="464"/>
                    </a:lnTo>
                    <a:lnTo>
                      <a:pt x="1576" y="501"/>
                    </a:lnTo>
                    <a:lnTo>
                      <a:pt x="1590" y="538"/>
                    </a:lnTo>
                    <a:lnTo>
                      <a:pt x="1603" y="576"/>
                    </a:lnTo>
                    <a:lnTo>
                      <a:pt x="1614" y="615"/>
                    </a:lnTo>
                    <a:lnTo>
                      <a:pt x="1623" y="655"/>
                    </a:lnTo>
                    <a:lnTo>
                      <a:pt x="1630" y="695"/>
                    </a:lnTo>
                    <a:lnTo>
                      <a:pt x="1636" y="736"/>
                    </a:lnTo>
                    <a:lnTo>
                      <a:pt x="1638" y="778"/>
                    </a:lnTo>
                    <a:lnTo>
                      <a:pt x="1639" y="820"/>
                    </a:lnTo>
                    <a:lnTo>
                      <a:pt x="1638" y="862"/>
                    </a:lnTo>
                    <a:lnTo>
                      <a:pt x="1636" y="903"/>
                    </a:lnTo>
                    <a:lnTo>
                      <a:pt x="1630" y="944"/>
                    </a:lnTo>
                    <a:lnTo>
                      <a:pt x="1623" y="985"/>
                    </a:lnTo>
                    <a:lnTo>
                      <a:pt x="1614" y="1024"/>
                    </a:lnTo>
                    <a:lnTo>
                      <a:pt x="1603" y="1063"/>
                    </a:lnTo>
                    <a:lnTo>
                      <a:pt x="1590" y="1102"/>
                    </a:lnTo>
                    <a:lnTo>
                      <a:pt x="1576" y="1138"/>
                    </a:lnTo>
                    <a:lnTo>
                      <a:pt x="1560" y="1174"/>
                    </a:lnTo>
                    <a:lnTo>
                      <a:pt x="1541" y="1210"/>
                    </a:lnTo>
                    <a:lnTo>
                      <a:pt x="1521" y="1244"/>
                    </a:lnTo>
                    <a:lnTo>
                      <a:pt x="1500" y="1278"/>
                    </a:lnTo>
                    <a:lnTo>
                      <a:pt x="1477" y="1310"/>
                    </a:lnTo>
                    <a:lnTo>
                      <a:pt x="1452" y="1341"/>
                    </a:lnTo>
                    <a:lnTo>
                      <a:pt x="1427" y="1371"/>
                    </a:lnTo>
                    <a:lnTo>
                      <a:pt x="1400" y="1399"/>
                    </a:lnTo>
                    <a:lnTo>
                      <a:pt x="1371" y="1426"/>
                    </a:lnTo>
                    <a:lnTo>
                      <a:pt x="1342" y="1452"/>
                    </a:lnTo>
                    <a:lnTo>
                      <a:pt x="1311" y="1477"/>
                    </a:lnTo>
                    <a:lnTo>
                      <a:pt x="1279" y="1499"/>
                    </a:lnTo>
                    <a:lnTo>
                      <a:pt x="1245" y="1520"/>
                    </a:lnTo>
                    <a:lnTo>
                      <a:pt x="1211" y="1540"/>
                    </a:lnTo>
                    <a:lnTo>
                      <a:pt x="1175" y="1558"/>
                    </a:lnTo>
                    <a:lnTo>
                      <a:pt x="1139" y="1575"/>
                    </a:lnTo>
                    <a:lnTo>
                      <a:pt x="1102" y="1589"/>
                    </a:lnTo>
                    <a:lnTo>
                      <a:pt x="1063" y="1602"/>
                    </a:lnTo>
                    <a:lnTo>
                      <a:pt x="1025" y="1613"/>
                    </a:lnTo>
                    <a:lnTo>
                      <a:pt x="986" y="1623"/>
                    </a:lnTo>
                    <a:lnTo>
                      <a:pt x="945" y="1629"/>
                    </a:lnTo>
                    <a:lnTo>
                      <a:pt x="904" y="1635"/>
                    </a:lnTo>
                    <a:lnTo>
                      <a:pt x="863" y="1637"/>
                    </a:lnTo>
                    <a:lnTo>
                      <a:pt x="820" y="1638"/>
                    </a:lnTo>
                    <a:lnTo>
                      <a:pt x="778" y="1637"/>
                    </a:lnTo>
                    <a:lnTo>
                      <a:pt x="736" y="1635"/>
                    </a:lnTo>
                    <a:lnTo>
                      <a:pt x="695" y="1629"/>
                    </a:lnTo>
                    <a:lnTo>
                      <a:pt x="655" y="1623"/>
                    </a:lnTo>
                    <a:lnTo>
                      <a:pt x="615" y="1613"/>
                    </a:lnTo>
                    <a:lnTo>
                      <a:pt x="576" y="1602"/>
                    </a:lnTo>
                    <a:lnTo>
                      <a:pt x="539" y="1589"/>
                    </a:lnTo>
                    <a:lnTo>
                      <a:pt x="501" y="1575"/>
                    </a:lnTo>
                    <a:lnTo>
                      <a:pt x="465" y="1558"/>
                    </a:lnTo>
                    <a:lnTo>
                      <a:pt x="429" y="1540"/>
                    </a:lnTo>
                    <a:lnTo>
                      <a:pt x="395" y="1520"/>
                    </a:lnTo>
                    <a:lnTo>
                      <a:pt x="362" y="1499"/>
                    </a:lnTo>
                    <a:lnTo>
                      <a:pt x="330" y="1477"/>
                    </a:lnTo>
                    <a:lnTo>
                      <a:pt x="299" y="1452"/>
                    </a:lnTo>
                    <a:lnTo>
                      <a:pt x="270" y="1426"/>
                    </a:lnTo>
                    <a:lnTo>
                      <a:pt x="241" y="1399"/>
                    </a:lnTo>
                    <a:lnTo>
                      <a:pt x="214" y="1371"/>
                    </a:lnTo>
                    <a:lnTo>
                      <a:pt x="187" y="1341"/>
                    </a:lnTo>
                    <a:lnTo>
                      <a:pt x="163" y="1310"/>
                    </a:lnTo>
                    <a:lnTo>
                      <a:pt x="141" y="1278"/>
                    </a:lnTo>
                    <a:lnTo>
                      <a:pt x="119" y="1244"/>
                    </a:lnTo>
                    <a:lnTo>
                      <a:pt x="100" y="1210"/>
                    </a:lnTo>
                    <a:lnTo>
                      <a:pt x="81" y="1174"/>
                    </a:lnTo>
                    <a:lnTo>
                      <a:pt x="65" y="1138"/>
                    </a:lnTo>
                    <a:lnTo>
                      <a:pt x="51" y="1102"/>
                    </a:lnTo>
                    <a:lnTo>
                      <a:pt x="37" y="1063"/>
                    </a:lnTo>
                    <a:lnTo>
                      <a:pt x="27" y="1024"/>
                    </a:lnTo>
                    <a:lnTo>
                      <a:pt x="17" y="985"/>
                    </a:lnTo>
                    <a:lnTo>
                      <a:pt x="9" y="944"/>
                    </a:lnTo>
                    <a:lnTo>
                      <a:pt x="5" y="903"/>
                    </a:lnTo>
                    <a:lnTo>
                      <a:pt x="1" y="862"/>
                    </a:lnTo>
                    <a:lnTo>
                      <a:pt x="0" y="820"/>
                    </a:lnTo>
                    <a:lnTo>
                      <a:pt x="1" y="778"/>
                    </a:lnTo>
                    <a:lnTo>
                      <a:pt x="5" y="736"/>
                    </a:lnTo>
                    <a:lnTo>
                      <a:pt x="9" y="695"/>
                    </a:lnTo>
                    <a:lnTo>
                      <a:pt x="17" y="655"/>
                    </a:lnTo>
                    <a:lnTo>
                      <a:pt x="27" y="615"/>
                    </a:lnTo>
                    <a:lnTo>
                      <a:pt x="37" y="576"/>
                    </a:lnTo>
                    <a:lnTo>
                      <a:pt x="51" y="538"/>
                    </a:lnTo>
                    <a:lnTo>
                      <a:pt x="65" y="501"/>
                    </a:lnTo>
                    <a:lnTo>
                      <a:pt x="81" y="464"/>
                    </a:lnTo>
                    <a:lnTo>
                      <a:pt x="100" y="429"/>
                    </a:lnTo>
                    <a:lnTo>
                      <a:pt x="119" y="395"/>
                    </a:lnTo>
                    <a:lnTo>
                      <a:pt x="141" y="362"/>
                    </a:lnTo>
                    <a:lnTo>
                      <a:pt x="163" y="330"/>
                    </a:lnTo>
                    <a:lnTo>
                      <a:pt x="187" y="299"/>
                    </a:lnTo>
                    <a:lnTo>
                      <a:pt x="214" y="268"/>
                    </a:lnTo>
                    <a:lnTo>
                      <a:pt x="241" y="240"/>
                    </a:lnTo>
                    <a:lnTo>
                      <a:pt x="270" y="213"/>
                    </a:lnTo>
                    <a:lnTo>
                      <a:pt x="299" y="187"/>
                    </a:lnTo>
                    <a:lnTo>
                      <a:pt x="330" y="163"/>
                    </a:lnTo>
                    <a:lnTo>
                      <a:pt x="362" y="141"/>
                    </a:lnTo>
                    <a:lnTo>
                      <a:pt x="395" y="119"/>
                    </a:lnTo>
                    <a:lnTo>
                      <a:pt x="429" y="99"/>
                    </a:lnTo>
                    <a:lnTo>
                      <a:pt x="465" y="81"/>
                    </a:lnTo>
                    <a:lnTo>
                      <a:pt x="501" y="64"/>
                    </a:lnTo>
                    <a:lnTo>
                      <a:pt x="539" y="50"/>
                    </a:lnTo>
                    <a:lnTo>
                      <a:pt x="576" y="37"/>
                    </a:lnTo>
                    <a:lnTo>
                      <a:pt x="615" y="27"/>
                    </a:lnTo>
                    <a:lnTo>
                      <a:pt x="655" y="17"/>
                    </a:lnTo>
                    <a:lnTo>
                      <a:pt x="695" y="9"/>
                    </a:lnTo>
                    <a:lnTo>
                      <a:pt x="736" y="5"/>
                    </a:lnTo>
                    <a:lnTo>
                      <a:pt x="778" y="1"/>
                    </a:lnTo>
                    <a:lnTo>
                      <a:pt x="820" y="0"/>
                    </a:lnTo>
                    <a:close/>
                  </a:path>
                </a:pathLst>
              </a:custGeom>
              <a:gradFill flip="none" rotWithShape="1">
                <a:gsLst>
                  <a:gs pos="100000">
                    <a:schemeClr val="bg1">
                      <a:alpha val="0"/>
                    </a:schemeClr>
                  </a:gs>
                  <a:gs pos="0">
                    <a:schemeClr val="bg1">
                      <a:alpha val="46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3" name="Freeform 34"/>
              <p:cNvSpPr>
                <a:spLocks/>
              </p:cNvSpPr>
              <p:nvPr/>
            </p:nvSpPr>
            <p:spPr bwMode="auto">
              <a:xfrm>
                <a:off x="5951439" y="5105271"/>
                <a:ext cx="351507" cy="351507"/>
              </a:xfrm>
              <a:custGeom>
                <a:avLst/>
                <a:gdLst>
                  <a:gd name="T0" fmla="*/ 853 w 1548"/>
                  <a:gd name="T1" fmla="*/ 4 h 1547"/>
                  <a:gd name="T2" fmla="*/ 967 w 1548"/>
                  <a:gd name="T3" fmla="*/ 25 h 1547"/>
                  <a:gd name="T4" fmla="*/ 1076 w 1548"/>
                  <a:gd name="T5" fmla="*/ 61 h 1547"/>
                  <a:gd name="T6" fmla="*/ 1176 w 1548"/>
                  <a:gd name="T7" fmla="*/ 112 h 1547"/>
                  <a:gd name="T8" fmla="*/ 1266 w 1548"/>
                  <a:gd name="T9" fmla="*/ 177 h 1547"/>
                  <a:gd name="T10" fmla="*/ 1347 w 1548"/>
                  <a:gd name="T11" fmla="*/ 254 h 1547"/>
                  <a:gd name="T12" fmla="*/ 1415 w 1548"/>
                  <a:gd name="T13" fmla="*/ 341 h 1547"/>
                  <a:gd name="T14" fmla="*/ 1471 w 1548"/>
                  <a:gd name="T15" fmla="*/ 439 h 1547"/>
                  <a:gd name="T16" fmla="*/ 1514 w 1548"/>
                  <a:gd name="T17" fmla="*/ 544 h 1547"/>
                  <a:gd name="T18" fmla="*/ 1539 w 1548"/>
                  <a:gd name="T19" fmla="*/ 655 h 1547"/>
                  <a:gd name="T20" fmla="*/ 1548 w 1548"/>
                  <a:gd name="T21" fmla="*/ 774 h 1547"/>
                  <a:gd name="T22" fmla="*/ 1539 w 1548"/>
                  <a:gd name="T23" fmla="*/ 891 h 1547"/>
                  <a:gd name="T24" fmla="*/ 1514 w 1548"/>
                  <a:gd name="T25" fmla="*/ 1003 h 1547"/>
                  <a:gd name="T26" fmla="*/ 1471 w 1548"/>
                  <a:gd name="T27" fmla="*/ 1109 h 1547"/>
                  <a:gd name="T28" fmla="*/ 1415 w 1548"/>
                  <a:gd name="T29" fmla="*/ 1206 h 1547"/>
                  <a:gd name="T30" fmla="*/ 1347 w 1548"/>
                  <a:gd name="T31" fmla="*/ 1294 h 1547"/>
                  <a:gd name="T32" fmla="*/ 1266 w 1548"/>
                  <a:gd name="T33" fmla="*/ 1370 h 1547"/>
                  <a:gd name="T34" fmla="*/ 1176 w 1548"/>
                  <a:gd name="T35" fmla="*/ 1435 h 1547"/>
                  <a:gd name="T36" fmla="*/ 1076 w 1548"/>
                  <a:gd name="T37" fmla="*/ 1486 h 1547"/>
                  <a:gd name="T38" fmla="*/ 967 w 1548"/>
                  <a:gd name="T39" fmla="*/ 1523 h 1547"/>
                  <a:gd name="T40" fmla="*/ 853 w 1548"/>
                  <a:gd name="T41" fmla="*/ 1543 h 1547"/>
                  <a:gd name="T42" fmla="*/ 735 w 1548"/>
                  <a:gd name="T43" fmla="*/ 1546 h 1547"/>
                  <a:gd name="T44" fmla="*/ 618 w 1548"/>
                  <a:gd name="T45" fmla="*/ 1531 h 1547"/>
                  <a:gd name="T46" fmla="*/ 509 w 1548"/>
                  <a:gd name="T47" fmla="*/ 1500 h 1547"/>
                  <a:gd name="T48" fmla="*/ 405 w 1548"/>
                  <a:gd name="T49" fmla="*/ 1453 h 1547"/>
                  <a:gd name="T50" fmla="*/ 311 w 1548"/>
                  <a:gd name="T51" fmla="*/ 1393 h 1547"/>
                  <a:gd name="T52" fmla="*/ 227 w 1548"/>
                  <a:gd name="T53" fmla="*/ 1320 h 1547"/>
                  <a:gd name="T54" fmla="*/ 154 w 1548"/>
                  <a:gd name="T55" fmla="*/ 1237 h 1547"/>
                  <a:gd name="T56" fmla="*/ 94 w 1548"/>
                  <a:gd name="T57" fmla="*/ 1142 h 1547"/>
                  <a:gd name="T58" fmla="*/ 48 w 1548"/>
                  <a:gd name="T59" fmla="*/ 1040 h 1547"/>
                  <a:gd name="T60" fmla="*/ 16 w 1548"/>
                  <a:gd name="T61" fmla="*/ 929 h 1547"/>
                  <a:gd name="T62" fmla="*/ 1 w 1548"/>
                  <a:gd name="T63" fmla="*/ 814 h 1547"/>
                  <a:gd name="T64" fmla="*/ 5 w 1548"/>
                  <a:gd name="T65" fmla="*/ 694 h 1547"/>
                  <a:gd name="T66" fmla="*/ 25 w 1548"/>
                  <a:gd name="T67" fmla="*/ 580 h 1547"/>
                  <a:gd name="T68" fmla="*/ 62 w 1548"/>
                  <a:gd name="T69" fmla="*/ 473 h 1547"/>
                  <a:gd name="T70" fmla="*/ 113 w 1548"/>
                  <a:gd name="T71" fmla="*/ 373 h 1547"/>
                  <a:gd name="T72" fmla="*/ 177 w 1548"/>
                  <a:gd name="T73" fmla="*/ 281 h 1547"/>
                  <a:gd name="T74" fmla="*/ 254 w 1548"/>
                  <a:gd name="T75" fmla="*/ 202 h 1547"/>
                  <a:gd name="T76" fmla="*/ 341 w 1548"/>
                  <a:gd name="T77" fmla="*/ 132 h 1547"/>
                  <a:gd name="T78" fmla="*/ 439 w 1548"/>
                  <a:gd name="T79" fmla="*/ 76 h 1547"/>
                  <a:gd name="T80" fmla="*/ 544 w 1548"/>
                  <a:gd name="T81" fmla="*/ 35 h 1547"/>
                  <a:gd name="T82" fmla="*/ 656 w 1548"/>
                  <a:gd name="T83" fmla="*/ 9 h 1547"/>
                  <a:gd name="T84" fmla="*/ 774 w 1548"/>
                  <a:gd name="T85" fmla="*/ 0 h 15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48" h="1547">
                    <a:moveTo>
                      <a:pt x="774" y="0"/>
                    </a:moveTo>
                    <a:lnTo>
                      <a:pt x="814" y="1"/>
                    </a:lnTo>
                    <a:lnTo>
                      <a:pt x="853" y="4"/>
                    </a:lnTo>
                    <a:lnTo>
                      <a:pt x="892" y="9"/>
                    </a:lnTo>
                    <a:lnTo>
                      <a:pt x="930" y="16"/>
                    </a:lnTo>
                    <a:lnTo>
                      <a:pt x="967" y="25"/>
                    </a:lnTo>
                    <a:lnTo>
                      <a:pt x="1004" y="35"/>
                    </a:lnTo>
                    <a:lnTo>
                      <a:pt x="1040" y="47"/>
                    </a:lnTo>
                    <a:lnTo>
                      <a:pt x="1076" y="61"/>
                    </a:lnTo>
                    <a:lnTo>
                      <a:pt x="1110" y="76"/>
                    </a:lnTo>
                    <a:lnTo>
                      <a:pt x="1143" y="93"/>
                    </a:lnTo>
                    <a:lnTo>
                      <a:pt x="1176" y="112"/>
                    </a:lnTo>
                    <a:lnTo>
                      <a:pt x="1207" y="132"/>
                    </a:lnTo>
                    <a:lnTo>
                      <a:pt x="1238" y="154"/>
                    </a:lnTo>
                    <a:lnTo>
                      <a:pt x="1266" y="177"/>
                    </a:lnTo>
                    <a:lnTo>
                      <a:pt x="1295" y="202"/>
                    </a:lnTo>
                    <a:lnTo>
                      <a:pt x="1321" y="227"/>
                    </a:lnTo>
                    <a:lnTo>
                      <a:pt x="1347" y="254"/>
                    </a:lnTo>
                    <a:lnTo>
                      <a:pt x="1371" y="281"/>
                    </a:lnTo>
                    <a:lnTo>
                      <a:pt x="1394" y="311"/>
                    </a:lnTo>
                    <a:lnTo>
                      <a:pt x="1415" y="341"/>
                    </a:lnTo>
                    <a:lnTo>
                      <a:pt x="1436" y="373"/>
                    </a:lnTo>
                    <a:lnTo>
                      <a:pt x="1454" y="405"/>
                    </a:lnTo>
                    <a:lnTo>
                      <a:pt x="1471" y="439"/>
                    </a:lnTo>
                    <a:lnTo>
                      <a:pt x="1487" y="473"/>
                    </a:lnTo>
                    <a:lnTo>
                      <a:pt x="1501" y="507"/>
                    </a:lnTo>
                    <a:lnTo>
                      <a:pt x="1514" y="544"/>
                    </a:lnTo>
                    <a:lnTo>
                      <a:pt x="1524" y="580"/>
                    </a:lnTo>
                    <a:lnTo>
                      <a:pt x="1532" y="618"/>
                    </a:lnTo>
                    <a:lnTo>
                      <a:pt x="1539" y="655"/>
                    </a:lnTo>
                    <a:lnTo>
                      <a:pt x="1544" y="694"/>
                    </a:lnTo>
                    <a:lnTo>
                      <a:pt x="1547" y="734"/>
                    </a:lnTo>
                    <a:lnTo>
                      <a:pt x="1548" y="774"/>
                    </a:lnTo>
                    <a:lnTo>
                      <a:pt x="1547" y="814"/>
                    </a:lnTo>
                    <a:lnTo>
                      <a:pt x="1544" y="853"/>
                    </a:lnTo>
                    <a:lnTo>
                      <a:pt x="1539" y="891"/>
                    </a:lnTo>
                    <a:lnTo>
                      <a:pt x="1532" y="929"/>
                    </a:lnTo>
                    <a:lnTo>
                      <a:pt x="1524" y="967"/>
                    </a:lnTo>
                    <a:lnTo>
                      <a:pt x="1514" y="1003"/>
                    </a:lnTo>
                    <a:lnTo>
                      <a:pt x="1501" y="1040"/>
                    </a:lnTo>
                    <a:lnTo>
                      <a:pt x="1487" y="1075"/>
                    </a:lnTo>
                    <a:lnTo>
                      <a:pt x="1471" y="1109"/>
                    </a:lnTo>
                    <a:lnTo>
                      <a:pt x="1454" y="1142"/>
                    </a:lnTo>
                    <a:lnTo>
                      <a:pt x="1436" y="1174"/>
                    </a:lnTo>
                    <a:lnTo>
                      <a:pt x="1415" y="1206"/>
                    </a:lnTo>
                    <a:lnTo>
                      <a:pt x="1394" y="1237"/>
                    </a:lnTo>
                    <a:lnTo>
                      <a:pt x="1371" y="1265"/>
                    </a:lnTo>
                    <a:lnTo>
                      <a:pt x="1347" y="1294"/>
                    </a:lnTo>
                    <a:lnTo>
                      <a:pt x="1321" y="1320"/>
                    </a:lnTo>
                    <a:lnTo>
                      <a:pt x="1295" y="1346"/>
                    </a:lnTo>
                    <a:lnTo>
                      <a:pt x="1266" y="1370"/>
                    </a:lnTo>
                    <a:lnTo>
                      <a:pt x="1238" y="1393"/>
                    </a:lnTo>
                    <a:lnTo>
                      <a:pt x="1207" y="1415"/>
                    </a:lnTo>
                    <a:lnTo>
                      <a:pt x="1176" y="1435"/>
                    </a:lnTo>
                    <a:lnTo>
                      <a:pt x="1143" y="1453"/>
                    </a:lnTo>
                    <a:lnTo>
                      <a:pt x="1110" y="1470"/>
                    </a:lnTo>
                    <a:lnTo>
                      <a:pt x="1076" y="1486"/>
                    </a:lnTo>
                    <a:lnTo>
                      <a:pt x="1040" y="1500"/>
                    </a:lnTo>
                    <a:lnTo>
                      <a:pt x="1004" y="1513"/>
                    </a:lnTo>
                    <a:lnTo>
                      <a:pt x="967" y="1523"/>
                    </a:lnTo>
                    <a:lnTo>
                      <a:pt x="930" y="1531"/>
                    </a:lnTo>
                    <a:lnTo>
                      <a:pt x="892" y="1538"/>
                    </a:lnTo>
                    <a:lnTo>
                      <a:pt x="853" y="1543"/>
                    </a:lnTo>
                    <a:lnTo>
                      <a:pt x="814" y="1546"/>
                    </a:lnTo>
                    <a:lnTo>
                      <a:pt x="774" y="1547"/>
                    </a:lnTo>
                    <a:lnTo>
                      <a:pt x="735" y="1546"/>
                    </a:lnTo>
                    <a:lnTo>
                      <a:pt x="695" y="1543"/>
                    </a:lnTo>
                    <a:lnTo>
                      <a:pt x="656" y="1538"/>
                    </a:lnTo>
                    <a:lnTo>
                      <a:pt x="618" y="1531"/>
                    </a:lnTo>
                    <a:lnTo>
                      <a:pt x="581" y="1523"/>
                    </a:lnTo>
                    <a:lnTo>
                      <a:pt x="544" y="1513"/>
                    </a:lnTo>
                    <a:lnTo>
                      <a:pt x="509" y="1500"/>
                    </a:lnTo>
                    <a:lnTo>
                      <a:pt x="473" y="1486"/>
                    </a:lnTo>
                    <a:lnTo>
                      <a:pt x="439" y="1470"/>
                    </a:lnTo>
                    <a:lnTo>
                      <a:pt x="405" y="1453"/>
                    </a:lnTo>
                    <a:lnTo>
                      <a:pt x="373" y="1435"/>
                    </a:lnTo>
                    <a:lnTo>
                      <a:pt x="341" y="1415"/>
                    </a:lnTo>
                    <a:lnTo>
                      <a:pt x="311" y="1393"/>
                    </a:lnTo>
                    <a:lnTo>
                      <a:pt x="282" y="1370"/>
                    </a:lnTo>
                    <a:lnTo>
                      <a:pt x="254" y="1346"/>
                    </a:lnTo>
                    <a:lnTo>
                      <a:pt x="227" y="1320"/>
                    </a:lnTo>
                    <a:lnTo>
                      <a:pt x="202" y="1294"/>
                    </a:lnTo>
                    <a:lnTo>
                      <a:pt x="177" y="1265"/>
                    </a:lnTo>
                    <a:lnTo>
                      <a:pt x="154" y="1237"/>
                    </a:lnTo>
                    <a:lnTo>
                      <a:pt x="132" y="1206"/>
                    </a:lnTo>
                    <a:lnTo>
                      <a:pt x="113" y="1174"/>
                    </a:lnTo>
                    <a:lnTo>
                      <a:pt x="94" y="1142"/>
                    </a:lnTo>
                    <a:lnTo>
                      <a:pt x="76" y="1109"/>
                    </a:lnTo>
                    <a:lnTo>
                      <a:pt x="62" y="1075"/>
                    </a:lnTo>
                    <a:lnTo>
                      <a:pt x="48" y="1040"/>
                    </a:lnTo>
                    <a:lnTo>
                      <a:pt x="35" y="1003"/>
                    </a:lnTo>
                    <a:lnTo>
                      <a:pt x="25" y="967"/>
                    </a:lnTo>
                    <a:lnTo>
                      <a:pt x="16" y="929"/>
                    </a:lnTo>
                    <a:lnTo>
                      <a:pt x="9" y="891"/>
                    </a:lnTo>
                    <a:lnTo>
                      <a:pt x="5" y="853"/>
                    </a:lnTo>
                    <a:lnTo>
                      <a:pt x="1" y="814"/>
                    </a:lnTo>
                    <a:lnTo>
                      <a:pt x="0" y="774"/>
                    </a:lnTo>
                    <a:lnTo>
                      <a:pt x="1" y="734"/>
                    </a:lnTo>
                    <a:lnTo>
                      <a:pt x="5" y="694"/>
                    </a:lnTo>
                    <a:lnTo>
                      <a:pt x="9" y="655"/>
                    </a:lnTo>
                    <a:lnTo>
                      <a:pt x="16" y="618"/>
                    </a:lnTo>
                    <a:lnTo>
                      <a:pt x="25" y="580"/>
                    </a:lnTo>
                    <a:lnTo>
                      <a:pt x="35" y="544"/>
                    </a:lnTo>
                    <a:lnTo>
                      <a:pt x="48" y="507"/>
                    </a:lnTo>
                    <a:lnTo>
                      <a:pt x="62" y="473"/>
                    </a:lnTo>
                    <a:lnTo>
                      <a:pt x="76" y="439"/>
                    </a:lnTo>
                    <a:lnTo>
                      <a:pt x="94" y="405"/>
                    </a:lnTo>
                    <a:lnTo>
                      <a:pt x="113" y="373"/>
                    </a:lnTo>
                    <a:lnTo>
                      <a:pt x="132" y="341"/>
                    </a:lnTo>
                    <a:lnTo>
                      <a:pt x="154" y="311"/>
                    </a:lnTo>
                    <a:lnTo>
                      <a:pt x="177" y="281"/>
                    </a:lnTo>
                    <a:lnTo>
                      <a:pt x="202" y="254"/>
                    </a:lnTo>
                    <a:lnTo>
                      <a:pt x="227" y="227"/>
                    </a:lnTo>
                    <a:lnTo>
                      <a:pt x="254" y="202"/>
                    </a:lnTo>
                    <a:lnTo>
                      <a:pt x="282" y="177"/>
                    </a:lnTo>
                    <a:lnTo>
                      <a:pt x="311" y="154"/>
                    </a:lnTo>
                    <a:lnTo>
                      <a:pt x="341" y="132"/>
                    </a:lnTo>
                    <a:lnTo>
                      <a:pt x="373" y="112"/>
                    </a:lnTo>
                    <a:lnTo>
                      <a:pt x="405" y="93"/>
                    </a:lnTo>
                    <a:lnTo>
                      <a:pt x="439" y="76"/>
                    </a:lnTo>
                    <a:lnTo>
                      <a:pt x="473" y="61"/>
                    </a:lnTo>
                    <a:lnTo>
                      <a:pt x="509" y="47"/>
                    </a:lnTo>
                    <a:lnTo>
                      <a:pt x="544" y="35"/>
                    </a:lnTo>
                    <a:lnTo>
                      <a:pt x="581" y="25"/>
                    </a:lnTo>
                    <a:lnTo>
                      <a:pt x="618" y="16"/>
                    </a:lnTo>
                    <a:lnTo>
                      <a:pt x="656" y="9"/>
                    </a:lnTo>
                    <a:lnTo>
                      <a:pt x="695" y="4"/>
                    </a:lnTo>
                    <a:lnTo>
                      <a:pt x="735" y="1"/>
                    </a:lnTo>
                    <a:lnTo>
                      <a:pt x="774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4" name="Freeform 35"/>
              <p:cNvSpPr>
                <a:spLocks noEditPoints="1"/>
              </p:cNvSpPr>
              <p:nvPr/>
            </p:nvSpPr>
            <p:spPr bwMode="auto">
              <a:xfrm>
                <a:off x="6059071" y="5211540"/>
                <a:ext cx="137606" cy="137606"/>
              </a:xfrm>
              <a:custGeom>
                <a:avLst/>
                <a:gdLst>
                  <a:gd name="T0" fmla="*/ 470 w 608"/>
                  <a:gd name="T1" fmla="*/ 1 h 609"/>
                  <a:gd name="T2" fmla="*/ 514 w 608"/>
                  <a:gd name="T3" fmla="*/ 13 h 609"/>
                  <a:gd name="T4" fmla="*/ 552 w 608"/>
                  <a:gd name="T5" fmla="*/ 36 h 609"/>
                  <a:gd name="T6" fmla="*/ 563 w 608"/>
                  <a:gd name="T7" fmla="*/ 46 h 609"/>
                  <a:gd name="T8" fmla="*/ 589 w 608"/>
                  <a:gd name="T9" fmla="*/ 81 h 609"/>
                  <a:gd name="T10" fmla="*/ 604 w 608"/>
                  <a:gd name="T11" fmla="*/ 123 h 609"/>
                  <a:gd name="T12" fmla="*/ 608 w 608"/>
                  <a:gd name="T13" fmla="*/ 455 h 609"/>
                  <a:gd name="T14" fmla="*/ 601 w 608"/>
                  <a:gd name="T15" fmla="*/ 501 h 609"/>
                  <a:gd name="T16" fmla="*/ 581 w 608"/>
                  <a:gd name="T17" fmla="*/ 541 h 609"/>
                  <a:gd name="T18" fmla="*/ 552 w 608"/>
                  <a:gd name="T19" fmla="*/ 574 h 609"/>
                  <a:gd name="T20" fmla="*/ 514 w 608"/>
                  <a:gd name="T21" fmla="*/ 597 h 609"/>
                  <a:gd name="T22" fmla="*/ 470 w 608"/>
                  <a:gd name="T23" fmla="*/ 608 h 609"/>
                  <a:gd name="T24" fmla="*/ 138 w 608"/>
                  <a:gd name="T25" fmla="*/ 608 h 609"/>
                  <a:gd name="T26" fmla="*/ 93 w 608"/>
                  <a:gd name="T27" fmla="*/ 597 h 609"/>
                  <a:gd name="T28" fmla="*/ 55 w 608"/>
                  <a:gd name="T29" fmla="*/ 574 h 609"/>
                  <a:gd name="T30" fmla="*/ 35 w 608"/>
                  <a:gd name="T31" fmla="*/ 553 h 609"/>
                  <a:gd name="T32" fmla="*/ 11 w 608"/>
                  <a:gd name="T33" fmla="*/ 514 h 609"/>
                  <a:gd name="T34" fmla="*/ 0 w 608"/>
                  <a:gd name="T35" fmla="*/ 471 h 609"/>
                  <a:gd name="T36" fmla="*/ 0 w 608"/>
                  <a:gd name="T37" fmla="*/ 138 h 609"/>
                  <a:gd name="T38" fmla="*/ 11 w 608"/>
                  <a:gd name="T39" fmla="*/ 95 h 609"/>
                  <a:gd name="T40" fmla="*/ 35 w 608"/>
                  <a:gd name="T41" fmla="*/ 57 h 609"/>
                  <a:gd name="T42" fmla="*/ 67 w 608"/>
                  <a:gd name="T43" fmla="*/ 28 h 609"/>
                  <a:gd name="T44" fmla="*/ 107 w 608"/>
                  <a:gd name="T45" fmla="*/ 8 h 609"/>
                  <a:gd name="T46" fmla="*/ 152 w 608"/>
                  <a:gd name="T47" fmla="*/ 0 h 609"/>
                  <a:gd name="T48" fmla="*/ 143 w 608"/>
                  <a:gd name="T49" fmla="*/ 61 h 609"/>
                  <a:gd name="T50" fmla="*/ 116 w 608"/>
                  <a:gd name="T51" fmla="*/ 68 h 609"/>
                  <a:gd name="T52" fmla="*/ 93 w 608"/>
                  <a:gd name="T53" fmla="*/ 81 h 609"/>
                  <a:gd name="T54" fmla="*/ 75 w 608"/>
                  <a:gd name="T55" fmla="*/ 102 h 609"/>
                  <a:gd name="T56" fmla="*/ 62 w 608"/>
                  <a:gd name="T57" fmla="*/ 127 h 609"/>
                  <a:gd name="T58" fmla="*/ 58 w 608"/>
                  <a:gd name="T59" fmla="*/ 154 h 609"/>
                  <a:gd name="T60" fmla="*/ 60 w 608"/>
                  <a:gd name="T61" fmla="*/ 475 h 609"/>
                  <a:gd name="T62" fmla="*/ 69 w 608"/>
                  <a:gd name="T63" fmla="*/ 501 h 609"/>
                  <a:gd name="T64" fmla="*/ 86 w 608"/>
                  <a:gd name="T65" fmla="*/ 522 h 609"/>
                  <a:gd name="T66" fmla="*/ 108 w 608"/>
                  <a:gd name="T67" fmla="*/ 538 h 609"/>
                  <a:gd name="T68" fmla="*/ 134 w 608"/>
                  <a:gd name="T69" fmla="*/ 547 h 609"/>
                  <a:gd name="T70" fmla="*/ 454 w 608"/>
                  <a:gd name="T71" fmla="*/ 550 h 609"/>
                  <a:gd name="T72" fmla="*/ 482 w 608"/>
                  <a:gd name="T73" fmla="*/ 545 h 609"/>
                  <a:gd name="T74" fmla="*/ 507 w 608"/>
                  <a:gd name="T75" fmla="*/ 534 h 609"/>
                  <a:gd name="T76" fmla="*/ 527 w 608"/>
                  <a:gd name="T77" fmla="*/ 516 h 609"/>
                  <a:gd name="T78" fmla="*/ 541 w 608"/>
                  <a:gd name="T79" fmla="*/ 492 h 609"/>
                  <a:gd name="T80" fmla="*/ 548 w 608"/>
                  <a:gd name="T81" fmla="*/ 465 h 609"/>
                  <a:gd name="T82" fmla="*/ 548 w 608"/>
                  <a:gd name="T83" fmla="*/ 145 h 609"/>
                  <a:gd name="T84" fmla="*/ 541 w 608"/>
                  <a:gd name="T85" fmla="*/ 118 h 609"/>
                  <a:gd name="T86" fmla="*/ 527 w 608"/>
                  <a:gd name="T87" fmla="*/ 94 h 609"/>
                  <a:gd name="T88" fmla="*/ 514 w 608"/>
                  <a:gd name="T89" fmla="*/ 81 h 609"/>
                  <a:gd name="T90" fmla="*/ 491 w 608"/>
                  <a:gd name="T91" fmla="*/ 68 h 609"/>
                  <a:gd name="T92" fmla="*/ 464 w 608"/>
                  <a:gd name="T93" fmla="*/ 61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08" h="609">
                    <a:moveTo>
                      <a:pt x="152" y="0"/>
                    </a:moveTo>
                    <a:lnTo>
                      <a:pt x="454" y="0"/>
                    </a:lnTo>
                    <a:lnTo>
                      <a:pt x="470" y="1"/>
                    </a:lnTo>
                    <a:lnTo>
                      <a:pt x="484" y="4"/>
                    </a:lnTo>
                    <a:lnTo>
                      <a:pt x="499" y="8"/>
                    </a:lnTo>
                    <a:lnTo>
                      <a:pt x="514" y="13"/>
                    </a:lnTo>
                    <a:lnTo>
                      <a:pt x="527" y="20"/>
                    </a:lnTo>
                    <a:lnTo>
                      <a:pt x="539" y="28"/>
                    </a:lnTo>
                    <a:lnTo>
                      <a:pt x="552" y="36"/>
                    </a:lnTo>
                    <a:lnTo>
                      <a:pt x="562" y="46"/>
                    </a:lnTo>
                    <a:lnTo>
                      <a:pt x="562" y="46"/>
                    </a:lnTo>
                    <a:lnTo>
                      <a:pt x="563" y="46"/>
                    </a:lnTo>
                    <a:lnTo>
                      <a:pt x="572" y="57"/>
                    </a:lnTo>
                    <a:lnTo>
                      <a:pt x="581" y="69"/>
                    </a:lnTo>
                    <a:lnTo>
                      <a:pt x="589" y="81"/>
                    </a:lnTo>
                    <a:lnTo>
                      <a:pt x="595" y="95"/>
                    </a:lnTo>
                    <a:lnTo>
                      <a:pt x="601" y="109"/>
                    </a:lnTo>
                    <a:lnTo>
                      <a:pt x="604" y="123"/>
                    </a:lnTo>
                    <a:lnTo>
                      <a:pt x="606" y="138"/>
                    </a:lnTo>
                    <a:lnTo>
                      <a:pt x="608" y="154"/>
                    </a:lnTo>
                    <a:lnTo>
                      <a:pt x="608" y="455"/>
                    </a:lnTo>
                    <a:lnTo>
                      <a:pt x="606" y="471"/>
                    </a:lnTo>
                    <a:lnTo>
                      <a:pt x="604" y="486"/>
                    </a:lnTo>
                    <a:lnTo>
                      <a:pt x="601" y="501"/>
                    </a:lnTo>
                    <a:lnTo>
                      <a:pt x="595" y="514"/>
                    </a:lnTo>
                    <a:lnTo>
                      <a:pt x="589" y="528"/>
                    </a:lnTo>
                    <a:lnTo>
                      <a:pt x="581" y="541"/>
                    </a:lnTo>
                    <a:lnTo>
                      <a:pt x="572" y="553"/>
                    </a:lnTo>
                    <a:lnTo>
                      <a:pt x="563" y="563"/>
                    </a:lnTo>
                    <a:lnTo>
                      <a:pt x="552" y="574"/>
                    </a:lnTo>
                    <a:lnTo>
                      <a:pt x="540" y="583"/>
                    </a:lnTo>
                    <a:lnTo>
                      <a:pt x="527" y="590"/>
                    </a:lnTo>
                    <a:lnTo>
                      <a:pt x="514" y="597"/>
                    </a:lnTo>
                    <a:lnTo>
                      <a:pt x="499" y="602"/>
                    </a:lnTo>
                    <a:lnTo>
                      <a:pt x="484" y="606"/>
                    </a:lnTo>
                    <a:lnTo>
                      <a:pt x="470" y="608"/>
                    </a:lnTo>
                    <a:lnTo>
                      <a:pt x="454" y="609"/>
                    </a:lnTo>
                    <a:lnTo>
                      <a:pt x="152" y="609"/>
                    </a:lnTo>
                    <a:lnTo>
                      <a:pt x="138" y="608"/>
                    </a:lnTo>
                    <a:lnTo>
                      <a:pt x="122" y="606"/>
                    </a:lnTo>
                    <a:lnTo>
                      <a:pt x="108" y="602"/>
                    </a:lnTo>
                    <a:lnTo>
                      <a:pt x="93" y="597"/>
                    </a:lnTo>
                    <a:lnTo>
                      <a:pt x="79" y="590"/>
                    </a:lnTo>
                    <a:lnTo>
                      <a:pt x="67" y="583"/>
                    </a:lnTo>
                    <a:lnTo>
                      <a:pt x="55" y="574"/>
                    </a:lnTo>
                    <a:lnTo>
                      <a:pt x="44" y="563"/>
                    </a:lnTo>
                    <a:lnTo>
                      <a:pt x="44" y="563"/>
                    </a:lnTo>
                    <a:lnTo>
                      <a:pt x="35" y="553"/>
                    </a:lnTo>
                    <a:lnTo>
                      <a:pt x="26" y="541"/>
                    </a:lnTo>
                    <a:lnTo>
                      <a:pt x="18" y="528"/>
                    </a:lnTo>
                    <a:lnTo>
                      <a:pt x="11" y="514"/>
                    </a:lnTo>
                    <a:lnTo>
                      <a:pt x="6" y="501"/>
                    </a:lnTo>
                    <a:lnTo>
                      <a:pt x="2" y="486"/>
                    </a:lnTo>
                    <a:lnTo>
                      <a:pt x="0" y="471"/>
                    </a:lnTo>
                    <a:lnTo>
                      <a:pt x="0" y="455"/>
                    </a:lnTo>
                    <a:lnTo>
                      <a:pt x="0" y="154"/>
                    </a:lnTo>
                    <a:lnTo>
                      <a:pt x="0" y="138"/>
                    </a:lnTo>
                    <a:lnTo>
                      <a:pt x="2" y="123"/>
                    </a:lnTo>
                    <a:lnTo>
                      <a:pt x="6" y="109"/>
                    </a:lnTo>
                    <a:lnTo>
                      <a:pt x="11" y="95"/>
                    </a:lnTo>
                    <a:lnTo>
                      <a:pt x="18" y="81"/>
                    </a:lnTo>
                    <a:lnTo>
                      <a:pt x="26" y="69"/>
                    </a:lnTo>
                    <a:lnTo>
                      <a:pt x="35" y="57"/>
                    </a:lnTo>
                    <a:lnTo>
                      <a:pt x="44" y="46"/>
                    </a:lnTo>
                    <a:lnTo>
                      <a:pt x="55" y="36"/>
                    </a:lnTo>
                    <a:lnTo>
                      <a:pt x="67" y="28"/>
                    </a:lnTo>
                    <a:lnTo>
                      <a:pt x="79" y="20"/>
                    </a:lnTo>
                    <a:lnTo>
                      <a:pt x="93" y="13"/>
                    </a:lnTo>
                    <a:lnTo>
                      <a:pt x="107" y="8"/>
                    </a:lnTo>
                    <a:lnTo>
                      <a:pt x="122" y="4"/>
                    </a:lnTo>
                    <a:lnTo>
                      <a:pt x="138" y="1"/>
                    </a:lnTo>
                    <a:lnTo>
                      <a:pt x="152" y="0"/>
                    </a:lnTo>
                    <a:close/>
                    <a:moveTo>
                      <a:pt x="454" y="60"/>
                    </a:moveTo>
                    <a:lnTo>
                      <a:pt x="152" y="60"/>
                    </a:lnTo>
                    <a:lnTo>
                      <a:pt x="143" y="61"/>
                    </a:lnTo>
                    <a:lnTo>
                      <a:pt x="134" y="62"/>
                    </a:lnTo>
                    <a:lnTo>
                      <a:pt x="125" y="64"/>
                    </a:lnTo>
                    <a:lnTo>
                      <a:pt x="116" y="68"/>
                    </a:lnTo>
                    <a:lnTo>
                      <a:pt x="108" y="71"/>
                    </a:lnTo>
                    <a:lnTo>
                      <a:pt x="100" y="76"/>
                    </a:lnTo>
                    <a:lnTo>
                      <a:pt x="93" y="81"/>
                    </a:lnTo>
                    <a:lnTo>
                      <a:pt x="86" y="88"/>
                    </a:lnTo>
                    <a:lnTo>
                      <a:pt x="79" y="94"/>
                    </a:lnTo>
                    <a:lnTo>
                      <a:pt x="75" y="102"/>
                    </a:lnTo>
                    <a:lnTo>
                      <a:pt x="69" y="110"/>
                    </a:lnTo>
                    <a:lnTo>
                      <a:pt x="66" y="118"/>
                    </a:lnTo>
                    <a:lnTo>
                      <a:pt x="62" y="127"/>
                    </a:lnTo>
                    <a:lnTo>
                      <a:pt x="60" y="135"/>
                    </a:lnTo>
                    <a:lnTo>
                      <a:pt x="59" y="145"/>
                    </a:lnTo>
                    <a:lnTo>
                      <a:pt x="58" y="154"/>
                    </a:lnTo>
                    <a:lnTo>
                      <a:pt x="58" y="455"/>
                    </a:lnTo>
                    <a:lnTo>
                      <a:pt x="59" y="465"/>
                    </a:lnTo>
                    <a:lnTo>
                      <a:pt x="60" y="475"/>
                    </a:lnTo>
                    <a:lnTo>
                      <a:pt x="62" y="484"/>
                    </a:lnTo>
                    <a:lnTo>
                      <a:pt x="66" y="492"/>
                    </a:lnTo>
                    <a:lnTo>
                      <a:pt x="69" y="501"/>
                    </a:lnTo>
                    <a:lnTo>
                      <a:pt x="75" y="509"/>
                    </a:lnTo>
                    <a:lnTo>
                      <a:pt x="79" y="516"/>
                    </a:lnTo>
                    <a:lnTo>
                      <a:pt x="86" y="522"/>
                    </a:lnTo>
                    <a:lnTo>
                      <a:pt x="93" y="528"/>
                    </a:lnTo>
                    <a:lnTo>
                      <a:pt x="100" y="534"/>
                    </a:lnTo>
                    <a:lnTo>
                      <a:pt x="108" y="538"/>
                    </a:lnTo>
                    <a:lnTo>
                      <a:pt x="116" y="543"/>
                    </a:lnTo>
                    <a:lnTo>
                      <a:pt x="125" y="545"/>
                    </a:lnTo>
                    <a:lnTo>
                      <a:pt x="134" y="547"/>
                    </a:lnTo>
                    <a:lnTo>
                      <a:pt x="143" y="550"/>
                    </a:lnTo>
                    <a:lnTo>
                      <a:pt x="152" y="550"/>
                    </a:lnTo>
                    <a:lnTo>
                      <a:pt x="454" y="550"/>
                    </a:lnTo>
                    <a:lnTo>
                      <a:pt x="464" y="550"/>
                    </a:lnTo>
                    <a:lnTo>
                      <a:pt x="473" y="547"/>
                    </a:lnTo>
                    <a:lnTo>
                      <a:pt x="482" y="545"/>
                    </a:lnTo>
                    <a:lnTo>
                      <a:pt x="491" y="543"/>
                    </a:lnTo>
                    <a:lnTo>
                      <a:pt x="499" y="538"/>
                    </a:lnTo>
                    <a:lnTo>
                      <a:pt x="507" y="534"/>
                    </a:lnTo>
                    <a:lnTo>
                      <a:pt x="514" y="528"/>
                    </a:lnTo>
                    <a:lnTo>
                      <a:pt x="521" y="522"/>
                    </a:lnTo>
                    <a:lnTo>
                      <a:pt x="527" y="516"/>
                    </a:lnTo>
                    <a:lnTo>
                      <a:pt x="532" y="508"/>
                    </a:lnTo>
                    <a:lnTo>
                      <a:pt x="537" y="501"/>
                    </a:lnTo>
                    <a:lnTo>
                      <a:pt x="541" y="492"/>
                    </a:lnTo>
                    <a:lnTo>
                      <a:pt x="545" y="484"/>
                    </a:lnTo>
                    <a:lnTo>
                      <a:pt x="547" y="475"/>
                    </a:lnTo>
                    <a:lnTo>
                      <a:pt x="548" y="465"/>
                    </a:lnTo>
                    <a:lnTo>
                      <a:pt x="548" y="455"/>
                    </a:lnTo>
                    <a:lnTo>
                      <a:pt x="548" y="154"/>
                    </a:lnTo>
                    <a:lnTo>
                      <a:pt x="548" y="145"/>
                    </a:lnTo>
                    <a:lnTo>
                      <a:pt x="547" y="135"/>
                    </a:lnTo>
                    <a:lnTo>
                      <a:pt x="545" y="126"/>
                    </a:lnTo>
                    <a:lnTo>
                      <a:pt x="541" y="118"/>
                    </a:lnTo>
                    <a:lnTo>
                      <a:pt x="537" y="110"/>
                    </a:lnTo>
                    <a:lnTo>
                      <a:pt x="532" y="102"/>
                    </a:lnTo>
                    <a:lnTo>
                      <a:pt x="527" y="94"/>
                    </a:lnTo>
                    <a:lnTo>
                      <a:pt x="521" y="88"/>
                    </a:lnTo>
                    <a:lnTo>
                      <a:pt x="521" y="87"/>
                    </a:lnTo>
                    <a:lnTo>
                      <a:pt x="514" y="81"/>
                    </a:lnTo>
                    <a:lnTo>
                      <a:pt x="507" y="76"/>
                    </a:lnTo>
                    <a:lnTo>
                      <a:pt x="499" y="71"/>
                    </a:lnTo>
                    <a:lnTo>
                      <a:pt x="491" y="68"/>
                    </a:lnTo>
                    <a:lnTo>
                      <a:pt x="482" y="64"/>
                    </a:lnTo>
                    <a:lnTo>
                      <a:pt x="473" y="62"/>
                    </a:lnTo>
                    <a:lnTo>
                      <a:pt x="464" y="61"/>
                    </a:lnTo>
                    <a:lnTo>
                      <a:pt x="454" y="60"/>
                    </a:lnTo>
                    <a:close/>
                  </a:path>
                </a:pathLst>
              </a:custGeom>
              <a:gradFill flip="none" rotWithShape="1">
                <a:gsLst>
                  <a:gs pos="46000">
                    <a:srgbClr val="FFFFFF"/>
                  </a:gs>
                  <a:gs pos="56000">
                    <a:schemeClr val="bg1">
                      <a:alpha val="45000"/>
                    </a:schemeClr>
                  </a:gs>
                  <a:gs pos="100000">
                    <a:srgbClr val="FFFFFF"/>
                  </a:gs>
                  <a:gs pos="0">
                    <a:schemeClr val="bg1">
                      <a:alpha val="97000"/>
                    </a:schemeClr>
                  </a:gs>
                </a:gsLst>
                <a:lin ang="189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5" name="Freeform 42"/>
              <p:cNvSpPr>
                <a:spLocks/>
              </p:cNvSpPr>
              <p:nvPr/>
            </p:nvSpPr>
            <p:spPr bwMode="auto">
              <a:xfrm>
                <a:off x="5940539" y="5287836"/>
                <a:ext cx="371944" cy="178479"/>
              </a:xfrm>
              <a:custGeom>
                <a:avLst/>
                <a:gdLst>
                  <a:gd name="T0" fmla="*/ 1635 w 1638"/>
                  <a:gd name="T1" fmla="*/ 43 h 786"/>
                  <a:gd name="T2" fmla="*/ 1625 w 1638"/>
                  <a:gd name="T3" fmla="*/ 122 h 786"/>
                  <a:gd name="T4" fmla="*/ 1605 w 1638"/>
                  <a:gd name="T5" fmla="*/ 199 h 786"/>
                  <a:gd name="T6" fmla="*/ 1580 w 1638"/>
                  <a:gd name="T7" fmla="*/ 273 h 786"/>
                  <a:gd name="T8" fmla="*/ 1547 w 1638"/>
                  <a:gd name="T9" fmla="*/ 344 h 786"/>
                  <a:gd name="T10" fmla="*/ 1508 w 1638"/>
                  <a:gd name="T11" fmla="*/ 410 h 786"/>
                  <a:gd name="T12" fmla="*/ 1464 w 1638"/>
                  <a:gd name="T13" fmla="*/ 473 h 786"/>
                  <a:gd name="T14" fmla="*/ 1414 w 1638"/>
                  <a:gd name="T15" fmla="*/ 531 h 786"/>
                  <a:gd name="T16" fmla="*/ 1359 w 1638"/>
                  <a:gd name="T17" fmla="*/ 584 h 786"/>
                  <a:gd name="T18" fmla="*/ 1298 w 1638"/>
                  <a:gd name="T19" fmla="*/ 631 h 786"/>
                  <a:gd name="T20" fmla="*/ 1235 w 1638"/>
                  <a:gd name="T21" fmla="*/ 674 h 786"/>
                  <a:gd name="T22" fmla="*/ 1166 w 1638"/>
                  <a:gd name="T23" fmla="*/ 710 h 786"/>
                  <a:gd name="T24" fmla="*/ 1094 w 1638"/>
                  <a:gd name="T25" fmla="*/ 740 h 786"/>
                  <a:gd name="T26" fmla="*/ 1019 w 1638"/>
                  <a:gd name="T27" fmla="*/ 763 h 786"/>
                  <a:gd name="T28" fmla="*/ 940 w 1638"/>
                  <a:gd name="T29" fmla="*/ 777 h 786"/>
                  <a:gd name="T30" fmla="*/ 861 w 1638"/>
                  <a:gd name="T31" fmla="*/ 785 h 786"/>
                  <a:gd name="T32" fmla="*/ 778 w 1638"/>
                  <a:gd name="T33" fmla="*/ 785 h 786"/>
                  <a:gd name="T34" fmla="*/ 697 w 1638"/>
                  <a:gd name="T35" fmla="*/ 777 h 786"/>
                  <a:gd name="T36" fmla="*/ 619 w 1638"/>
                  <a:gd name="T37" fmla="*/ 763 h 786"/>
                  <a:gd name="T38" fmla="*/ 543 w 1638"/>
                  <a:gd name="T39" fmla="*/ 740 h 786"/>
                  <a:gd name="T40" fmla="*/ 472 w 1638"/>
                  <a:gd name="T41" fmla="*/ 710 h 786"/>
                  <a:gd name="T42" fmla="*/ 403 w 1638"/>
                  <a:gd name="T43" fmla="*/ 674 h 786"/>
                  <a:gd name="T44" fmla="*/ 338 w 1638"/>
                  <a:gd name="T45" fmla="*/ 631 h 786"/>
                  <a:gd name="T46" fmla="*/ 279 w 1638"/>
                  <a:gd name="T47" fmla="*/ 584 h 786"/>
                  <a:gd name="T48" fmla="*/ 223 w 1638"/>
                  <a:gd name="T49" fmla="*/ 530 h 786"/>
                  <a:gd name="T50" fmla="*/ 173 w 1638"/>
                  <a:gd name="T51" fmla="*/ 472 h 786"/>
                  <a:gd name="T52" fmla="*/ 128 w 1638"/>
                  <a:gd name="T53" fmla="*/ 409 h 786"/>
                  <a:gd name="T54" fmla="*/ 89 w 1638"/>
                  <a:gd name="T55" fmla="*/ 342 h 786"/>
                  <a:gd name="T56" fmla="*/ 58 w 1638"/>
                  <a:gd name="T57" fmla="*/ 271 h 786"/>
                  <a:gd name="T58" fmla="*/ 32 w 1638"/>
                  <a:gd name="T59" fmla="*/ 197 h 786"/>
                  <a:gd name="T60" fmla="*/ 14 w 1638"/>
                  <a:gd name="T61" fmla="*/ 120 h 786"/>
                  <a:gd name="T62" fmla="*/ 3 w 1638"/>
                  <a:gd name="T63" fmla="*/ 40 h 786"/>
                  <a:gd name="T64" fmla="*/ 48 w 1638"/>
                  <a:gd name="T65" fmla="*/ 6 h 786"/>
                  <a:gd name="T66" fmla="*/ 146 w 1638"/>
                  <a:gd name="T67" fmla="*/ 18 h 786"/>
                  <a:gd name="T68" fmla="*/ 246 w 1638"/>
                  <a:gd name="T69" fmla="*/ 28 h 786"/>
                  <a:gd name="T70" fmla="*/ 348 w 1638"/>
                  <a:gd name="T71" fmla="*/ 37 h 786"/>
                  <a:gd name="T72" fmla="*/ 452 w 1638"/>
                  <a:gd name="T73" fmla="*/ 44 h 786"/>
                  <a:gd name="T74" fmla="*/ 557 w 1638"/>
                  <a:gd name="T75" fmla="*/ 50 h 786"/>
                  <a:gd name="T76" fmla="*/ 664 w 1638"/>
                  <a:gd name="T77" fmla="*/ 53 h 786"/>
                  <a:gd name="T78" fmla="*/ 774 w 1638"/>
                  <a:gd name="T79" fmla="*/ 56 h 786"/>
                  <a:gd name="T80" fmla="*/ 882 w 1638"/>
                  <a:gd name="T81" fmla="*/ 56 h 786"/>
                  <a:gd name="T82" fmla="*/ 988 w 1638"/>
                  <a:gd name="T83" fmla="*/ 53 h 786"/>
                  <a:gd name="T84" fmla="*/ 1093 w 1638"/>
                  <a:gd name="T85" fmla="*/ 50 h 786"/>
                  <a:gd name="T86" fmla="*/ 1196 w 1638"/>
                  <a:gd name="T87" fmla="*/ 45 h 786"/>
                  <a:gd name="T88" fmla="*/ 1297 w 1638"/>
                  <a:gd name="T89" fmla="*/ 39 h 786"/>
                  <a:gd name="T90" fmla="*/ 1398 w 1638"/>
                  <a:gd name="T91" fmla="*/ 30 h 786"/>
                  <a:gd name="T92" fmla="*/ 1495 w 1638"/>
                  <a:gd name="T93" fmla="*/ 20 h 786"/>
                  <a:gd name="T94" fmla="*/ 1590 w 1638"/>
                  <a:gd name="T95" fmla="*/ 9 h 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638" h="786">
                    <a:moveTo>
                      <a:pt x="1638" y="2"/>
                    </a:moveTo>
                    <a:lnTo>
                      <a:pt x="1635" y="43"/>
                    </a:lnTo>
                    <a:lnTo>
                      <a:pt x="1630" y="83"/>
                    </a:lnTo>
                    <a:lnTo>
                      <a:pt x="1625" y="122"/>
                    </a:lnTo>
                    <a:lnTo>
                      <a:pt x="1616" y="161"/>
                    </a:lnTo>
                    <a:lnTo>
                      <a:pt x="1605" y="199"/>
                    </a:lnTo>
                    <a:lnTo>
                      <a:pt x="1594" y="237"/>
                    </a:lnTo>
                    <a:lnTo>
                      <a:pt x="1580" y="273"/>
                    </a:lnTo>
                    <a:lnTo>
                      <a:pt x="1564" y="309"/>
                    </a:lnTo>
                    <a:lnTo>
                      <a:pt x="1547" y="344"/>
                    </a:lnTo>
                    <a:lnTo>
                      <a:pt x="1529" y="377"/>
                    </a:lnTo>
                    <a:lnTo>
                      <a:pt x="1508" y="410"/>
                    </a:lnTo>
                    <a:lnTo>
                      <a:pt x="1488" y="442"/>
                    </a:lnTo>
                    <a:lnTo>
                      <a:pt x="1464" y="473"/>
                    </a:lnTo>
                    <a:lnTo>
                      <a:pt x="1440" y="503"/>
                    </a:lnTo>
                    <a:lnTo>
                      <a:pt x="1414" y="531"/>
                    </a:lnTo>
                    <a:lnTo>
                      <a:pt x="1387" y="558"/>
                    </a:lnTo>
                    <a:lnTo>
                      <a:pt x="1359" y="584"/>
                    </a:lnTo>
                    <a:lnTo>
                      <a:pt x="1329" y="609"/>
                    </a:lnTo>
                    <a:lnTo>
                      <a:pt x="1298" y="631"/>
                    </a:lnTo>
                    <a:lnTo>
                      <a:pt x="1268" y="654"/>
                    </a:lnTo>
                    <a:lnTo>
                      <a:pt x="1235" y="674"/>
                    </a:lnTo>
                    <a:lnTo>
                      <a:pt x="1200" y="693"/>
                    </a:lnTo>
                    <a:lnTo>
                      <a:pt x="1166" y="710"/>
                    </a:lnTo>
                    <a:lnTo>
                      <a:pt x="1131" y="726"/>
                    </a:lnTo>
                    <a:lnTo>
                      <a:pt x="1094" y="740"/>
                    </a:lnTo>
                    <a:lnTo>
                      <a:pt x="1057" y="752"/>
                    </a:lnTo>
                    <a:lnTo>
                      <a:pt x="1019" y="763"/>
                    </a:lnTo>
                    <a:lnTo>
                      <a:pt x="980" y="771"/>
                    </a:lnTo>
                    <a:lnTo>
                      <a:pt x="940" y="777"/>
                    </a:lnTo>
                    <a:lnTo>
                      <a:pt x="900" y="783"/>
                    </a:lnTo>
                    <a:lnTo>
                      <a:pt x="861" y="785"/>
                    </a:lnTo>
                    <a:lnTo>
                      <a:pt x="819" y="786"/>
                    </a:lnTo>
                    <a:lnTo>
                      <a:pt x="778" y="785"/>
                    </a:lnTo>
                    <a:lnTo>
                      <a:pt x="737" y="783"/>
                    </a:lnTo>
                    <a:lnTo>
                      <a:pt x="697" y="777"/>
                    </a:lnTo>
                    <a:lnTo>
                      <a:pt x="657" y="771"/>
                    </a:lnTo>
                    <a:lnTo>
                      <a:pt x="619" y="763"/>
                    </a:lnTo>
                    <a:lnTo>
                      <a:pt x="581" y="752"/>
                    </a:lnTo>
                    <a:lnTo>
                      <a:pt x="543" y="740"/>
                    </a:lnTo>
                    <a:lnTo>
                      <a:pt x="507" y="725"/>
                    </a:lnTo>
                    <a:lnTo>
                      <a:pt x="472" y="710"/>
                    </a:lnTo>
                    <a:lnTo>
                      <a:pt x="436" y="693"/>
                    </a:lnTo>
                    <a:lnTo>
                      <a:pt x="403" y="674"/>
                    </a:lnTo>
                    <a:lnTo>
                      <a:pt x="370" y="653"/>
                    </a:lnTo>
                    <a:lnTo>
                      <a:pt x="338" y="631"/>
                    </a:lnTo>
                    <a:lnTo>
                      <a:pt x="308" y="607"/>
                    </a:lnTo>
                    <a:lnTo>
                      <a:pt x="279" y="584"/>
                    </a:lnTo>
                    <a:lnTo>
                      <a:pt x="250" y="557"/>
                    </a:lnTo>
                    <a:lnTo>
                      <a:pt x="223" y="530"/>
                    </a:lnTo>
                    <a:lnTo>
                      <a:pt x="198" y="501"/>
                    </a:lnTo>
                    <a:lnTo>
                      <a:pt x="173" y="472"/>
                    </a:lnTo>
                    <a:lnTo>
                      <a:pt x="150" y="441"/>
                    </a:lnTo>
                    <a:lnTo>
                      <a:pt x="128" y="409"/>
                    </a:lnTo>
                    <a:lnTo>
                      <a:pt x="109" y="376"/>
                    </a:lnTo>
                    <a:lnTo>
                      <a:pt x="89" y="342"/>
                    </a:lnTo>
                    <a:lnTo>
                      <a:pt x="73" y="308"/>
                    </a:lnTo>
                    <a:lnTo>
                      <a:pt x="58" y="271"/>
                    </a:lnTo>
                    <a:lnTo>
                      <a:pt x="44" y="235"/>
                    </a:lnTo>
                    <a:lnTo>
                      <a:pt x="32" y="197"/>
                    </a:lnTo>
                    <a:lnTo>
                      <a:pt x="22" y="159"/>
                    </a:lnTo>
                    <a:lnTo>
                      <a:pt x="14" y="120"/>
                    </a:lnTo>
                    <a:lnTo>
                      <a:pt x="7" y="81"/>
                    </a:lnTo>
                    <a:lnTo>
                      <a:pt x="3" y="40"/>
                    </a:lnTo>
                    <a:lnTo>
                      <a:pt x="0" y="0"/>
                    </a:lnTo>
                    <a:lnTo>
                      <a:pt x="48" y="6"/>
                    </a:lnTo>
                    <a:lnTo>
                      <a:pt x="96" y="12"/>
                    </a:lnTo>
                    <a:lnTo>
                      <a:pt x="146" y="18"/>
                    </a:lnTo>
                    <a:lnTo>
                      <a:pt x="196" y="24"/>
                    </a:lnTo>
                    <a:lnTo>
                      <a:pt x="246" y="28"/>
                    </a:lnTo>
                    <a:lnTo>
                      <a:pt x="297" y="33"/>
                    </a:lnTo>
                    <a:lnTo>
                      <a:pt x="348" y="37"/>
                    </a:lnTo>
                    <a:lnTo>
                      <a:pt x="400" y="41"/>
                    </a:lnTo>
                    <a:lnTo>
                      <a:pt x="452" y="44"/>
                    </a:lnTo>
                    <a:lnTo>
                      <a:pt x="505" y="48"/>
                    </a:lnTo>
                    <a:lnTo>
                      <a:pt x="557" y="50"/>
                    </a:lnTo>
                    <a:lnTo>
                      <a:pt x="611" y="52"/>
                    </a:lnTo>
                    <a:lnTo>
                      <a:pt x="664" y="53"/>
                    </a:lnTo>
                    <a:lnTo>
                      <a:pt x="719" y="55"/>
                    </a:lnTo>
                    <a:lnTo>
                      <a:pt x="774" y="56"/>
                    </a:lnTo>
                    <a:lnTo>
                      <a:pt x="829" y="56"/>
                    </a:lnTo>
                    <a:lnTo>
                      <a:pt x="882" y="56"/>
                    </a:lnTo>
                    <a:lnTo>
                      <a:pt x="936" y="55"/>
                    </a:lnTo>
                    <a:lnTo>
                      <a:pt x="988" y="53"/>
                    </a:lnTo>
                    <a:lnTo>
                      <a:pt x="1041" y="52"/>
                    </a:lnTo>
                    <a:lnTo>
                      <a:pt x="1093" y="50"/>
                    </a:lnTo>
                    <a:lnTo>
                      <a:pt x="1145" y="48"/>
                    </a:lnTo>
                    <a:lnTo>
                      <a:pt x="1196" y="45"/>
                    </a:lnTo>
                    <a:lnTo>
                      <a:pt x="1247" y="42"/>
                    </a:lnTo>
                    <a:lnTo>
                      <a:pt x="1297" y="39"/>
                    </a:lnTo>
                    <a:lnTo>
                      <a:pt x="1348" y="34"/>
                    </a:lnTo>
                    <a:lnTo>
                      <a:pt x="1398" y="30"/>
                    </a:lnTo>
                    <a:lnTo>
                      <a:pt x="1447" y="25"/>
                    </a:lnTo>
                    <a:lnTo>
                      <a:pt x="1495" y="20"/>
                    </a:lnTo>
                    <a:lnTo>
                      <a:pt x="1544" y="15"/>
                    </a:lnTo>
                    <a:lnTo>
                      <a:pt x="1590" y="9"/>
                    </a:lnTo>
                    <a:lnTo>
                      <a:pt x="1638" y="2"/>
                    </a:ln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alpha val="45000"/>
                    </a:schemeClr>
                  </a:gs>
                  <a:gs pos="0">
                    <a:schemeClr val="bg1">
                      <a:alpha val="20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56" name="Freeform 43"/>
            <p:cNvSpPr>
              <a:spLocks/>
            </p:cNvSpPr>
            <p:nvPr/>
          </p:nvSpPr>
          <p:spPr bwMode="auto">
            <a:xfrm>
              <a:off x="6484378" y="417446"/>
              <a:ext cx="2215278" cy="4990087"/>
            </a:xfrm>
            <a:custGeom>
              <a:avLst/>
              <a:gdLst>
                <a:gd name="T0" fmla="*/ 0 w 6402"/>
                <a:gd name="T1" fmla="*/ 0 h 14419"/>
                <a:gd name="T2" fmla="*/ 5706 w 6402"/>
                <a:gd name="T3" fmla="*/ 0 h 14419"/>
                <a:gd name="T4" fmla="*/ 5742 w 6402"/>
                <a:gd name="T5" fmla="*/ 1 h 14419"/>
                <a:gd name="T6" fmla="*/ 5777 w 6402"/>
                <a:gd name="T7" fmla="*/ 4 h 14419"/>
                <a:gd name="T8" fmla="*/ 5811 w 6402"/>
                <a:gd name="T9" fmla="*/ 9 h 14419"/>
                <a:gd name="T10" fmla="*/ 5846 w 6402"/>
                <a:gd name="T11" fmla="*/ 14 h 14419"/>
                <a:gd name="T12" fmla="*/ 5880 w 6402"/>
                <a:gd name="T13" fmla="*/ 22 h 14419"/>
                <a:gd name="T14" fmla="*/ 5913 w 6402"/>
                <a:gd name="T15" fmla="*/ 32 h 14419"/>
                <a:gd name="T16" fmla="*/ 5945 w 6402"/>
                <a:gd name="T17" fmla="*/ 43 h 14419"/>
                <a:gd name="T18" fmla="*/ 5976 w 6402"/>
                <a:gd name="T19" fmla="*/ 56 h 14419"/>
                <a:gd name="T20" fmla="*/ 6007 w 6402"/>
                <a:gd name="T21" fmla="*/ 69 h 14419"/>
                <a:gd name="T22" fmla="*/ 6037 w 6402"/>
                <a:gd name="T23" fmla="*/ 84 h 14419"/>
                <a:gd name="T24" fmla="*/ 6066 w 6402"/>
                <a:gd name="T25" fmla="*/ 101 h 14419"/>
                <a:gd name="T26" fmla="*/ 6094 w 6402"/>
                <a:gd name="T27" fmla="*/ 119 h 14419"/>
                <a:gd name="T28" fmla="*/ 6122 w 6402"/>
                <a:gd name="T29" fmla="*/ 139 h 14419"/>
                <a:gd name="T30" fmla="*/ 6148 w 6402"/>
                <a:gd name="T31" fmla="*/ 160 h 14419"/>
                <a:gd name="T32" fmla="*/ 6174 w 6402"/>
                <a:gd name="T33" fmla="*/ 182 h 14419"/>
                <a:gd name="T34" fmla="*/ 6197 w 6402"/>
                <a:gd name="T35" fmla="*/ 205 h 14419"/>
                <a:gd name="T36" fmla="*/ 6220 w 6402"/>
                <a:gd name="T37" fmla="*/ 228 h 14419"/>
                <a:gd name="T38" fmla="*/ 6242 w 6402"/>
                <a:gd name="T39" fmla="*/ 254 h 14419"/>
                <a:gd name="T40" fmla="*/ 6263 w 6402"/>
                <a:gd name="T41" fmla="*/ 280 h 14419"/>
                <a:gd name="T42" fmla="*/ 6283 w 6402"/>
                <a:gd name="T43" fmla="*/ 308 h 14419"/>
                <a:gd name="T44" fmla="*/ 6301 w 6402"/>
                <a:gd name="T45" fmla="*/ 336 h 14419"/>
                <a:gd name="T46" fmla="*/ 6318 w 6402"/>
                <a:gd name="T47" fmla="*/ 365 h 14419"/>
                <a:gd name="T48" fmla="*/ 6333 w 6402"/>
                <a:gd name="T49" fmla="*/ 395 h 14419"/>
                <a:gd name="T50" fmla="*/ 6348 w 6402"/>
                <a:gd name="T51" fmla="*/ 426 h 14419"/>
                <a:gd name="T52" fmla="*/ 6359 w 6402"/>
                <a:gd name="T53" fmla="*/ 457 h 14419"/>
                <a:gd name="T54" fmla="*/ 6371 w 6402"/>
                <a:gd name="T55" fmla="*/ 489 h 14419"/>
                <a:gd name="T56" fmla="*/ 6380 w 6402"/>
                <a:gd name="T57" fmla="*/ 523 h 14419"/>
                <a:gd name="T58" fmla="*/ 6388 w 6402"/>
                <a:gd name="T59" fmla="*/ 557 h 14419"/>
                <a:gd name="T60" fmla="*/ 6394 w 6402"/>
                <a:gd name="T61" fmla="*/ 591 h 14419"/>
                <a:gd name="T62" fmla="*/ 6398 w 6402"/>
                <a:gd name="T63" fmla="*/ 626 h 14419"/>
                <a:gd name="T64" fmla="*/ 6401 w 6402"/>
                <a:gd name="T65" fmla="*/ 661 h 14419"/>
                <a:gd name="T66" fmla="*/ 6402 w 6402"/>
                <a:gd name="T67" fmla="*/ 696 h 14419"/>
                <a:gd name="T68" fmla="*/ 6402 w 6402"/>
                <a:gd name="T69" fmla="*/ 14419 h 14419"/>
                <a:gd name="T70" fmla="*/ 0 w 6402"/>
                <a:gd name="T71" fmla="*/ 0 h 14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402" h="14419">
                  <a:moveTo>
                    <a:pt x="0" y="0"/>
                  </a:moveTo>
                  <a:lnTo>
                    <a:pt x="5706" y="0"/>
                  </a:lnTo>
                  <a:lnTo>
                    <a:pt x="5742" y="1"/>
                  </a:lnTo>
                  <a:lnTo>
                    <a:pt x="5777" y="4"/>
                  </a:lnTo>
                  <a:lnTo>
                    <a:pt x="5811" y="9"/>
                  </a:lnTo>
                  <a:lnTo>
                    <a:pt x="5846" y="14"/>
                  </a:lnTo>
                  <a:lnTo>
                    <a:pt x="5880" y="22"/>
                  </a:lnTo>
                  <a:lnTo>
                    <a:pt x="5913" y="32"/>
                  </a:lnTo>
                  <a:lnTo>
                    <a:pt x="5945" y="43"/>
                  </a:lnTo>
                  <a:lnTo>
                    <a:pt x="5976" y="56"/>
                  </a:lnTo>
                  <a:lnTo>
                    <a:pt x="6007" y="69"/>
                  </a:lnTo>
                  <a:lnTo>
                    <a:pt x="6037" y="84"/>
                  </a:lnTo>
                  <a:lnTo>
                    <a:pt x="6066" y="101"/>
                  </a:lnTo>
                  <a:lnTo>
                    <a:pt x="6094" y="119"/>
                  </a:lnTo>
                  <a:lnTo>
                    <a:pt x="6122" y="139"/>
                  </a:lnTo>
                  <a:lnTo>
                    <a:pt x="6148" y="160"/>
                  </a:lnTo>
                  <a:lnTo>
                    <a:pt x="6174" y="182"/>
                  </a:lnTo>
                  <a:lnTo>
                    <a:pt x="6197" y="205"/>
                  </a:lnTo>
                  <a:lnTo>
                    <a:pt x="6220" y="228"/>
                  </a:lnTo>
                  <a:lnTo>
                    <a:pt x="6242" y="254"/>
                  </a:lnTo>
                  <a:lnTo>
                    <a:pt x="6263" y="280"/>
                  </a:lnTo>
                  <a:lnTo>
                    <a:pt x="6283" y="308"/>
                  </a:lnTo>
                  <a:lnTo>
                    <a:pt x="6301" y="336"/>
                  </a:lnTo>
                  <a:lnTo>
                    <a:pt x="6318" y="365"/>
                  </a:lnTo>
                  <a:lnTo>
                    <a:pt x="6333" y="395"/>
                  </a:lnTo>
                  <a:lnTo>
                    <a:pt x="6348" y="426"/>
                  </a:lnTo>
                  <a:lnTo>
                    <a:pt x="6359" y="457"/>
                  </a:lnTo>
                  <a:lnTo>
                    <a:pt x="6371" y="489"/>
                  </a:lnTo>
                  <a:lnTo>
                    <a:pt x="6380" y="523"/>
                  </a:lnTo>
                  <a:lnTo>
                    <a:pt x="6388" y="557"/>
                  </a:lnTo>
                  <a:lnTo>
                    <a:pt x="6394" y="591"/>
                  </a:lnTo>
                  <a:lnTo>
                    <a:pt x="6398" y="626"/>
                  </a:lnTo>
                  <a:lnTo>
                    <a:pt x="6401" y="661"/>
                  </a:lnTo>
                  <a:lnTo>
                    <a:pt x="6402" y="696"/>
                  </a:lnTo>
                  <a:lnTo>
                    <a:pt x="6402" y="14419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65000">
                  <a:schemeClr val="bg1">
                    <a:alpha val="0"/>
                  </a:schemeClr>
                </a:gs>
                <a:gs pos="0">
                  <a:schemeClr val="bg1">
                    <a:alpha val="5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57" name="Group 456"/>
            <p:cNvGrpSpPr/>
            <p:nvPr/>
          </p:nvGrpSpPr>
          <p:grpSpPr>
            <a:xfrm>
              <a:off x="6717883" y="652670"/>
              <a:ext cx="82967" cy="81537"/>
              <a:chOff x="9879841" y="1499440"/>
              <a:chExt cx="79021" cy="77659"/>
            </a:xfrm>
          </p:grpSpPr>
          <p:sp>
            <p:nvSpPr>
              <p:cNvPr id="458" name="Freeform 29"/>
              <p:cNvSpPr>
                <a:spLocks/>
              </p:cNvSpPr>
              <p:nvPr/>
            </p:nvSpPr>
            <p:spPr bwMode="auto">
              <a:xfrm>
                <a:off x="9879841" y="1499440"/>
                <a:ext cx="79021" cy="77659"/>
              </a:xfrm>
              <a:custGeom>
                <a:avLst/>
                <a:gdLst>
                  <a:gd name="T0" fmla="*/ 189 w 345"/>
                  <a:gd name="T1" fmla="*/ 1 h 344"/>
                  <a:gd name="T2" fmla="*/ 224 w 345"/>
                  <a:gd name="T3" fmla="*/ 8 h 344"/>
                  <a:gd name="T4" fmla="*/ 254 w 345"/>
                  <a:gd name="T5" fmla="*/ 21 h 344"/>
                  <a:gd name="T6" fmla="*/ 282 w 345"/>
                  <a:gd name="T7" fmla="*/ 39 h 344"/>
                  <a:gd name="T8" fmla="*/ 305 w 345"/>
                  <a:gd name="T9" fmla="*/ 63 h 344"/>
                  <a:gd name="T10" fmla="*/ 324 w 345"/>
                  <a:gd name="T11" fmla="*/ 90 h 344"/>
                  <a:gd name="T12" fmla="*/ 337 w 345"/>
                  <a:gd name="T13" fmla="*/ 121 h 344"/>
                  <a:gd name="T14" fmla="*/ 343 w 345"/>
                  <a:gd name="T15" fmla="*/ 154 h 344"/>
                  <a:gd name="T16" fmla="*/ 343 w 345"/>
                  <a:gd name="T17" fmla="*/ 189 h 344"/>
                  <a:gd name="T18" fmla="*/ 337 w 345"/>
                  <a:gd name="T19" fmla="*/ 224 h 344"/>
                  <a:gd name="T20" fmla="*/ 324 w 345"/>
                  <a:gd name="T21" fmla="*/ 254 h 344"/>
                  <a:gd name="T22" fmla="*/ 305 w 345"/>
                  <a:gd name="T23" fmla="*/ 282 h 344"/>
                  <a:gd name="T24" fmla="*/ 282 w 345"/>
                  <a:gd name="T25" fmla="*/ 304 h 344"/>
                  <a:gd name="T26" fmla="*/ 254 w 345"/>
                  <a:gd name="T27" fmla="*/ 324 h 344"/>
                  <a:gd name="T28" fmla="*/ 224 w 345"/>
                  <a:gd name="T29" fmla="*/ 336 h 344"/>
                  <a:gd name="T30" fmla="*/ 189 w 345"/>
                  <a:gd name="T31" fmla="*/ 343 h 344"/>
                  <a:gd name="T32" fmla="*/ 155 w 345"/>
                  <a:gd name="T33" fmla="*/ 343 h 344"/>
                  <a:gd name="T34" fmla="*/ 121 w 345"/>
                  <a:gd name="T35" fmla="*/ 336 h 344"/>
                  <a:gd name="T36" fmla="*/ 90 w 345"/>
                  <a:gd name="T37" fmla="*/ 324 h 344"/>
                  <a:gd name="T38" fmla="*/ 63 w 345"/>
                  <a:gd name="T39" fmla="*/ 304 h 344"/>
                  <a:gd name="T40" fmla="*/ 39 w 345"/>
                  <a:gd name="T41" fmla="*/ 282 h 344"/>
                  <a:gd name="T42" fmla="*/ 21 w 345"/>
                  <a:gd name="T43" fmla="*/ 254 h 344"/>
                  <a:gd name="T44" fmla="*/ 8 w 345"/>
                  <a:gd name="T45" fmla="*/ 224 h 344"/>
                  <a:gd name="T46" fmla="*/ 1 w 345"/>
                  <a:gd name="T47" fmla="*/ 189 h 344"/>
                  <a:gd name="T48" fmla="*/ 1 w 345"/>
                  <a:gd name="T49" fmla="*/ 154 h 344"/>
                  <a:gd name="T50" fmla="*/ 8 w 345"/>
                  <a:gd name="T51" fmla="*/ 121 h 344"/>
                  <a:gd name="T52" fmla="*/ 21 w 345"/>
                  <a:gd name="T53" fmla="*/ 90 h 344"/>
                  <a:gd name="T54" fmla="*/ 39 w 345"/>
                  <a:gd name="T55" fmla="*/ 63 h 344"/>
                  <a:gd name="T56" fmla="*/ 63 w 345"/>
                  <a:gd name="T57" fmla="*/ 39 h 344"/>
                  <a:gd name="T58" fmla="*/ 90 w 345"/>
                  <a:gd name="T59" fmla="*/ 21 h 344"/>
                  <a:gd name="T60" fmla="*/ 121 w 345"/>
                  <a:gd name="T61" fmla="*/ 8 h 344"/>
                  <a:gd name="T62" fmla="*/ 155 w 345"/>
                  <a:gd name="T63" fmla="*/ 1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45" h="344">
                    <a:moveTo>
                      <a:pt x="172" y="0"/>
                    </a:moveTo>
                    <a:lnTo>
                      <a:pt x="189" y="1"/>
                    </a:lnTo>
                    <a:lnTo>
                      <a:pt x="207" y="3"/>
                    </a:lnTo>
                    <a:lnTo>
                      <a:pt x="224" y="8"/>
                    </a:lnTo>
                    <a:lnTo>
                      <a:pt x="240" y="14"/>
                    </a:lnTo>
                    <a:lnTo>
                      <a:pt x="254" y="21"/>
                    </a:lnTo>
                    <a:lnTo>
                      <a:pt x="268" y="30"/>
                    </a:lnTo>
                    <a:lnTo>
                      <a:pt x="282" y="39"/>
                    </a:lnTo>
                    <a:lnTo>
                      <a:pt x="294" y="50"/>
                    </a:lnTo>
                    <a:lnTo>
                      <a:pt x="305" y="63"/>
                    </a:lnTo>
                    <a:lnTo>
                      <a:pt x="315" y="75"/>
                    </a:lnTo>
                    <a:lnTo>
                      <a:pt x="324" y="90"/>
                    </a:lnTo>
                    <a:lnTo>
                      <a:pt x="331" y="105"/>
                    </a:lnTo>
                    <a:lnTo>
                      <a:pt x="337" y="121"/>
                    </a:lnTo>
                    <a:lnTo>
                      <a:pt x="341" y="137"/>
                    </a:lnTo>
                    <a:lnTo>
                      <a:pt x="343" y="154"/>
                    </a:lnTo>
                    <a:lnTo>
                      <a:pt x="345" y="172"/>
                    </a:lnTo>
                    <a:lnTo>
                      <a:pt x="343" y="189"/>
                    </a:lnTo>
                    <a:lnTo>
                      <a:pt x="341" y="206"/>
                    </a:lnTo>
                    <a:lnTo>
                      <a:pt x="337" y="224"/>
                    </a:lnTo>
                    <a:lnTo>
                      <a:pt x="331" y="239"/>
                    </a:lnTo>
                    <a:lnTo>
                      <a:pt x="324" y="254"/>
                    </a:lnTo>
                    <a:lnTo>
                      <a:pt x="315" y="268"/>
                    </a:lnTo>
                    <a:lnTo>
                      <a:pt x="305" y="282"/>
                    </a:lnTo>
                    <a:lnTo>
                      <a:pt x="294" y="294"/>
                    </a:lnTo>
                    <a:lnTo>
                      <a:pt x="282" y="304"/>
                    </a:lnTo>
                    <a:lnTo>
                      <a:pt x="268" y="315"/>
                    </a:lnTo>
                    <a:lnTo>
                      <a:pt x="254" y="324"/>
                    </a:lnTo>
                    <a:lnTo>
                      <a:pt x="240" y="331"/>
                    </a:lnTo>
                    <a:lnTo>
                      <a:pt x="224" y="336"/>
                    </a:lnTo>
                    <a:lnTo>
                      <a:pt x="207" y="341"/>
                    </a:lnTo>
                    <a:lnTo>
                      <a:pt x="189" y="343"/>
                    </a:lnTo>
                    <a:lnTo>
                      <a:pt x="172" y="344"/>
                    </a:lnTo>
                    <a:lnTo>
                      <a:pt x="155" y="343"/>
                    </a:lnTo>
                    <a:lnTo>
                      <a:pt x="138" y="341"/>
                    </a:lnTo>
                    <a:lnTo>
                      <a:pt x="121" y="336"/>
                    </a:lnTo>
                    <a:lnTo>
                      <a:pt x="105" y="331"/>
                    </a:lnTo>
                    <a:lnTo>
                      <a:pt x="90" y="324"/>
                    </a:lnTo>
                    <a:lnTo>
                      <a:pt x="76" y="315"/>
                    </a:lnTo>
                    <a:lnTo>
                      <a:pt x="63" y="304"/>
                    </a:lnTo>
                    <a:lnTo>
                      <a:pt x="50" y="294"/>
                    </a:lnTo>
                    <a:lnTo>
                      <a:pt x="39" y="282"/>
                    </a:lnTo>
                    <a:lnTo>
                      <a:pt x="30" y="268"/>
                    </a:lnTo>
                    <a:lnTo>
                      <a:pt x="21" y="254"/>
                    </a:lnTo>
                    <a:lnTo>
                      <a:pt x="14" y="239"/>
                    </a:lnTo>
                    <a:lnTo>
                      <a:pt x="8" y="224"/>
                    </a:lnTo>
                    <a:lnTo>
                      <a:pt x="3" y="206"/>
                    </a:lnTo>
                    <a:lnTo>
                      <a:pt x="1" y="189"/>
                    </a:lnTo>
                    <a:lnTo>
                      <a:pt x="0" y="172"/>
                    </a:lnTo>
                    <a:lnTo>
                      <a:pt x="1" y="154"/>
                    </a:lnTo>
                    <a:lnTo>
                      <a:pt x="3" y="137"/>
                    </a:lnTo>
                    <a:lnTo>
                      <a:pt x="8" y="121"/>
                    </a:lnTo>
                    <a:lnTo>
                      <a:pt x="14" y="105"/>
                    </a:lnTo>
                    <a:lnTo>
                      <a:pt x="21" y="90"/>
                    </a:lnTo>
                    <a:lnTo>
                      <a:pt x="30" y="75"/>
                    </a:lnTo>
                    <a:lnTo>
                      <a:pt x="39" y="63"/>
                    </a:lnTo>
                    <a:lnTo>
                      <a:pt x="50" y="50"/>
                    </a:lnTo>
                    <a:lnTo>
                      <a:pt x="63" y="39"/>
                    </a:lnTo>
                    <a:lnTo>
                      <a:pt x="76" y="30"/>
                    </a:lnTo>
                    <a:lnTo>
                      <a:pt x="90" y="21"/>
                    </a:lnTo>
                    <a:lnTo>
                      <a:pt x="105" y="14"/>
                    </a:lnTo>
                    <a:lnTo>
                      <a:pt x="121" y="8"/>
                    </a:lnTo>
                    <a:lnTo>
                      <a:pt x="138" y="3"/>
                    </a:lnTo>
                    <a:lnTo>
                      <a:pt x="155" y="1"/>
                    </a:lnTo>
                    <a:lnTo>
                      <a:pt x="172" y="0"/>
                    </a:lnTo>
                    <a:close/>
                  </a:path>
                </a:pathLst>
              </a:custGeom>
              <a:gradFill flip="none" rotWithShape="1">
                <a:gsLst>
                  <a:gs pos="65000">
                    <a:schemeClr val="tx1">
                      <a:lumMod val="75000"/>
                      <a:lumOff val="25000"/>
                    </a:schemeClr>
                  </a:gs>
                  <a:gs pos="0">
                    <a:schemeClr val="tx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9" name="Freeform 30"/>
              <p:cNvSpPr>
                <a:spLocks/>
              </p:cNvSpPr>
              <p:nvPr/>
            </p:nvSpPr>
            <p:spPr bwMode="auto">
              <a:xfrm>
                <a:off x="9900297" y="1518512"/>
                <a:ext cx="38148" cy="38148"/>
              </a:xfrm>
              <a:custGeom>
                <a:avLst/>
                <a:gdLst>
                  <a:gd name="T0" fmla="*/ 93 w 169"/>
                  <a:gd name="T1" fmla="*/ 0 h 169"/>
                  <a:gd name="T2" fmla="*/ 109 w 169"/>
                  <a:gd name="T3" fmla="*/ 3 h 169"/>
                  <a:gd name="T4" fmla="*/ 124 w 169"/>
                  <a:gd name="T5" fmla="*/ 10 h 169"/>
                  <a:gd name="T6" fmla="*/ 138 w 169"/>
                  <a:gd name="T7" fmla="*/ 19 h 169"/>
                  <a:gd name="T8" fmla="*/ 149 w 169"/>
                  <a:gd name="T9" fmla="*/ 31 h 169"/>
                  <a:gd name="T10" fmla="*/ 158 w 169"/>
                  <a:gd name="T11" fmla="*/ 43 h 169"/>
                  <a:gd name="T12" fmla="*/ 165 w 169"/>
                  <a:gd name="T13" fmla="*/ 59 h 169"/>
                  <a:gd name="T14" fmla="*/ 169 w 169"/>
                  <a:gd name="T15" fmla="*/ 75 h 169"/>
                  <a:gd name="T16" fmla="*/ 169 w 169"/>
                  <a:gd name="T17" fmla="*/ 92 h 169"/>
                  <a:gd name="T18" fmla="*/ 165 w 169"/>
                  <a:gd name="T19" fmla="*/ 109 h 169"/>
                  <a:gd name="T20" fmla="*/ 158 w 169"/>
                  <a:gd name="T21" fmla="*/ 124 h 169"/>
                  <a:gd name="T22" fmla="*/ 149 w 169"/>
                  <a:gd name="T23" fmla="*/ 138 h 169"/>
                  <a:gd name="T24" fmla="*/ 138 w 169"/>
                  <a:gd name="T25" fmla="*/ 149 h 169"/>
                  <a:gd name="T26" fmla="*/ 124 w 169"/>
                  <a:gd name="T27" fmla="*/ 158 h 169"/>
                  <a:gd name="T28" fmla="*/ 109 w 169"/>
                  <a:gd name="T29" fmla="*/ 165 h 169"/>
                  <a:gd name="T30" fmla="*/ 93 w 169"/>
                  <a:gd name="T31" fmla="*/ 169 h 169"/>
                  <a:gd name="T32" fmla="*/ 75 w 169"/>
                  <a:gd name="T33" fmla="*/ 169 h 169"/>
                  <a:gd name="T34" fmla="*/ 59 w 169"/>
                  <a:gd name="T35" fmla="*/ 165 h 169"/>
                  <a:gd name="T36" fmla="*/ 44 w 169"/>
                  <a:gd name="T37" fmla="*/ 158 h 169"/>
                  <a:gd name="T38" fmla="*/ 31 w 169"/>
                  <a:gd name="T39" fmla="*/ 149 h 169"/>
                  <a:gd name="T40" fmla="*/ 19 w 169"/>
                  <a:gd name="T41" fmla="*/ 138 h 169"/>
                  <a:gd name="T42" fmla="*/ 10 w 169"/>
                  <a:gd name="T43" fmla="*/ 124 h 169"/>
                  <a:gd name="T44" fmla="*/ 3 w 169"/>
                  <a:gd name="T45" fmla="*/ 109 h 169"/>
                  <a:gd name="T46" fmla="*/ 0 w 169"/>
                  <a:gd name="T47" fmla="*/ 92 h 169"/>
                  <a:gd name="T48" fmla="*/ 0 w 169"/>
                  <a:gd name="T49" fmla="*/ 75 h 169"/>
                  <a:gd name="T50" fmla="*/ 3 w 169"/>
                  <a:gd name="T51" fmla="*/ 59 h 169"/>
                  <a:gd name="T52" fmla="*/ 10 w 169"/>
                  <a:gd name="T53" fmla="*/ 43 h 169"/>
                  <a:gd name="T54" fmla="*/ 19 w 169"/>
                  <a:gd name="T55" fmla="*/ 31 h 169"/>
                  <a:gd name="T56" fmla="*/ 31 w 169"/>
                  <a:gd name="T57" fmla="*/ 19 h 169"/>
                  <a:gd name="T58" fmla="*/ 44 w 169"/>
                  <a:gd name="T59" fmla="*/ 10 h 169"/>
                  <a:gd name="T60" fmla="*/ 59 w 169"/>
                  <a:gd name="T61" fmla="*/ 3 h 169"/>
                  <a:gd name="T62" fmla="*/ 75 w 169"/>
                  <a:gd name="T63" fmla="*/ 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9" h="169">
                    <a:moveTo>
                      <a:pt x="84" y="0"/>
                    </a:moveTo>
                    <a:lnTo>
                      <a:pt x="93" y="0"/>
                    </a:lnTo>
                    <a:lnTo>
                      <a:pt x="101" y="1"/>
                    </a:lnTo>
                    <a:lnTo>
                      <a:pt x="109" y="3"/>
                    </a:lnTo>
                    <a:lnTo>
                      <a:pt x="117" y="6"/>
                    </a:lnTo>
                    <a:lnTo>
                      <a:pt x="124" y="10"/>
                    </a:lnTo>
                    <a:lnTo>
                      <a:pt x="132" y="14"/>
                    </a:lnTo>
                    <a:lnTo>
                      <a:pt x="138" y="19"/>
                    </a:lnTo>
                    <a:lnTo>
                      <a:pt x="145" y="24"/>
                    </a:lnTo>
                    <a:lnTo>
                      <a:pt x="149" y="31"/>
                    </a:lnTo>
                    <a:lnTo>
                      <a:pt x="155" y="36"/>
                    </a:lnTo>
                    <a:lnTo>
                      <a:pt x="158" y="43"/>
                    </a:lnTo>
                    <a:lnTo>
                      <a:pt x="162" y="51"/>
                    </a:lnTo>
                    <a:lnTo>
                      <a:pt x="165" y="59"/>
                    </a:lnTo>
                    <a:lnTo>
                      <a:pt x="168" y="67"/>
                    </a:lnTo>
                    <a:lnTo>
                      <a:pt x="169" y="75"/>
                    </a:lnTo>
                    <a:lnTo>
                      <a:pt x="169" y="84"/>
                    </a:lnTo>
                    <a:lnTo>
                      <a:pt x="169" y="92"/>
                    </a:lnTo>
                    <a:lnTo>
                      <a:pt x="168" y="101"/>
                    </a:lnTo>
                    <a:lnTo>
                      <a:pt x="165" y="109"/>
                    </a:lnTo>
                    <a:lnTo>
                      <a:pt x="162" y="117"/>
                    </a:lnTo>
                    <a:lnTo>
                      <a:pt x="158" y="124"/>
                    </a:lnTo>
                    <a:lnTo>
                      <a:pt x="155" y="131"/>
                    </a:lnTo>
                    <a:lnTo>
                      <a:pt x="149" y="138"/>
                    </a:lnTo>
                    <a:lnTo>
                      <a:pt x="145" y="143"/>
                    </a:lnTo>
                    <a:lnTo>
                      <a:pt x="138" y="149"/>
                    </a:lnTo>
                    <a:lnTo>
                      <a:pt x="132" y="155"/>
                    </a:lnTo>
                    <a:lnTo>
                      <a:pt x="124" y="158"/>
                    </a:lnTo>
                    <a:lnTo>
                      <a:pt x="117" y="162"/>
                    </a:lnTo>
                    <a:lnTo>
                      <a:pt x="109" y="165"/>
                    </a:lnTo>
                    <a:lnTo>
                      <a:pt x="101" y="167"/>
                    </a:lnTo>
                    <a:lnTo>
                      <a:pt x="93" y="169"/>
                    </a:lnTo>
                    <a:lnTo>
                      <a:pt x="84" y="169"/>
                    </a:lnTo>
                    <a:lnTo>
                      <a:pt x="75" y="169"/>
                    </a:lnTo>
                    <a:lnTo>
                      <a:pt x="67" y="167"/>
                    </a:lnTo>
                    <a:lnTo>
                      <a:pt x="59" y="165"/>
                    </a:lnTo>
                    <a:lnTo>
                      <a:pt x="51" y="162"/>
                    </a:lnTo>
                    <a:lnTo>
                      <a:pt x="44" y="158"/>
                    </a:lnTo>
                    <a:lnTo>
                      <a:pt x="36" y="155"/>
                    </a:lnTo>
                    <a:lnTo>
                      <a:pt x="31" y="149"/>
                    </a:lnTo>
                    <a:lnTo>
                      <a:pt x="24" y="143"/>
                    </a:lnTo>
                    <a:lnTo>
                      <a:pt x="19" y="138"/>
                    </a:lnTo>
                    <a:lnTo>
                      <a:pt x="14" y="131"/>
                    </a:lnTo>
                    <a:lnTo>
                      <a:pt x="10" y="124"/>
                    </a:lnTo>
                    <a:lnTo>
                      <a:pt x="6" y="117"/>
                    </a:lnTo>
                    <a:lnTo>
                      <a:pt x="3" y="109"/>
                    </a:lnTo>
                    <a:lnTo>
                      <a:pt x="1" y="101"/>
                    </a:lnTo>
                    <a:lnTo>
                      <a:pt x="0" y="92"/>
                    </a:lnTo>
                    <a:lnTo>
                      <a:pt x="0" y="84"/>
                    </a:lnTo>
                    <a:lnTo>
                      <a:pt x="0" y="75"/>
                    </a:lnTo>
                    <a:lnTo>
                      <a:pt x="1" y="67"/>
                    </a:lnTo>
                    <a:lnTo>
                      <a:pt x="3" y="59"/>
                    </a:lnTo>
                    <a:lnTo>
                      <a:pt x="6" y="51"/>
                    </a:lnTo>
                    <a:lnTo>
                      <a:pt x="10" y="43"/>
                    </a:lnTo>
                    <a:lnTo>
                      <a:pt x="14" y="36"/>
                    </a:lnTo>
                    <a:lnTo>
                      <a:pt x="19" y="31"/>
                    </a:lnTo>
                    <a:lnTo>
                      <a:pt x="24" y="24"/>
                    </a:lnTo>
                    <a:lnTo>
                      <a:pt x="31" y="19"/>
                    </a:lnTo>
                    <a:lnTo>
                      <a:pt x="36" y="14"/>
                    </a:lnTo>
                    <a:lnTo>
                      <a:pt x="44" y="10"/>
                    </a:lnTo>
                    <a:lnTo>
                      <a:pt x="51" y="6"/>
                    </a:lnTo>
                    <a:lnTo>
                      <a:pt x="59" y="3"/>
                    </a:lnTo>
                    <a:lnTo>
                      <a:pt x="67" y="1"/>
                    </a:lnTo>
                    <a:lnTo>
                      <a:pt x="75" y="0"/>
                    </a:lnTo>
                    <a:lnTo>
                      <a:pt x="84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B0F0"/>
                  </a:gs>
                  <a:gs pos="74000">
                    <a:srgbClr val="00206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0" name="Freeform 31"/>
              <p:cNvSpPr>
                <a:spLocks/>
              </p:cNvSpPr>
              <p:nvPr/>
            </p:nvSpPr>
            <p:spPr bwMode="auto">
              <a:xfrm>
                <a:off x="9905741" y="1533501"/>
                <a:ext cx="10899" cy="10899"/>
              </a:xfrm>
              <a:custGeom>
                <a:avLst/>
                <a:gdLst>
                  <a:gd name="T0" fmla="*/ 23 w 46"/>
                  <a:gd name="T1" fmla="*/ 0 h 47"/>
                  <a:gd name="T2" fmla="*/ 27 w 46"/>
                  <a:gd name="T3" fmla="*/ 1 h 47"/>
                  <a:gd name="T4" fmla="*/ 32 w 46"/>
                  <a:gd name="T5" fmla="*/ 2 h 47"/>
                  <a:gd name="T6" fmla="*/ 35 w 46"/>
                  <a:gd name="T7" fmla="*/ 5 h 47"/>
                  <a:gd name="T8" fmla="*/ 39 w 46"/>
                  <a:gd name="T9" fmla="*/ 7 h 47"/>
                  <a:gd name="T10" fmla="*/ 42 w 46"/>
                  <a:gd name="T11" fmla="*/ 10 h 47"/>
                  <a:gd name="T12" fmla="*/ 45 w 46"/>
                  <a:gd name="T13" fmla="*/ 15 h 47"/>
                  <a:gd name="T14" fmla="*/ 46 w 46"/>
                  <a:gd name="T15" fmla="*/ 18 h 47"/>
                  <a:gd name="T16" fmla="*/ 46 w 46"/>
                  <a:gd name="T17" fmla="*/ 24 h 47"/>
                  <a:gd name="T18" fmla="*/ 46 w 46"/>
                  <a:gd name="T19" fmla="*/ 28 h 47"/>
                  <a:gd name="T20" fmla="*/ 45 w 46"/>
                  <a:gd name="T21" fmla="*/ 32 h 47"/>
                  <a:gd name="T22" fmla="*/ 42 w 46"/>
                  <a:gd name="T23" fmla="*/ 36 h 47"/>
                  <a:gd name="T24" fmla="*/ 39 w 46"/>
                  <a:gd name="T25" fmla="*/ 40 h 47"/>
                  <a:gd name="T26" fmla="*/ 35 w 46"/>
                  <a:gd name="T27" fmla="*/ 42 h 47"/>
                  <a:gd name="T28" fmla="*/ 32 w 46"/>
                  <a:gd name="T29" fmla="*/ 44 h 47"/>
                  <a:gd name="T30" fmla="*/ 27 w 46"/>
                  <a:gd name="T31" fmla="*/ 46 h 47"/>
                  <a:gd name="T32" fmla="*/ 23 w 46"/>
                  <a:gd name="T33" fmla="*/ 47 h 47"/>
                  <a:gd name="T34" fmla="*/ 18 w 46"/>
                  <a:gd name="T35" fmla="*/ 46 h 47"/>
                  <a:gd name="T36" fmla="*/ 14 w 46"/>
                  <a:gd name="T37" fmla="*/ 44 h 47"/>
                  <a:gd name="T38" fmla="*/ 10 w 46"/>
                  <a:gd name="T39" fmla="*/ 42 h 47"/>
                  <a:gd name="T40" fmla="*/ 7 w 46"/>
                  <a:gd name="T41" fmla="*/ 40 h 47"/>
                  <a:gd name="T42" fmla="*/ 4 w 46"/>
                  <a:gd name="T43" fmla="*/ 36 h 47"/>
                  <a:gd name="T44" fmla="*/ 1 w 46"/>
                  <a:gd name="T45" fmla="*/ 32 h 47"/>
                  <a:gd name="T46" fmla="*/ 0 w 46"/>
                  <a:gd name="T47" fmla="*/ 28 h 47"/>
                  <a:gd name="T48" fmla="*/ 0 w 46"/>
                  <a:gd name="T49" fmla="*/ 24 h 47"/>
                  <a:gd name="T50" fmla="*/ 0 w 46"/>
                  <a:gd name="T51" fmla="*/ 18 h 47"/>
                  <a:gd name="T52" fmla="*/ 1 w 46"/>
                  <a:gd name="T53" fmla="*/ 15 h 47"/>
                  <a:gd name="T54" fmla="*/ 4 w 46"/>
                  <a:gd name="T55" fmla="*/ 10 h 47"/>
                  <a:gd name="T56" fmla="*/ 7 w 46"/>
                  <a:gd name="T57" fmla="*/ 7 h 47"/>
                  <a:gd name="T58" fmla="*/ 10 w 46"/>
                  <a:gd name="T59" fmla="*/ 5 h 47"/>
                  <a:gd name="T60" fmla="*/ 14 w 46"/>
                  <a:gd name="T61" fmla="*/ 2 h 47"/>
                  <a:gd name="T62" fmla="*/ 18 w 46"/>
                  <a:gd name="T63" fmla="*/ 1 h 47"/>
                  <a:gd name="T64" fmla="*/ 23 w 46"/>
                  <a:gd name="T6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47">
                    <a:moveTo>
                      <a:pt x="23" y="0"/>
                    </a:moveTo>
                    <a:lnTo>
                      <a:pt x="27" y="1"/>
                    </a:lnTo>
                    <a:lnTo>
                      <a:pt x="32" y="2"/>
                    </a:lnTo>
                    <a:lnTo>
                      <a:pt x="35" y="5"/>
                    </a:lnTo>
                    <a:lnTo>
                      <a:pt x="39" y="7"/>
                    </a:lnTo>
                    <a:lnTo>
                      <a:pt x="42" y="10"/>
                    </a:lnTo>
                    <a:lnTo>
                      <a:pt x="45" y="15"/>
                    </a:lnTo>
                    <a:lnTo>
                      <a:pt x="46" y="18"/>
                    </a:lnTo>
                    <a:lnTo>
                      <a:pt x="46" y="24"/>
                    </a:lnTo>
                    <a:lnTo>
                      <a:pt x="46" y="28"/>
                    </a:lnTo>
                    <a:lnTo>
                      <a:pt x="45" y="32"/>
                    </a:lnTo>
                    <a:lnTo>
                      <a:pt x="42" y="36"/>
                    </a:lnTo>
                    <a:lnTo>
                      <a:pt x="39" y="40"/>
                    </a:lnTo>
                    <a:lnTo>
                      <a:pt x="35" y="42"/>
                    </a:lnTo>
                    <a:lnTo>
                      <a:pt x="32" y="44"/>
                    </a:lnTo>
                    <a:lnTo>
                      <a:pt x="27" y="46"/>
                    </a:lnTo>
                    <a:lnTo>
                      <a:pt x="23" y="47"/>
                    </a:lnTo>
                    <a:lnTo>
                      <a:pt x="18" y="46"/>
                    </a:lnTo>
                    <a:lnTo>
                      <a:pt x="14" y="44"/>
                    </a:lnTo>
                    <a:lnTo>
                      <a:pt x="10" y="42"/>
                    </a:lnTo>
                    <a:lnTo>
                      <a:pt x="7" y="40"/>
                    </a:lnTo>
                    <a:lnTo>
                      <a:pt x="4" y="36"/>
                    </a:lnTo>
                    <a:lnTo>
                      <a:pt x="1" y="32"/>
                    </a:lnTo>
                    <a:lnTo>
                      <a:pt x="0" y="28"/>
                    </a:lnTo>
                    <a:lnTo>
                      <a:pt x="0" y="24"/>
                    </a:lnTo>
                    <a:lnTo>
                      <a:pt x="0" y="18"/>
                    </a:lnTo>
                    <a:lnTo>
                      <a:pt x="1" y="15"/>
                    </a:lnTo>
                    <a:lnTo>
                      <a:pt x="4" y="10"/>
                    </a:lnTo>
                    <a:lnTo>
                      <a:pt x="7" y="7"/>
                    </a:lnTo>
                    <a:lnTo>
                      <a:pt x="10" y="5"/>
                    </a:lnTo>
                    <a:lnTo>
                      <a:pt x="14" y="2"/>
                    </a:lnTo>
                    <a:lnTo>
                      <a:pt x="18" y="1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E6E7E8">
                  <a:alpha val="5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" name="Freeform 32"/>
              <p:cNvSpPr>
                <a:spLocks/>
              </p:cNvSpPr>
              <p:nvPr/>
            </p:nvSpPr>
            <p:spPr bwMode="auto">
              <a:xfrm>
                <a:off x="9923624" y="1528073"/>
                <a:ext cx="6813" cy="6813"/>
              </a:xfrm>
              <a:custGeom>
                <a:avLst/>
                <a:gdLst>
                  <a:gd name="T0" fmla="*/ 15 w 30"/>
                  <a:gd name="T1" fmla="*/ 0 h 31"/>
                  <a:gd name="T2" fmla="*/ 18 w 30"/>
                  <a:gd name="T3" fmla="*/ 0 h 31"/>
                  <a:gd name="T4" fmla="*/ 20 w 30"/>
                  <a:gd name="T5" fmla="*/ 1 h 31"/>
                  <a:gd name="T6" fmla="*/ 24 w 30"/>
                  <a:gd name="T7" fmla="*/ 2 h 31"/>
                  <a:gd name="T8" fmla="*/ 26 w 30"/>
                  <a:gd name="T9" fmla="*/ 4 h 31"/>
                  <a:gd name="T10" fmla="*/ 27 w 30"/>
                  <a:gd name="T11" fmla="*/ 7 h 31"/>
                  <a:gd name="T12" fmla="*/ 29 w 30"/>
                  <a:gd name="T13" fmla="*/ 9 h 31"/>
                  <a:gd name="T14" fmla="*/ 29 w 30"/>
                  <a:gd name="T15" fmla="*/ 11 h 31"/>
                  <a:gd name="T16" fmla="*/ 30 w 30"/>
                  <a:gd name="T17" fmla="*/ 15 h 31"/>
                  <a:gd name="T18" fmla="*/ 29 w 30"/>
                  <a:gd name="T19" fmla="*/ 18 h 31"/>
                  <a:gd name="T20" fmla="*/ 29 w 30"/>
                  <a:gd name="T21" fmla="*/ 20 h 31"/>
                  <a:gd name="T22" fmla="*/ 27 w 30"/>
                  <a:gd name="T23" fmla="*/ 24 h 31"/>
                  <a:gd name="T24" fmla="*/ 26 w 30"/>
                  <a:gd name="T25" fmla="*/ 26 h 31"/>
                  <a:gd name="T26" fmla="*/ 24 w 30"/>
                  <a:gd name="T27" fmla="*/ 27 h 31"/>
                  <a:gd name="T28" fmla="*/ 20 w 30"/>
                  <a:gd name="T29" fmla="*/ 28 h 31"/>
                  <a:gd name="T30" fmla="*/ 18 w 30"/>
                  <a:gd name="T31" fmla="*/ 30 h 31"/>
                  <a:gd name="T32" fmla="*/ 15 w 30"/>
                  <a:gd name="T33" fmla="*/ 31 h 31"/>
                  <a:gd name="T34" fmla="*/ 11 w 30"/>
                  <a:gd name="T35" fmla="*/ 30 h 31"/>
                  <a:gd name="T36" fmla="*/ 9 w 30"/>
                  <a:gd name="T37" fmla="*/ 28 h 31"/>
                  <a:gd name="T38" fmla="*/ 7 w 30"/>
                  <a:gd name="T39" fmla="*/ 27 h 31"/>
                  <a:gd name="T40" fmla="*/ 4 w 30"/>
                  <a:gd name="T41" fmla="*/ 26 h 31"/>
                  <a:gd name="T42" fmla="*/ 2 w 30"/>
                  <a:gd name="T43" fmla="*/ 24 h 31"/>
                  <a:gd name="T44" fmla="*/ 1 w 30"/>
                  <a:gd name="T45" fmla="*/ 20 h 31"/>
                  <a:gd name="T46" fmla="*/ 0 w 30"/>
                  <a:gd name="T47" fmla="*/ 18 h 31"/>
                  <a:gd name="T48" fmla="*/ 0 w 30"/>
                  <a:gd name="T49" fmla="*/ 15 h 31"/>
                  <a:gd name="T50" fmla="*/ 0 w 30"/>
                  <a:gd name="T51" fmla="*/ 11 h 31"/>
                  <a:gd name="T52" fmla="*/ 1 w 30"/>
                  <a:gd name="T53" fmla="*/ 9 h 31"/>
                  <a:gd name="T54" fmla="*/ 2 w 30"/>
                  <a:gd name="T55" fmla="*/ 7 h 31"/>
                  <a:gd name="T56" fmla="*/ 4 w 30"/>
                  <a:gd name="T57" fmla="*/ 4 h 31"/>
                  <a:gd name="T58" fmla="*/ 7 w 30"/>
                  <a:gd name="T59" fmla="*/ 2 h 31"/>
                  <a:gd name="T60" fmla="*/ 9 w 30"/>
                  <a:gd name="T61" fmla="*/ 1 h 31"/>
                  <a:gd name="T62" fmla="*/ 11 w 30"/>
                  <a:gd name="T63" fmla="*/ 0 h 31"/>
                  <a:gd name="T64" fmla="*/ 15 w 30"/>
                  <a:gd name="T65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1">
                    <a:moveTo>
                      <a:pt x="15" y="0"/>
                    </a:moveTo>
                    <a:lnTo>
                      <a:pt x="18" y="0"/>
                    </a:lnTo>
                    <a:lnTo>
                      <a:pt x="20" y="1"/>
                    </a:lnTo>
                    <a:lnTo>
                      <a:pt x="24" y="2"/>
                    </a:lnTo>
                    <a:lnTo>
                      <a:pt x="26" y="4"/>
                    </a:lnTo>
                    <a:lnTo>
                      <a:pt x="27" y="7"/>
                    </a:lnTo>
                    <a:lnTo>
                      <a:pt x="29" y="9"/>
                    </a:lnTo>
                    <a:lnTo>
                      <a:pt x="29" y="11"/>
                    </a:lnTo>
                    <a:lnTo>
                      <a:pt x="30" y="15"/>
                    </a:lnTo>
                    <a:lnTo>
                      <a:pt x="29" y="18"/>
                    </a:lnTo>
                    <a:lnTo>
                      <a:pt x="29" y="20"/>
                    </a:lnTo>
                    <a:lnTo>
                      <a:pt x="27" y="24"/>
                    </a:lnTo>
                    <a:lnTo>
                      <a:pt x="26" y="26"/>
                    </a:lnTo>
                    <a:lnTo>
                      <a:pt x="24" y="27"/>
                    </a:lnTo>
                    <a:lnTo>
                      <a:pt x="20" y="28"/>
                    </a:lnTo>
                    <a:lnTo>
                      <a:pt x="18" y="30"/>
                    </a:lnTo>
                    <a:lnTo>
                      <a:pt x="15" y="31"/>
                    </a:lnTo>
                    <a:lnTo>
                      <a:pt x="11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6"/>
                    </a:lnTo>
                    <a:lnTo>
                      <a:pt x="2" y="24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4" y="4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E6E7E8">
                  <a:alpha val="5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21" name="Group 1120"/>
          <p:cNvGrpSpPr/>
          <p:nvPr/>
        </p:nvGrpSpPr>
        <p:grpSpPr>
          <a:xfrm>
            <a:off x="5236564" y="2337597"/>
            <a:ext cx="4775361" cy="2638451"/>
            <a:chOff x="4977431" y="388818"/>
            <a:chExt cx="3734769" cy="2063510"/>
          </a:xfrm>
        </p:grpSpPr>
        <p:grpSp>
          <p:nvGrpSpPr>
            <p:cNvPr id="1122" name="Group 1121"/>
            <p:cNvGrpSpPr/>
            <p:nvPr/>
          </p:nvGrpSpPr>
          <p:grpSpPr>
            <a:xfrm>
              <a:off x="4977431" y="388818"/>
              <a:ext cx="3734769" cy="601302"/>
              <a:chOff x="4962684" y="388818"/>
              <a:chExt cx="3734769" cy="601302"/>
            </a:xfrm>
          </p:grpSpPr>
          <p:grpSp>
            <p:nvGrpSpPr>
              <p:cNvPr id="1143" name="Group 1142"/>
              <p:cNvGrpSpPr/>
              <p:nvPr/>
            </p:nvGrpSpPr>
            <p:grpSpPr>
              <a:xfrm>
                <a:off x="5664182" y="451790"/>
                <a:ext cx="3033271" cy="432361"/>
                <a:chOff x="5664182" y="427449"/>
                <a:chExt cx="3033271" cy="432361"/>
              </a:xfrm>
            </p:grpSpPr>
            <p:sp>
              <p:nvSpPr>
                <p:cNvPr id="1149" name="TextBox 1148"/>
                <p:cNvSpPr txBox="1"/>
                <p:nvPr/>
              </p:nvSpPr>
              <p:spPr>
                <a:xfrm>
                  <a:off x="5664182" y="595030"/>
                  <a:ext cx="3033271" cy="26478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dirty="0"/>
                    <a:t>Lorem </a:t>
                  </a:r>
                  <a:r>
                    <a:rPr lang="en-US" sz="1100" dirty="0" err="1"/>
                    <a:t>Ipsum</a:t>
                  </a:r>
                  <a:r>
                    <a:rPr lang="en-US" sz="1100" dirty="0"/>
                    <a:t> is simply dummy text of the printing and typesetting industry. </a:t>
                  </a:r>
                </a:p>
              </p:txBody>
            </p:sp>
            <p:sp>
              <p:nvSpPr>
                <p:cNvPr id="1150" name="TextBox 1149"/>
                <p:cNvSpPr txBox="1"/>
                <p:nvPr/>
              </p:nvSpPr>
              <p:spPr>
                <a:xfrm>
                  <a:off x="5664182" y="427449"/>
                  <a:ext cx="3033271" cy="13239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b="1" dirty="0">
                      <a:solidFill>
                        <a:srgbClr val="C85660"/>
                      </a:solidFill>
                    </a:rPr>
                    <a:t>LOREM IPSUM</a:t>
                  </a:r>
                </a:p>
              </p:txBody>
            </p:sp>
          </p:grpSp>
          <p:grpSp>
            <p:nvGrpSpPr>
              <p:cNvPr id="1144" name="Group 1143"/>
              <p:cNvGrpSpPr/>
              <p:nvPr/>
            </p:nvGrpSpPr>
            <p:grpSpPr>
              <a:xfrm>
                <a:off x="4962684" y="388818"/>
                <a:ext cx="601302" cy="601302"/>
                <a:chOff x="4962684" y="388818"/>
                <a:chExt cx="601302" cy="601302"/>
              </a:xfrm>
            </p:grpSpPr>
            <p:grpSp>
              <p:nvGrpSpPr>
                <p:cNvPr id="1145" name="Group 1144"/>
                <p:cNvGrpSpPr/>
                <p:nvPr/>
              </p:nvGrpSpPr>
              <p:grpSpPr>
                <a:xfrm>
                  <a:off x="4962684" y="388818"/>
                  <a:ext cx="601302" cy="601302"/>
                  <a:chOff x="4925804" y="576032"/>
                  <a:chExt cx="601302" cy="601302"/>
                </a:xfrm>
              </p:grpSpPr>
              <p:sp>
                <p:nvSpPr>
                  <p:cNvPr id="1147" name="Oval 1146"/>
                  <p:cNvSpPr/>
                  <p:nvPr/>
                </p:nvSpPr>
                <p:spPr>
                  <a:xfrm>
                    <a:off x="4925804" y="576032"/>
                    <a:ext cx="601302" cy="60130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148" name="Oval 1147"/>
                  <p:cNvSpPr/>
                  <p:nvPr/>
                </p:nvSpPr>
                <p:spPr>
                  <a:xfrm>
                    <a:off x="4977983" y="628211"/>
                    <a:ext cx="496943" cy="496943"/>
                  </a:xfrm>
                  <a:prstGeom prst="ellipse">
                    <a:avLst/>
                  </a:prstGeom>
                  <a:solidFill>
                    <a:srgbClr val="C85660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</p:grpSp>
            <p:sp>
              <p:nvSpPr>
                <p:cNvPr id="1146" name="TextBox 1145"/>
                <p:cNvSpPr txBox="1"/>
                <p:nvPr/>
              </p:nvSpPr>
              <p:spPr>
                <a:xfrm>
                  <a:off x="5074096" y="566359"/>
                  <a:ext cx="378479" cy="24071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chemeClr val="bg1"/>
                      </a:solidFill>
                    </a:rPr>
                    <a:t>57%</a:t>
                  </a:r>
                </a:p>
              </p:txBody>
            </p:sp>
          </p:grpSp>
        </p:grpSp>
        <p:grpSp>
          <p:nvGrpSpPr>
            <p:cNvPr id="1123" name="Group 1122"/>
            <p:cNvGrpSpPr/>
            <p:nvPr/>
          </p:nvGrpSpPr>
          <p:grpSpPr>
            <a:xfrm>
              <a:off x="4977431" y="1119922"/>
              <a:ext cx="3734769" cy="601302"/>
              <a:chOff x="4962684" y="388818"/>
              <a:chExt cx="3734769" cy="601302"/>
            </a:xfrm>
          </p:grpSpPr>
          <p:grpSp>
            <p:nvGrpSpPr>
              <p:cNvPr id="1135" name="Group 1134"/>
              <p:cNvGrpSpPr/>
              <p:nvPr/>
            </p:nvGrpSpPr>
            <p:grpSpPr>
              <a:xfrm>
                <a:off x="5664182" y="451790"/>
                <a:ext cx="3033271" cy="432361"/>
                <a:chOff x="5664182" y="427449"/>
                <a:chExt cx="3033271" cy="432361"/>
              </a:xfrm>
            </p:grpSpPr>
            <p:sp>
              <p:nvSpPr>
                <p:cNvPr id="1141" name="TextBox 1140"/>
                <p:cNvSpPr txBox="1"/>
                <p:nvPr/>
              </p:nvSpPr>
              <p:spPr>
                <a:xfrm>
                  <a:off x="5664182" y="595030"/>
                  <a:ext cx="3033271" cy="26478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dirty="0"/>
                    <a:t>Lorem </a:t>
                  </a:r>
                  <a:r>
                    <a:rPr lang="en-US" sz="1100" dirty="0" err="1"/>
                    <a:t>Ipsum</a:t>
                  </a:r>
                  <a:r>
                    <a:rPr lang="en-US" sz="1100" dirty="0"/>
                    <a:t> is simply dummy text of the printing and typesetting industry. </a:t>
                  </a:r>
                </a:p>
              </p:txBody>
            </p:sp>
            <p:sp>
              <p:nvSpPr>
                <p:cNvPr id="1142" name="TextBox 1141"/>
                <p:cNvSpPr txBox="1"/>
                <p:nvPr/>
              </p:nvSpPr>
              <p:spPr>
                <a:xfrm>
                  <a:off x="5664182" y="427449"/>
                  <a:ext cx="3033271" cy="13239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b="1" dirty="0">
                      <a:solidFill>
                        <a:srgbClr val="FFAF25"/>
                      </a:solidFill>
                    </a:rPr>
                    <a:t>LOREM IPSUM</a:t>
                  </a:r>
                </a:p>
              </p:txBody>
            </p:sp>
          </p:grpSp>
          <p:grpSp>
            <p:nvGrpSpPr>
              <p:cNvPr id="1136" name="Group 1135"/>
              <p:cNvGrpSpPr/>
              <p:nvPr/>
            </p:nvGrpSpPr>
            <p:grpSpPr>
              <a:xfrm>
                <a:off x="4962684" y="388818"/>
                <a:ext cx="601302" cy="601302"/>
                <a:chOff x="4962684" y="388818"/>
                <a:chExt cx="601302" cy="601302"/>
              </a:xfrm>
            </p:grpSpPr>
            <p:grpSp>
              <p:nvGrpSpPr>
                <p:cNvPr id="1137" name="Group 1136"/>
                <p:cNvGrpSpPr/>
                <p:nvPr/>
              </p:nvGrpSpPr>
              <p:grpSpPr>
                <a:xfrm>
                  <a:off x="4962684" y="388818"/>
                  <a:ext cx="601302" cy="601302"/>
                  <a:chOff x="4925804" y="576032"/>
                  <a:chExt cx="601302" cy="601302"/>
                </a:xfrm>
              </p:grpSpPr>
              <p:sp>
                <p:nvSpPr>
                  <p:cNvPr id="1139" name="Oval 1138"/>
                  <p:cNvSpPr/>
                  <p:nvPr/>
                </p:nvSpPr>
                <p:spPr>
                  <a:xfrm>
                    <a:off x="4925804" y="576032"/>
                    <a:ext cx="601302" cy="60130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140" name="Oval 1139"/>
                  <p:cNvSpPr/>
                  <p:nvPr/>
                </p:nvSpPr>
                <p:spPr>
                  <a:xfrm>
                    <a:off x="4977983" y="628211"/>
                    <a:ext cx="496943" cy="496943"/>
                  </a:xfrm>
                  <a:prstGeom prst="ellipse">
                    <a:avLst/>
                  </a:prstGeom>
                  <a:solidFill>
                    <a:srgbClr val="FFAF25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</p:grpSp>
            <p:sp>
              <p:nvSpPr>
                <p:cNvPr id="1138" name="TextBox 1137"/>
                <p:cNvSpPr txBox="1"/>
                <p:nvPr/>
              </p:nvSpPr>
              <p:spPr>
                <a:xfrm>
                  <a:off x="5074096" y="566359"/>
                  <a:ext cx="378479" cy="24071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chemeClr val="bg1"/>
                      </a:solidFill>
                    </a:rPr>
                    <a:t>25%</a:t>
                  </a:r>
                </a:p>
              </p:txBody>
            </p:sp>
          </p:grpSp>
        </p:grpSp>
        <p:grpSp>
          <p:nvGrpSpPr>
            <p:cNvPr id="1124" name="Group 1123"/>
            <p:cNvGrpSpPr/>
            <p:nvPr/>
          </p:nvGrpSpPr>
          <p:grpSpPr>
            <a:xfrm>
              <a:off x="4977431" y="1851026"/>
              <a:ext cx="3734769" cy="601302"/>
              <a:chOff x="4962684" y="388818"/>
              <a:chExt cx="3734769" cy="601302"/>
            </a:xfrm>
          </p:grpSpPr>
          <p:grpSp>
            <p:nvGrpSpPr>
              <p:cNvPr id="1127" name="Group 1126"/>
              <p:cNvGrpSpPr/>
              <p:nvPr/>
            </p:nvGrpSpPr>
            <p:grpSpPr>
              <a:xfrm>
                <a:off x="5664182" y="451790"/>
                <a:ext cx="3033271" cy="432361"/>
                <a:chOff x="5664182" y="427449"/>
                <a:chExt cx="3033271" cy="432361"/>
              </a:xfrm>
            </p:grpSpPr>
            <p:sp>
              <p:nvSpPr>
                <p:cNvPr id="1133" name="TextBox 1132"/>
                <p:cNvSpPr txBox="1"/>
                <p:nvPr/>
              </p:nvSpPr>
              <p:spPr>
                <a:xfrm>
                  <a:off x="5664182" y="595030"/>
                  <a:ext cx="3033271" cy="26478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dirty="0"/>
                    <a:t>Lorem </a:t>
                  </a:r>
                  <a:r>
                    <a:rPr lang="en-US" sz="1100" dirty="0" err="1"/>
                    <a:t>Ipsum</a:t>
                  </a:r>
                  <a:r>
                    <a:rPr lang="en-US" sz="1100" dirty="0"/>
                    <a:t> is simply dummy text of the printing and typesetting industry. </a:t>
                  </a:r>
                </a:p>
              </p:txBody>
            </p:sp>
            <p:sp>
              <p:nvSpPr>
                <p:cNvPr id="1134" name="TextBox 1133"/>
                <p:cNvSpPr txBox="1"/>
                <p:nvPr/>
              </p:nvSpPr>
              <p:spPr>
                <a:xfrm>
                  <a:off x="5664182" y="427449"/>
                  <a:ext cx="3033271" cy="13239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b="1" dirty="0">
                      <a:solidFill>
                        <a:srgbClr val="635C5F"/>
                      </a:solidFill>
                    </a:rPr>
                    <a:t>LOREM IPSUM</a:t>
                  </a:r>
                </a:p>
              </p:txBody>
            </p:sp>
          </p:grpSp>
          <p:grpSp>
            <p:nvGrpSpPr>
              <p:cNvPr id="1128" name="Group 1127"/>
              <p:cNvGrpSpPr/>
              <p:nvPr/>
            </p:nvGrpSpPr>
            <p:grpSpPr>
              <a:xfrm>
                <a:off x="4962684" y="388818"/>
                <a:ext cx="601302" cy="601302"/>
                <a:chOff x="4962684" y="388818"/>
                <a:chExt cx="601302" cy="601302"/>
              </a:xfrm>
            </p:grpSpPr>
            <p:grpSp>
              <p:nvGrpSpPr>
                <p:cNvPr id="1129" name="Group 1128"/>
                <p:cNvGrpSpPr/>
                <p:nvPr/>
              </p:nvGrpSpPr>
              <p:grpSpPr>
                <a:xfrm>
                  <a:off x="4962684" y="388818"/>
                  <a:ext cx="601302" cy="601302"/>
                  <a:chOff x="4925804" y="576032"/>
                  <a:chExt cx="601302" cy="601302"/>
                </a:xfrm>
              </p:grpSpPr>
              <p:sp>
                <p:nvSpPr>
                  <p:cNvPr id="1131" name="Oval 1130"/>
                  <p:cNvSpPr/>
                  <p:nvPr/>
                </p:nvSpPr>
                <p:spPr>
                  <a:xfrm>
                    <a:off x="4925804" y="576032"/>
                    <a:ext cx="601302" cy="60130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132" name="Oval 1131"/>
                  <p:cNvSpPr/>
                  <p:nvPr/>
                </p:nvSpPr>
                <p:spPr>
                  <a:xfrm>
                    <a:off x="4977983" y="628211"/>
                    <a:ext cx="496943" cy="496943"/>
                  </a:xfrm>
                  <a:prstGeom prst="ellipse">
                    <a:avLst/>
                  </a:prstGeom>
                  <a:solidFill>
                    <a:srgbClr val="635C5F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</p:grpSp>
            <p:sp>
              <p:nvSpPr>
                <p:cNvPr id="1130" name="TextBox 1129"/>
                <p:cNvSpPr txBox="1"/>
                <p:nvPr/>
              </p:nvSpPr>
              <p:spPr>
                <a:xfrm>
                  <a:off x="5074096" y="566359"/>
                  <a:ext cx="378479" cy="24071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chemeClr val="bg1"/>
                      </a:solidFill>
                    </a:rPr>
                    <a:t>14%</a:t>
                  </a:r>
                </a:p>
              </p:txBody>
            </p:sp>
          </p:grpSp>
        </p:grpSp>
        <p:cxnSp>
          <p:nvCxnSpPr>
            <p:cNvPr id="1125" name="Straight Connector 1124"/>
            <p:cNvCxnSpPr/>
            <p:nvPr/>
          </p:nvCxnSpPr>
          <p:spPr>
            <a:xfrm flipH="1">
              <a:off x="5014863" y="1055021"/>
              <a:ext cx="3697337" cy="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6" name="Straight Connector 1125"/>
            <p:cNvCxnSpPr/>
            <p:nvPr/>
          </p:nvCxnSpPr>
          <p:spPr>
            <a:xfrm flipH="1">
              <a:off x="5014863" y="1786125"/>
              <a:ext cx="3697337" cy="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52" name="TextBox 1151"/>
          <p:cNvSpPr txBox="1"/>
          <p:nvPr/>
        </p:nvSpPr>
        <p:spPr>
          <a:xfrm>
            <a:off x="5260495" y="5168403"/>
            <a:ext cx="4727499" cy="461665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 err="1"/>
              <a:t>Lorem</a:t>
            </a:r>
            <a:r>
              <a:rPr lang="en-US" sz="1000" dirty="0"/>
              <a:t> </a:t>
            </a:r>
            <a:r>
              <a:rPr lang="en-US" sz="1000" dirty="0" err="1"/>
              <a:t>Ipsum</a:t>
            </a:r>
            <a:r>
              <a:rPr lang="en-US" sz="1000" dirty="0"/>
              <a:t> is simply dummy text of the printing and typesetting industry. </a:t>
            </a:r>
            <a:r>
              <a:rPr lang="en-US" sz="1000" dirty="0" err="1"/>
              <a:t>Lorem</a:t>
            </a:r>
            <a:r>
              <a:rPr lang="en-US" sz="1000" dirty="0"/>
              <a:t> </a:t>
            </a:r>
            <a:r>
              <a:rPr lang="en-US" sz="1000" dirty="0" err="1"/>
              <a:t>Ipsum</a:t>
            </a:r>
            <a:r>
              <a:rPr lang="en-US" sz="1000" dirty="0"/>
              <a:t> has been the industry's standard dummy text ever since the 1500s, when an unknown printer took a galley of type and scrambled it to make a type specimen book.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E66BB16-8EE1-CC36-5E63-B1865BEA8CB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944" t="12897" r="21015" b="3385"/>
          <a:stretch/>
        </p:blipFill>
        <p:spPr>
          <a:xfrm>
            <a:off x="2742899" y="1706462"/>
            <a:ext cx="7535911" cy="445880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F0090E4-4038-E382-F023-A41DB1CE69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81" y="182462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141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1000">
        <p:comb/>
      </p:transition>
    </mc:Choice>
    <mc:Fallback>
      <p:transition spd="slow" advClick="0" advTm="1000">
        <p:comb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1" b="687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Placeholder 4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4" t="14395" r="104" b="6895"/>
          <a:stretch/>
        </p:blipFill>
        <p:spPr/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F8874-BD41-4D17-9AB4-E6DE1BAC9DA1}" type="datetime1">
              <a:rPr lang="en-US" smtClean="0"/>
              <a:t>9/14/2023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C1C6-BBC3-402C-9E94-AB07C99168D4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10FDC0-B93E-C650-5760-7D1F46A4B5E2}"/>
              </a:ext>
            </a:extLst>
          </p:cNvPr>
          <p:cNvSpPr txBox="1"/>
          <p:nvPr/>
        </p:nvSpPr>
        <p:spPr>
          <a:xfrm>
            <a:off x="186433" y="660571"/>
            <a:ext cx="12191998" cy="2896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5400" b="1" kern="1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PANDUAN AKSES EBOOK </a:t>
            </a:r>
            <a:endParaRPr lang="id-ID" sz="5400" b="1" kern="100" dirty="0">
              <a:solidFill>
                <a:srgbClr val="00206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5400" b="1" kern="1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 DATA BASE </a:t>
            </a:r>
            <a:endParaRPr lang="id-ID" sz="5400" b="1" kern="100" dirty="0">
              <a:solidFill>
                <a:srgbClr val="00206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d-ID" sz="5400" b="1" kern="1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TAYLOR AND FRANCIS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09B9FAF-A5B4-E0F6-36F2-AD5E3EA76B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207" y="3757517"/>
            <a:ext cx="2675585" cy="210872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EE68510-8A5A-E773-8B8A-EA2AE0FB379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02" y="-8878"/>
            <a:ext cx="1003177" cy="593183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E7A5C73D-153D-E376-8A8A-BBEC30EC1614}"/>
              </a:ext>
            </a:extLst>
          </p:cNvPr>
          <p:cNvSpPr txBox="1"/>
          <p:nvPr/>
        </p:nvSpPr>
        <p:spPr>
          <a:xfrm>
            <a:off x="824175" y="77185"/>
            <a:ext cx="336608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d-ID" sz="105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INSTITUT SENI INDONESIA YOGYAKARTA</a:t>
            </a:r>
            <a:r>
              <a:rPr lang="it-IT" sz="105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id-ID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637117D-9C78-E2C1-7102-7312DDE7E479}"/>
              </a:ext>
            </a:extLst>
          </p:cNvPr>
          <p:cNvSpPr txBox="1"/>
          <p:nvPr/>
        </p:nvSpPr>
        <p:spPr>
          <a:xfrm>
            <a:off x="815299" y="201550"/>
            <a:ext cx="361691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d-ID" sz="2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UPT PERPUSTAKAAN</a:t>
            </a:r>
            <a:endParaRPr lang="id-ID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410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1000">
        <p:comb/>
      </p:transition>
    </mc:Choice>
    <mc:Fallback>
      <p:transition spd="slow" advClick="0" advTm="1000">
        <p:comb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" name="Rectangle 1119"/>
          <p:cNvSpPr/>
          <p:nvPr/>
        </p:nvSpPr>
        <p:spPr>
          <a:xfrm>
            <a:off x="0" y="1547729"/>
            <a:ext cx="12192000" cy="4360333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C1C6-BBC3-402C-9E94-AB07C99168D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1597627" y="739312"/>
            <a:ext cx="8128000" cy="341632"/>
          </a:xfrm>
        </p:spPr>
        <p:txBody>
          <a:bodyPr/>
          <a:lstStyle/>
          <a:p>
            <a:r>
              <a:rPr lang="id-ID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Buka link berikut : https://bit.ly/ebookTFisiyk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27" name="Rectangle 1026"/>
          <p:cNvSpPr/>
          <p:nvPr/>
        </p:nvSpPr>
        <p:spPr>
          <a:xfrm>
            <a:off x="4254500" y="-863600"/>
            <a:ext cx="596900" cy="596900"/>
          </a:xfrm>
          <a:prstGeom prst="rect">
            <a:avLst/>
          </a:prstGeom>
          <a:solidFill>
            <a:srgbClr val="C856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5026025" y="-863600"/>
            <a:ext cx="596900" cy="596900"/>
          </a:xfrm>
          <a:prstGeom prst="rect">
            <a:avLst/>
          </a:prstGeom>
          <a:solidFill>
            <a:srgbClr val="FFAF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5797550" y="-863600"/>
            <a:ext cx="596900" cy="596900"/>
          </a:xfrm>
          <a:prstGeom prst="rect">
            <a:avLst/>
          </a:prstGeom>
          <a:solidFill>
            <a:srgbClr val="635C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6" name="Group 445"/>
          <p:cNvGrpSpPr/>
          <p:nvPr/>
        </p:nvGrpSpPr>
        <p:grpSpPr>
          <a:xfrm rot="16200000">
            <a:off x="4216206" y="-763927"/>
            <a:ext cx="4899072" cy="9376115"/>
            <a:chOff x="4800600" y="381113"/>
            <a:chExt cx="3936427" cy="5854813"/>
          </a:xfrm>
          <a:effectLst>
            <a:reflection blurRad="6350" stA="20000" endPos="35000" dir="5400000" sy="-100000" algn="bl" rotWithShape="0"/>
          </a:effectLst>
        </p:grpSpPr>
        <p:sp>
          <p:nvSpPr>
            <p:cNvPr id="447" name="Freeform 37"/>
            <p:cNvSpPr>
              <a:spLocks/>
            </p:cNvSpPr>
            <p:nvPr/>
          </p:nvSpPr>
          <p:spPr bwMode="auto">
            <a:xfrm>
              <a:off x="4800600" y="381113"/>
              <a:ext cx="3936427" cy="5854813"/>
            </a:xfrm>
            <a:custGeom>
              <a:avLst/>
              <a:gdLst>
                <a:gd name="T0" fmla="*/ 10613 w 11375"/>
                <a:gd name="T1" fmla="*/ 2 h 16921"/>
                <a:gd name="T2" fmla="*/ 10732 w 11375"/>
                <a:gd name="T3" fmla="*/ 17 h 16921"/>
                <a:gd name="T4" fmla="*/ 10846 w 11375"/>
                <a:gd name="T5" fmla="*/ 50 h 16921"/>
                <a:gd name="T6" fmla="*/ 10953 w 11375"/>
                <a:gd name="T7" fmla="*/ 98 h 16921"/>
                <a:gd name="T8" fmla="*/ 11052 w 11375"/>
                <a:gd name="T9" fmla="*/ 160 h 16921"/>
                <a:gd name="T10" fmla="*/ 11139 w 11375"/>
                <a:gd name="T11" fmla="*/ 237 h 16921"/>
                <a:gd name="T12" fmla="*/ 11215 w 11375"/>
                <a:gd name="T13" fmla="*/ 324 h 16921"/>
                <a:gd name="T14" fmla="*/ 11278 w 11375"/>
                <a:gd name="T15" fmla="*/ 422 h 16921"/>
                <a:gd name="T16" fmla="*/ 11326 w 11375"/>
                <a:gd name="T17" fmla="*/ 529 h 16921"/>
                <a:gd name="T18" fmla="*/ 11358 w 11375"/>
                <a:gd name="T19" fmla="*/ 643 h 16921"/>
                <a:gd name="T20" fmla="*/ 11374 w 11375"/>
                <a:gd name="T21" fmla="*/ 763 h 16921"/>
                <a:gd name="T22" fmla="*/ 11374 w 11375"/>
                <a:gd name="T23" fmla="*/ 16158 h 16921"/>
                <a:gd name="T24" fmla="*/ 11358 w 11375"/>
                <a:gd name="T25" fmla="*/ 16278 h 16921"/>
                <a:gd name="T26" fmla="*/ 11326 w 11375"/>
                <a:gd name="T27" fmla="*/ 16392 h 16921"/>
                <a:gd name="T28" fmla="*/ 11278 w 11375"/>
                <a:gd name="T29" fmla="*/ 16499 h 16921"/>
                <a:gd name="T30" fmla="*/ 11215 w 11375"/>
                <a:gd name="T31" fmla="*/ 16598 h 16921"/>
                <a:gd name="T32" fmla="*/ 11139 w 11375"/>
                <a:gd name="T33" fmla="*/ 16685 h 16921"/>
                <a:gd name="T34" fmla="*/ 11052 w 11375"/>
                <a:gd name="T35" fmla="*/ 16761 h 16921"/>
                <a:gd name="T36" fmla="*/ 10953 w 11375"/>
                <a:gd name="T37" fmla="*/ 16824 h 16921"/>
                <a:gd name="T38" fmla="*/ 10846 w 11375"/>
                <a:gd name="T39" fmla="*/ 16872 h 16921"/>
                <a:gd name="T40" fmla="*/ 10732 w 11375"/>
                <a:gd name="T41" fmla="*/ 16904 h 16921"/>
                <a:gd name="T42" fmla="*/ 10613 w 11375"/>
                <a:gd name="T43" fmla="*/ 16920 h 16921"/>
                <a:gd name="T44" fmla="*/ 762 w 11375"/>
                <a:gd name="T45" fmla="*/ 16920 h 16921"/>
                <a:gd name="T46" fmla="*/ 643 w 11375"/>
                <a:gd name="T47" fmla="*/ 16904 h 16921"/>
                <a:gd name="T48" fmla="*/ 528 w 11375"/>
                <a:gd name="T49" fmla="*/ 16872 h 16921"/>
                <a:gd name="T50" fmla="*/ 422 w 11375"/>
                <a:gd name="T51" fmla="*/ 16824 h 16921"/>
                <a:gd name="T52" fmla="*/ 323 w 11375"/>
                <a:gd name="T53" fmla="*/ 16761 h 16921"/>
                <a:gd name="T54" fmla="*/ 236 w 11375"/>
                <a:gd name="T55" fmla="*/ 16685 h 16921"/>
                <a:gd name="T56" fmla="*/ 161 w 11375"/>
                <a:gd name="T57" fmla="*/ 16598 h 16921"/>
                <a:gd name="T58" fmla="*/ 97 w 11375"/>
                <a:gd name="T59" fmla="*/ 16499 h 16921"/>
                <a:gd name="T60" fmla="*/ 49 w 11375"/>
                <a:gd name="T61" fmla="*/ 16392 h 16921"/>
                <a:gd name="T62" fmla="*/ 17 w 11375"/>
                <a:gd name="T63" fmla="*/ 16278 h 16921"/>
                <a:gd name="T64" fmla="*/ 1 w 11375"/>
                <a:gd name="T65" fmla="*/ 16158 h 16921"/>
                <a:gd name="T66" fmla="*/ 1 w 11375"/>
                <a:gd name="T67" fmla="*/ 763 h 16921"/>
                <a:gd name="T68" fmla="*/ 17 w 11375"/>
                <a:gd name="T69" fmla="*/ 643 h 16921"/>
                <a:gd name="T70" fmla="*/ 49 w 11375"/>
                <a:gd name="T71" fmla="*/ 529 h 16921"/>
                <a:gd name="T72" fmla="*/ 97 w 11375"/>
                <a:gd name="T73" fmla="*/ 422 h 16921"/>
                <a:gd name="T74" fmla="*/ 161 w 11375"/>
                <a:gd name="T75" fmla="*/ 324 h 16921"/>
                <a:gd name="T76" fmla="*/ 236 w 11375"/>
                <a:gd name="T77" fmla="*/ 237 h 16921"/>
                <a:gd name="T78" fmla="*/ 323 w 11375"/>
                <a:gd name="T79" fmla="*/ 160 h 16921"/>
                <a:gd name="T80" fmla="*/ 422 w 11375"/>
                <a:gd name="T81" fmla="*/ 98 h 16921"/>
                <a:gd name="T82" fmla="*/ 528 w 11375"/>
                <a:gd name="T83" fmla="*/ 50 h 16921"/>
                <a:gd name="T84" fmla="*/ 643 w 11375"/>
                <a:gd name="T85" fmla="*/ 17 h 16921"/>
                <a:gd name="T86" fmla="*/ 762 w 11375"/>
                <a:gd name="T87" fmla="*/ 2 h 16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375" h="16921">
                  <a:moveTo>
                    <a:pt x="804" y="0"/>
                  </a:moveTo>
                  <a:lnTo>
                    <a:pt x="10571" y="0"/>
                  </a:lnTo>
                  <a:lnTo>
                    <a:pt x="10613" y="2"/>
                  </a:lnTo>
                  <a:lnTo>
                    <a:pt x="10653" y="4"/>
                  </a:lnTo>
                  <a:lnTo>
                    <a:pt x="10693" y="9"/>
                  </a:lnTo>
                  <a:lnTo>
                    <a:pt x="10732" y="17"/>
                  </a:lnTo>
                  <a:lnTo>
                    <a:pt x="10771" y="26"/>
                  </a:lnTo>
                  <a:lnTo>
                    <a:pt x="10810" y="37"/>
                  </a:lnTo>
                  <a:lnTo>
                    <a:pt x="10846" y="50"/>
                  </a:lnTo>
                  <a:lnTo>
                    <a:pt x="10883" y="64"/>
                  </a:lnTo>
                  <a:lnTo>
                    <a:pt x="10919" y="79"/>
                  </a:lnTo>
                  <a:lnTo>
                    <a:pt x="10953" y="98"/>
                  </a:lnTo>
                  <a:lnTo>
                    <a:pt x="10987" y="117"/>
                  </a:lnTo>
                  <a:lnTo>
                    <a:pt x="11019" y="138"/>
                  </a:lnTo>
                  <a:lnTo>
                    <a:pt x="11052" y="160"/>
                  </a:lnTo>
                  <a:lnTo>
                    <a:pt x="11081" y="185"/>
                  </a:lnTo>
                  <a:lnTo>
                    <a:pt x="11111" y="209"/>
                  </a:lnTo>
                  <a:lnTo>
                    <a:pt x="11139" y="237"/>
                  </a:lnTo>
                  <a:lnTo>
                    <a:pt x="11166" y="264"/>
                  </a:lnTo>
                  <a:lnTo>
                    <a:pt x="11191" y="294"/>
                  </a:lnTo>
                  <a:lnTo>
                    <a:pt x="11215" y="324"/>
                  </a:lnTo>
                  <a:lnTo>
                    <a:pt x="11237" y="356"/>
                  </a:lnTo>
                  <a:lnTo>
                    <a:pt x="11258" y="389"/>
                  </a:lnTo>
                  <a:lnTo>
                    <a:pt x="11278" y="422"/>
                  </a:lnTo>
                  <a:lnTo>
                    <a:pt x="11296" y="456"/>
                  </a:lnTo>
                  <a:lnTo>
                    <a:pt x="11311" y="493"/>
                  </a:lnTo>
                  <a:lnTo>
                    <a:pt x="11326" y="529"/>
                  </a:lnTo>
                  <a:lnTo>
                    <a:pt x="11339" y="565"/>
                  </a:lnTo>
                  <a:lnTo>
                    <a:pt x="11349" y="604"/>
                  </a:lnTo>
                  <a:lnTo>
                    <a:pt x="11358" y="643"/>
                  </a:lnTo>
                  <a:lnTo>
                    <a:pt x="11366" y="682"/>
                  </a:lnTo>
                  <a:lnTo>
                    <a:pt x="11371" y="722"/>
                  </a:lnTo>
                  <a:lnTo>
                    <a:pt x="11374" y="763"/>
                  </a:lnTo>
                  <a:lnTo>
                    <a:pt x="11375" y="804"/>
                  </a:lnTo>
                  <a:lnTo>
                    <a:pt x="11375" y="16117"/>
                  </a:lnTo>
                  <a:lnTo>
                    <a:pt x="11374" y="16158"/>
                  </a:lnTo>
                  <a:lnTo>
                    <a:pt x="11371" y="16199"/>
                  </a:lnTo>
                  <a:lnTo>
                    <a:pt x="11366" y="16239"/>
                  </a:lnTo>
                  <a:lnTo>
                    <a:pt x="11358" y="16278"/>
                  </a:lnTo>
                  <a:lnTo>
                    <a:pt x="11349" y="16317"/>
                  </a:lnTo>
                  <a:lnTo>
                    <a:pt x="11339" y="16356"/>
                  </a:lnTo>
                  <a:lnTo>
                    <a:pt x="11326" y="16392"/>
                  </a:lnTo>
                  <a:lnTo>
                    <a:pt x="11311" y="16429"/>
                  </a:lnTo>
                  <a:lnTo>
                    <a:pt x="11296" y="16465"/>
                  </a:lnTo>
                  <a:lnTo>
                    <a:pt x="11278" y="16499"/>
                  </a:lnTo>
                  <a:lnTo>
                    <a:pt x="11258" y="16533"/>
                  </a:lnTo>
                  <a:lnTo>
                    <a:pt x="11237" y="16565"/>
                  </a:lnTo>
                  <a:lnTo>
                    <a:pt x="11215" y="16598"/>
                  </a:lnTo>
                  <a:lnTo>
                    <a:pt x="11191" y="16627"/>
                  </a:lnTo>
                  <a:lnTo>
                    <a:pt x="11166" y="16657"/>
                  </a:lnTo>
                  <a:lnTo>
                    <a:pt x="11139" y="16685"/>
                  </a:lnTo>
                  <a:lnTo>
                    <a:pt x="11111" y="16712"/>
                  </a:lnTo>
                  <a:lnTo>
                    <a:pt x="11081" y="16737"/>
                  </a:lnTo>
                  <a:lnTo>
                    <a:pt x="11052" y="16761"/>
                  </a:lnTo>
                  <a:lnTo>
                    <a:pt x="11019" y="16783"/>
                  </a:lnTo>
                  <a:lnTo>
                    <a:pt x="10987" y="16804"/>
                  </a:lnTo>
                  <a:lnTo>
                    <a:pt x="10953" y="16824"/>
                  </a:lnTo>
                  <a:lnTo>
                    <a:pt x="10919" y="16842"/>
                  </a:lnTo>
                  <a:lnTo>
                    <a:pt x="10883" y="16857"/>
                  </a:lnTo>
                  <a:lnTo>
                    <a:pt x="10846" y="16872"/>
                  </a:lnTo>
                  <a:lnTo>
                    <a:pt x="10810" y="16885"/>
                  </a:lnTo>
                  <a:lnTo>
                    <a:pt x="10771" y="16895"/>
                  </a:lnTo>
                  <a:lnTo>
                    <a:pt x="10732" y="16904"/>
                  </a:lnTo>
                  <a:lnTo>
                    <a:pt x="10693" y="16912"/>
                  </a:lnTo>
                  <a:lnTo>
                    <a:pt x="10653" y="16917"/>
                  </a:lnTo>
                  <a:lnTo>
                    <a:pt x="10613" y="16920"/>
                  </a:lnTo>
                  <a:lnTo>
                    <a:pt x="10571" y="16921"/>
                  </a:lnTo>
                  <a:lnTo>
                    <a:pt x="804" y="16921"/>
                  </a:lnTo>
                  <a:lnTo>
                    <a:pt x="762" y="16920"/>
                  </a:lnTo>
                  <a:lnTo>
                    <a:pt x="722" y="16917"/>
                  </a:lnTo>
                  <a:lnTo>
                    <a:pt x="682" y="16912"/>
                  </a:lnTo>
                  <a:lnTo>
                    <a:pt x="643" y="16904"/>
                  </a:lnTo>
                  <a:lnTo>
                    <a:pt x="604" y="16895"/>
                  </a:lnTo>
                  <a:lnTo>
                    <a:pt x="566" y="16885"/>
                  </a:lnTo>
                  <a:lnTo>
                    <a:pt x="528" y="16872"/>
                  </a:lnTo>
                  <a:lnTo>
                    <a:pt x="492" y="16857"/>
                  </a:lnTo>
                  <a:lnTo>
                    <a:pt x="456" y="16842"/>
                  </a:lnTo>
                  <a:lnTo>
                    <a:pt x="422" y="16824"/>
                  </a:lnTo>
                  <a:lnTo>
                    <a:pt x="388" y="16804"/>
                  </a:lnTo>
                  <a:lnTo>
                    <a:pt x="356" y="16783"/>
                  </a:lnTo>
                  <a:lnTo>
                    <a:pt x="323" y="16761"/>
                  </a:lnTo>
                  <a:lnTo>
                    <a:pt x="293" y="16737"/>
                  </a:lnTo>
                  <a:lnTo>
                    <a:pt x="265" y="16712"/>
                  </a:lnTo>
                  <a:lnTo>
                    <a:pt x="236" y="16685"/>
                  </a:lnTo>
                  <a:lnTo>
                    <a:pt x="209" y="16657"/>
                  </a:lnTo>
                  <a:lnTo>
                    <a:pt x="184" y="16627"/>
                  </a:lnTo>
                  <a:lnTo>
                    <a:pt x="161" y="16598"/>
                  </a:lnTo>
                  <a:lnTo>
                    <a:pt x="137" y="16565"/>
                  </a:lnTo>
                  <a:lnTo>
                    <a:pt x="117" y="16533"/>
                  </a:lnTo>
                  <a:lnTo>
                    <a:pt x="97" y="16499"/>
                  </a:lnTo>
                  <a:lnTo>
                    <a:pt x="79" y="16465"/>
                  </a:lnTo>
                  <a:lnTo>
                    <a:pt x="63" y="16429"/>
                  </a:lnTo>
                  <a:lnTo>
                    <a:pt x="49" y="16392"/>
                  </a:lnTo>
                  <a:lnTo>
                    <a:pt x="36" y="16356"/>
                  </a:lnTo>
                  <a:lnTo>
                    <a:pt x="26" y="16317"/>
                  </a:lnTo>
                  <a:lnTo>
                    <a:pt x="17" y="16278"/>
                  </a:lnTo>
                  <a:lnTo>
                    <a:pt x="9" y="16239"/>
                  </a:lnTo>
                  <a:lnTo>
                    <a:pt x="4" y="16199"/>
                  </a:lnTo>
                  <a:lnTo>
                    <a:pt x="1" y="16158"/>
                  </a:lnTo>
                  <a:lnTo>
                    <a:pt x="0" y="16117"/>
                  </a:lnTo>
                  <a:lnTo>
                    <a:pt x="0" y="804"/>
                  </a:lnTo>
                  <a:lnTo>
                    <a:pt x="1" y="763"/>
                  </a:lnTo>
                  <a:lnTo>
                    <a:pt x="4" y="722"/>
                  </a:lnTo>
                  <a:lnTo>
                    <a:pt x="9" y="682"/>
                  </a:lnTo>
                  <a:lnTo>
                    <a:pt x="17" y="643"/>
                  </a:lnTo>
                  <a:lnTo>
                    <a:pt x="26" y="604"/>
                  </a:lnTo>
                  <a:lnTo>
                    <a:pt x="36" y="565"/>
                  </a:lnTo>
                  <a:lnTo>
                    <a:pt x="49" y="529"/>
                  </a:lnTo>
                  <a:lnTo>
                    <a:pt x="63" y="493"/>
                  </a:lnTo>
                  <a:lnTo>
                    <a:pt x="79" y="456"/>
                  </a:lnTo>
                  <a:lnTo>
                    <a:pt x="97" y="422"/>
                  </a:lnTo>
                  <a:lnTo>
                    <a:pt x="117" y="389"/>
                  </a:lnTo>
                  <a:lnTo>
                    <a:pt x="137" y="356"/>
                  </a:lnTo>
                  <a:lnTo>
                    <a:pt x="161" y="324"/>
                  </a:lnTo>
                  <a:lnTo>
                    <a:pt x="184" y="294"/>
                  </a:lnTo>
                  <a:lnTo>
                    <a:pt x="209" y="264"/>
                  </a:lnTo>
                  <a:lnTo>
                    <a:pt x="236" y="237"/>
                  </a:lnTo>
                  <a:lnTo>
                    <a:pt x="265" y="209"/>
                  </a:lnTo>
                  <a:lnTo>
                    <a:pt x="293" y="185"/>
                  </a:lnTo>
                  <a:lnTo>
                    <a:pt x="323" y="160"/>
                  </a:lnTo>
                  <a:lnTo>
                    <a:pt x="356" y="138"/>
                  </a:lnTo>
                  <a:lnTo>
                    <a:pt x="388" y="117"/>
                  </a:lnTo>
                  <a:lnTo>
                    <a:pt x="422" y="98"/>
                  </a:lnTo>
                  <a:lnTo>
                    <a:pt x="456" y="79"/>
                  </a:lnTo>
                  <a:lnTo>
                    <a:pt x="492" y="64"/>
                  </a:lnTo>
                  <a:lnTo>
                    <a:pt x="528" y="50"/>
                  </a:lnTo>
                  <a:lnTo>
                    <a:pt x="566" y="37"/>
                  </a:lnTo>
                  <a:lnTo>
                    <a:pt x="604" y="26"/>
                  </a:lnTo>
                  <a:lnTo>
                    <a:pt x="643" y="17"/>
                  </a:lnTo>
                  <a:lnTo>
                    <a:pt x="682" y="9"/>
                  </a:lnTo>
                  <a:lnTo>
                    <a:pt x="722" y="4"/>
                  </a:lnTo>
                  <a:lnTo>
                    <a:pt x="762" y="2"/>
                  </a:lnTo>
                  <a:lnTo>
                    <a:pt x="804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8" name="Freeform 38"/>
            <p:cNvSpPr>
              <a:spLocks/>
            </p:cNvSpPr>
            <p:nvPr/>
          </p:nvSpPr>
          <p:spPr bwMode="auto">
            <a:xfrm>
              <a:off x="8501381" y="5052506"/>
              <a:ext cx="235646" cy="1088954"/>
            </a:xfrm>
            <a:custGeom>
              <a:avLst/>
              <a:gdLst>
                <a:gd name="T0" fmla="*/ 681 w 681"/>
                <a:gd name="T1" fmla="*/ 552 h 3146"/>
                <a:gd name="T2" fmla="*/ 681 w 681"/>
                <a:gd name="T3" fmla="*/ 2616 h 3146"/>
                <a:gd name="T4" fmla="*/ 680 w 681"/>
                <a:gd name="T5" fmla="*/ 2654 h 3146"/>
                <a:gd name="T6" fmla="*/ 677 w 681"/>
                <a:gd name="T7" fmla="*/ 2691 h 3146"/>
                <a:gd name="T8" fmla="*/ 673 w 681"/>
                <a:gd name="T9" fmla="*/ 2728 h 3146"/>
                <a:gd name="T10" fmla="*/ 667 w 681"/>
                <a:gd name="T11" fmla="*/ 2764 h 3146"/>
                <a:gd name="T12" fmla="*/ 659 w 681"/>
                <a:gd name="T13" fmla="*/ 2800 h 3146"/>
                <a:gd name="T14" fmla="*/ 650 w 681"/>
                <a:gd name="T15" fmla="*/ 2835 h 3146"/>
                <a:gd name="T16" fmla="*/ 639 w 681"/>
                <a:gd name="T17" fmla="*/ 2871 h 3146"/>
                <a:gd name="T18" fmla="*/ 628 w 681"/>
                <a:gd name="T19" fmla="*/ 2904 h 3146"/>
                <a:gd name="T20" fmla="*/ 613 w 681"/>
                <a:gd name="T21" fmla="*/ 2937 h 3146"/>
                <a:gd name="T22" fmla="*/ 598 w 681"/>
                <a:gd name="T23" fmla="*/ 2969 h 3146"/>
                <a:gd name="T24" fmla="*/ 582 w 681"/>
                <a:gd name="T25" fmla="*/ 3002 h 3146"/>
                <a:gd name="T26" fmla="*/ 564 w 681"/>
                <a:gd name="T27" fmla="*/ 3033 h 3146"/>
                <a:gd name="T28" fmla="*/ 545 w 681"/>
                <a:gd name="T29" fmla="*/ 3063 h 3146"/>
                <a:gd name="T30" fmla="*/ 524 w 681"/>
                <a:gd name="T31" fmla="*/ 3091 h 3146"/>
                <a:gd name="T32" fmla="*/ 503 w 681"/>
                <a:gd name="T33" fmla="*/ 3120 h 3146"/>
                <a:gd name="T34" fmla="*/ 480 w 681"/>
                <a:gd name="T35" fmla="*/ 3146 h 3146"/>
                <a:gd name="T36" fmla="*/ 60 w 681"/>
                <a:gd name="T37" fmla="*/ 2735 h 3146"/>
                <a:gd name="T38" fmla="*/ 0 w 681"/>
                <a:gd name="T39" fmla="*/ 0 h 3146"/>
                <a:gd name="T40" fmla="*/ 681 w 681"/>
                <a:gd name="T41" fmla="*/ 552 h 3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81" h="3146">
                  <a:moveTo>
                    <a:pt x="681" y="552"/>
                  </a:moveTo>
                  <a:lnTo>
                    <a:pt x="681" y="2616"/>
                  </a:lnTo>
                  <a:lnTo>
                    <a:pt x="680" y="2654"/>
                  </a:lnTo>
                  <a:lnTo>
                    <a:pt x="677" y="2691"/>
                  </a:lnTo>
                  <a:lnTo>
                    <a:pt x="673" y="2728"/>
                  </a:lnTo>
                  <a:lnTo>
                    <a:pt x="667" y="2764"/>
                  </a:lnTo>
                  <a:lnTo>
                    <a:pt x="659" y="2800"/>
                  </a:lnTo>
                  <a:lnTo>
                    <a:pt x="650" y="2835"/>
                  </a:lnTo>
                  <a:lnTo>
                    <a:pt x="639" y="2871"/>
                  </a:lnTo>
                  <a:lnTo>
                    <a:pt x="628" y="2904"/>
                  </a:lnTo>
                  <a:lnTo>
                    <a:pt x="613" y="2937"/>
                  </a:lnTo>
                  <a:lnTo>
                    <a:pt x="598" y="2969"/>
                  </a:lnTo>
                  <a:lnTo>
                    <a:pt x="582" y="3002"/>
                  </a:lnTo>
                  <a:lnTo>
                    <a:pt x="564" y="3033"/>
                  </a:lnTo>
                  <a:lnTo>
                    <a:pt x="545" y="3063"/>
                  </a:lnTo>
                  <a:lnTo>
                    <a:pt x="524" y="3091"/>
                  </a:lnTo>
                  <a:lnTo>
                    <a:pt x="503" y="3120"/>
                  </a:lnTo>
                  <a:lnTo>
                    <a:pt x="480" y="3146"/>
                  </a:lnTo>
                  <a:lnTo>
                    <a:pt x="60" y="2735"/>
                  </a:lnTo>
                  <a:lnTo>
                    <a:pt x="0" y="0"/>
                  </a:lnTo>
                  <a:lnTo>
                    <a:pt x="681" y="552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83000">
                  <a:schemeClr val="bg1">
                    <a:alpha val="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9" name="Freeform 39"/>
            <p:cNvSpPr>
              <a:spLocks/>
            </p:cNvSpPr>
            <p:nvPr/>
          </p:nvSpPr>
          <p:spPr bwMode="auto">
            <a:xfrm>
              <a:off x="4800600" y="5052506"/>
              <a:ext cx="250179" cy="1096220"/>
            </a:xfrm>
            <a:custGeom>
              <a:avLst/>
              <a:gdLst>
                <a:gd name="T0" fmla="*/ 221 w 723"/>
                <a:gd name="T1" fmla="*/ 3168 h 3168"/>
                <a:gd name="T2" fmla="*/ 196 w 723"/>
                <a:gd name="T3" fmla="*/ 3141 h 3168"/>
                <a:gd name="T4" fmla="*/ 172 w 723"/>
                <a:gd name="T5" fmla="*/ 3112 h 3168"/>
                <a:gd name="T6" fmla="*/ 150 w 723"/>
                <a:gd name="T7" fmla="*/ 3082 h 3168"/>
                <a:gd name="T8" fmla="*/ 128 w 723"/>
                <a:gd name="T9" fmla="*/ 3051 h 3168"/>
                <a:gd name="T10" fmla="*/ 109 w 723"/>
                <a:gd name="T11" fmla="*/ 3019 h 3168"/>
                <a:gd name="T12" fmla="*/ 91 w 723"/>
                <a:gd name="T13" fmla="*/ 2986 h 3168"/>
                <a:gd name="T14" fmla="*/ 74 w 723"/>
                <a:gd name="T15" fmla="*/ 2952 h 3168"/>
                <a:gd name="T16" fmla="*/ 59 w 723"/>
                <a:gd name="T17" fmla="*/ 2919 h 3168"/>
                <a:gd name="T18" fmla="*/ 45 w 723"/>
                <a:gd name="T19" fmla="*/ 2882 h 3168"/>
                <a:gd name="T20" fmla="*/ 33 w 723"/>
                <a:gd name="T21" fmla="*/ 2846 h 3168"/>
                <a:gd name="T22" fmla="*/ 23 w 723"/>
                <a:gd name="T23" fmla="*/ 2809 h 3168"/>
                <a:gd name="T24" fmla="*/ 15 w 723"/>
                <a:gd name="T25" fmla="*/ 2772 h 3168"/>
                <a:gd name="T26" fmla="*/ 9 w 723"/>
                <a:gd name="T27" fmla="*/ 2734 h 3168"/>
                <a:gd name="T28" fmla="*/ 4 w 723"/>
                <a:gd name="T29" fmla="*/ 2695 h 3168"/>
                <a:gd name="T30" fmla="*/ 1 w 723"/>
                <a:gd name="T31" fmla="*/ 2656 h 3168"/>
                <a:gd name="T32" fmla="*/ 0 w 723"/>
                <a:gd name="T33" fmla="*/ 2616 h 3168"/>
                <a:gd name="T34" fmla="*/ 0 w 723"/>
                <a:gd name="T35" fmla="*/ 587 h 3168"/>
                <a:gd name="T36" fmla="*/ 723 w 723"/>
                <a:gd name="T37" fmla="*/ 0 h 3168"/>
                <a:gd name="T38" fmla="*/ 663 w 723"/>
                <a:gd name="T39" fmla="*/ 2735 h 3168"/>
                <a:gd name="T40" fmla="*/ 221 w 723"/>
                <a:gd name="T41" fmla="*/ 3168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23" h="3168">
                  <a:moveTo>
                    <a:pt x="221" y="3168"/>
                  </a:moveTo>
                  <a:lnTo>
                    <a:pt x="196" y="3141"/>
                  </a:lnTo>
                  <a:lnTo>
                    <a:pt x="172" y="3112"/>
                  </a:lnTo>
                  <a:lnTo>
                    <a:pt x="150" y="3082"/>
                  </a:lnTo>
                  <a:lnTo>
                    <a:pt x="128" y="3051"/>
                  </a:lnTo>
                  <a:lnTo>
                    <a:pt x="109" y="3019"/>
                  </a:lnTo>
                  <a:lnTo>
                    <a:pt x="91" y="2986"/>
                  </a:lnTo>
                  <a:lnTo>
                    <a:pt x="74" y="2952"/>
                  </a:lnTo>
                  <a:lnTo>
                    <a:pt x="59" y="2919"/>
                  </a:lnTo>
                  <a:lnTo>
                    <a:pt x="45" y="2882"/>
                  </a:lnTo>
                  <a:lnTo>
                    <a:pt x="33" y="2846"/>
                  </a:lnTo>
                  <a:lnTo>
                    <a:pt x="23" y="2809"/>
                  </a:lnTo>
                  <a:lnTo>
                    <a:pt x="15" y="2772"/>
                  </a:lnTo>
                  <a:lnTo>
                    <a:pt x="9" y="2734"/>
                  </a:lnTo>
                  <a:lnTo>
                    <a:pt x="4" y="2695"/>
                  </a:lnTo>
                  <a:lnTo>
                    <a:pt x="1" y="2656"/>
                  </a:lnTo>
                  <a:lnTo>
                    <a:pt x="0" y="2616"/>
                  </a:lnTo>
                  <a:lnTo>
                    <a:pt x="0" y="587"/>
                  </a:lnTo>
                  <a:lnTo>
                    <a:pt x="723" y="0"/>
                  </a:lnTo>
                  <a:lnTo>
                    <a:pt x="663" y="2735"/>
                  </a:lnTo>
                  <a:lnTo>
                    <a:pt x="221" y="316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83000">
                  <a:schemeClr val="bg1">
                    <a:alpha val="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" name="Freeform 40"/>
            <p:cNvSpPr>
              <a:spLocks/>
            </p:cNvSpPr>
            <p:nvPr/>
          </p:nvSpPr>
          <p:spPr bwMode="auto">
            <a:xfrm>
              <a:off x="7442532" y="381113"/>
              <a:ext cx="1263353" cy="224227"/>
            </a:xfrm>
            <a:custGeom>
              <a:avLst/>
              <a:gdLst>
                <a:gd name="T0" fmla="*/ 1004 w 3650"/>
                <a:gd name="T1" fmla="*/ 0 h 648"/>
                <a:gd name="T2" fmla="*/ 2937 w 3650"/>
                <a:gd name="T3" fmla="*/ 0 h 648"/>
                <a:gd name="T4" fmla="*/ 2966 w 3650"/>
                <a:gd name="T5" fmla="*/ 0 h 648"/>
                <a:gd name="T6" fmla="*/ 2994 w 3650"/>
                <a:gd name="T7" fmla="*/ 3 h 648"/>
                <a:gd name="T8" fmla="*/ 3023 w 3650"/>
                <a:gd name="T9" fmla="*/ 5 h 648"/>
                <a:gd name="T10" fmla="*/ 3051 w 3650"/>
                <a:gd name="T11" fmla="*/ 8 h 648"/>
                <a:gd name="T12" fmla="*/ 3079 w 3650"/>
                <a:gd name="T13" fmla="*/ 13 h 648"/>
                <a:gd name="T14" fmla="*/ 3106 w 3650"/>
                <a:gd name="T15" fmla="*/ 18 h 648"/>
                <a:gd name="T16" fmla="*/ 3133 w 3650"/>
                <a:gd name="T17" fmla="*/ 25 h 648"/>
                <a:gd name="T18" fmla="*/ 3160 w 3650"/>
                <a:gd name="T19" fmla="*/ 31 h 648"/>
                <a:gd name="T20" fmla="*/ 3186 w 3650"/>
                <a:gd name="T21" fmla="*/ 40 h 648"/>
                <a:gd name="T22" fmla="*/ 3212 w 3650"/>
                <a:gd name="T23" fmla="*/ 50 h 648"/>
                <a:gd name="T24" fmla="*/ 3238 w 3650"/>
                <a:gd name="T25" fmla="*/ 59 h 648"/>
                <a:gd name="T26" fmla="*/ 3263 w 3650"/>
                <a:gd name="T27" fmla="*/ 69 h 648"/>
                <a:gd name="T28" fmla="*/ 3288 w 3650"/>
                <a:gd name="T29" fmla="*/ 81 h 648"/>
                <a:gd name="T30" fmla="*/ 3312 w 3650"/>
                <a:gd name="T31" fmla="*/ 94 h 648"/>
                <a:gd name="T32" fmla="*/ 3336 w 3650"/>
                <a:gd name="T33" fmla="*/ 107 h 648"/>
                <a:gd name="T34" fmla="*/ 3359 w 3650"/>
                <a:gd name="T35" fmla="*/ 121 h 648"/>
                <a:gd name="T36" fmla="*/ 3381 w 3650"/>
                <a:gd name="T37" fmla="*/ 135 h 648"/>
                <a:gd name="T38" fmla="*/ 3405 w 3650"/>
                <a:gd name="T39" fmla="*/ 151 h 648"/>
                <a:gd name="T40" fmla="*/ 3425 w 3650"/>
                <a:gd name="T41" fmla="*/ 166 h 648"/>
                <a:gd name="T42" fmla="*/ 3447 w 3650"/>
                <a:gd name="T43" fmla="*/ 183 h 648"/>
                <a:gd name="T44" fmla="*/ 3467 w 3650"/>
                <a:gd name="T45" fmla="*/ 202 h 648"/>
                <a:gd name="T46" fmla="*/ 3488 w 3650"/>
                <a:gd name="T47" fmla="*/ 220 h 648"/>
                <a:gd name="T48" fmla="*/ 3507 w 3650"/>
                <a:gd name="T49" fmla="*/ 238 h 648"/>
                <a:gd name="T50" fmla="*/ 3525 w 3650"/>
                <a:gd name="T51" fmla="*/ 257 h 648"/>
                <a:gd name="T52" fmla="*/ 3544 w 3650"/>
                <a:gd name="T53" fmla="*/ 278 h 648"/>
                <a:gd name="T54" fmla="*/ 3560 w 3650"/>
                <a:gd name="T55" fmla="*/ 299 h 648"/>
                <a:gd name="T56" fmla="*/ 3577 w 3650"/>
                <a:gd name="T57" fmla="*/ 320 h 648"/>
                <a:gd name="T58" fmla="*/ 3593 w 3650"/>
                <a:gd name="T59" fmla="*/ 342 h 648"/>
                <a:gd name="T60" fmla="*/ 3609 w 3650"/>
                <a:gd name="T61" fmla="*/ 364 h 648"/>
                <a:gd name="T62" fmla="*/ 3623 w 3650"/>
                <a:gd name="T63" fmla="*/ 387 h 648"/>
                <a:gd name="T64" fmla="*/ 3637 w 3650"/>
                <a:gd name="T65" fmla="*/ 411 h 648"/>
                <a:gd name="T66" fmla="*/ 3650 w 3650"/>
                <a:gd name="T67" fmla="*/ 434 h 648"/>
                <a:gd name="T68" fmla="*/ 3468 w 3650"/>
                <a:gd name="T69" fmla="*/ 612 h 648"/>
                <a:gd name="T70" fmla="*/ 0 w 3650"/>
                <a:gd name="T71" fmla="*/ 648 h 648"/>
                <a:gd name="T72" fmla="*/ 1004 w 3650"/>
                <a:gd name="T73" fmla="*/ 0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50" h="648">
                  <a:moveTo>
                    <a:pt x="1004" y="0"/>
                  </a:moveTo>
                  <a:lnTo>
                    <a:pt x="2937" y="0"/>
                  </a:lnTo>
                  <a:lnTo>
                    <a:pt x="2966" y="0"/>
                  </a:lnTo>
                  <a:lnTo>
                    <a:pt x="2994" y="3"/>
                  </a:lnTo>
                  <a:lnTo>
                    <a:pt x="3023" y="5"/>
                  </a:lnTo>
                  <a:lnTo>
                    <a:pt x="3051" y="8"/>
                  </a:lnTo>
                  <a:lnTo>
                    <a:pt x="3079" y="13"/>
                  </a:lnTo>
                  <a:lnTo>
                    <a:pt x="3106" y="18"/>
                  </a:lnTo>
                  <a:lnTo>
                    <a:pt x="3133" y="25"/>
                  </a:lnTo>
                  <a:lnTo>
                    <a:pt x="3160" y="31"/>
                  </a:lnTo>
                  <a:lnTo>
                    <a:pt x="3186" y="40"/>
                  </a:lnTo>
                  <a:lnTo>
                    <a:pt x="3212" y="50"/>
                  </a:lnTo>
                  <a:lnTo>
                    <a:pt x="3238" y="59"/>
                  </a:lnTo>
                  <a:lnTo>
                    <a:pt x="3263" y="69"/>
                  </a:lnTo>
                  <a:lnTo>
                    <a:pt x="3288" y="81"/>
                  </a:lnTo>
                  <a:lnTo>
                    <a:pt x="3312" y="94"/>
                  </a:lnTo>
                  <a:lnTo>
                    <a:pt x="3336" y="107"/>
                  </a:lnTo>
                  <a:lnTo>
                    <a:pt x="3359" y="121"/>
                  </a:lnTo>
                  <a:lnTo>
                    <a:pt x="3381" y="135"/>
                  </a:lnTo>
                  <a:lnTo>
                    <a:pt x="3405" y="151"/>
                  </a:lnTo>
                  <a:lnTo>
                    <a:pt x="3425" y="166"/>
                  </a:lnTo>
                  <a:lnTo>
                    <a:pt x="3447" y="183"/>
                  </a:lnTo>
                  <a:lnTo>
                    <a:pt x="3467" y="202"/>
                  </a:lnTo>
                  <a:lnTo>
                    <a:pt x="3488" y="220"/>
                  </a:lnTo>
                  <a:lnTo>
                    <a:pt x="3507" y="238"/>
                  </a:lnTo>
                  <a:lnTo>
                    <a:pt x="3525" y="257"/>
                  </a:lnTo>
                  <a:lnTo>
                    <a:pt x="3544" y="278"/>
                  </a:lnTo>
                  <a:lnTo>
                    <a:pt x="3560" y="299"/>
                  </a:lnTo>
                  <a:lnTo>
                    <a:pt x="3577" y="320"/>
                  </a:lnTo>
                  <a:lnTo>
                    <a:pt x="3593" y="342"/>
                  </a:lnTo>
                  <a:lnTo>
                    <a:pt x="3609" y="364"/>
                  </a:lnTo>
                  <a:lnTo>
                    <a:pt x="3623" y="387"/>
                  </a:lnTo>
                  <a:lnTo>
                    <a:pt x="3637" y="411"/>
                  </a:lnTo>
                  <a:lnTo>
                    <a:pt x="3650" y="434"/>
                  </a:lnTo>
                  <a:lnTo>
                    <a:pt x="3468" y="612"/>
                  </a:lnTo>
                  <a:lnTo>
                    <a:pt x="0" y="648"/>
                  </a:lnTo>
                  <a:lnTo>
                    <a:pt x="100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83000">
                  <a:schemeClr val="bg1">
                    <a:alpha val="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1" name="Freeform 41"/>
            <p:cNvSpPr>
              <a:spLocks/>
            </p:cNvSpPr>
            <p:nvPr/>
          </p:nvSpPr>
          <p:spPr bwMode="auto">
            <a:xfrm>
              <a:off x="4800600" y="463122"/>
              <a:ext cx="237722" cy="1271657"/>
            </a:xfrm>
            <a:custGeom>
              <a:avLst/>
              <a:gdLst>
                <a:gd name="T0" fmla="*/ 0 w 687"/>
                <a:gd name="T1" fmla="*/ 2550 h 3674"/>
                <a:gd name="T2" fmla="*/ 0 w 687"/>
                <a:gd name="T3" fmla="*/ 565 h 3674"/>
                <a:gd name="T4" fmla="*/ 1 w 687"/>
                <a:gd name="T5" fmla="*/ 524 h 3674"/>
                <a:gd name="T6" fmla="*/ 4 w 687"/>
                <a:gd name="T7" fmla="*/ 483 h 3674"/>
                <a:gd name="T8" fmla="*/ 9 w 687"/>
                <a:gd name="T9" fmla="*/ 445 h 3674"/>
                <a:gd name="T10" fmla="*/ 17 w 687"/>
                <a:gd name="T11" fmla="*/ 404 h 3674"/>
                <a:gd name="T12" fmla="*/ 26 w 687"/>
                <a:gd name="T13" fmla="*/ 367 h 3674"/>
                <a:gd name="T14" fmla="*/ 36 w 687"/>
                <a:gd name="T15" fmla="*/ 329 h 3674"/>
                <a:gd name="T16" fmla="*/ 48 w 687"/>
                <a:gd name="T17" fmla="*/ 291 h 3674"/>
                <a:gd name="T18" fmla="*/ 62 w 687"/>
                <a:gd name="T19" fmla="*/ 255 h 3674"/>
                <a:gd name="T20" fmla="*/ 79 w 687"/>
                <a:gd name="T21" fmla="*/ 220 h 3674"/>
                <a:gd name="T22" fmla="*/ 96 w 687"/>
                <a:gd name="T23" fmla="*/ 185 h 3674"/>
                <a:gd name="T24" fmla="*/ 115 w 687"/>
                <a:gd name="T25" fmla="*/ 151 h 3674"/>
                <a:gd name="T26" fmla="*/ 136 w 687"/>
                <a:gd name="T27" fmla="*/ 118 h 3674"/>
                <a:gd name="T28" fmla="*/ 158 w 687"/>
                <a:gd name="T29" fmla="*/ 87 h 3674"/>
                <a:gd name="T30" fmla="*/ 182 w 687"/>
                <a:gd name="T31" fmla="*/ 57 h 3674"/>
                <a:gd name="T32" fmla="*/ 208 w 687"/>
                <a:gd name="T33" fmla="*/ 28 h 3674"/>
                <a:gd name="T34" fmla="*/ 234 w 687"/>
                <a:gd name="T35" fmla="*/ 0 h 3674"/>
                <a:gd name="T36" fmla="*/ 615 w 687"/>
                <a:gd name="T37" fmla="*/ 373 h 3674"/>
                <a:gd name="T38" fmla="*/ 687 w 687"/>
                <a:gd name="T39" fmla="*/ 3674 h 3674"/>
                <a:gd name="T40" fmla="*/ 0 w 687"/>
                <a:gd name="T41" fmla="*/ 2550 h 3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87" h="3674">
                  <a:moveTo>
                    <a:pt x="0" y="2550"/>
                  </a:moveTo>
                  <a:lnTo>
                    <a:pt x="0" y="565"/>
                  </a:lnTo>
                  <a:lnTo>
                    <a:pt x="1" y="524"/>
                  </a:lnTo>
                  <a:lnTo>
                    <a:pt x="4" y="483"/>
                  </a:lnTo>
                  <a:lnTo>
                    <a:pt x="9" y="445"/>
                  </a:lnTo>
                  <a:lnTo>
                    <a:pt x="17" y="404"/>
                  </a:lnTo>
                  <a:lnTo>
                    <a:pt x="26" y="367"/>
                  </a:lnTo>
                  <a:lnTo>
                    <a:pt x="36" y="329"/>
                  </a:lnTo>
                  <a:lnTo>
                    <a:pt x="48" y="291"/>
                  </a:lnTo>
                  <a:lnTo>
                    <a:pt x="62" y="255"/>
                  </a:lnTo>
                  <a:lnTo>
                    <a:pt x="79" y="220"/>
                  </a:lnTo>
                  <a:lnTo>
                    <a:pt x="96" y="185"/>
                  </a:lnTo>
                  <a:lnTo>
                    <a:pt x="115" y="151"/>
                  </a:lnTo>
                  <a:lnTo>
                    <a:pt x="136" y="118"/>
                  </a:lnTo>
                  <a:lnTo>
                    <a:pt x="158" y="87"/>
                  </a:lnTo>
                  <a:lnTo>
                    <a:pt x="182" y="57"/>
                  </a:lnTo>
                  <a:lnTo>
                    <a:pt x="208" y="28"/>
                  </a:lnTo>
                  <a:lnTo>
                    <a:pt x="234" y="0"/>
                  </a:lnTo>
                  <a:lnTo>
                    <a:pt x="615" y="373"/>
                  </a:lnTo>
                  <a:lnTo>
                    <a:pt x="687" y="3674"/>
                  </a:lnTo>
                  <a:lnTo>
                    <a:pt x="0" y="25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83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2" name="Freeform 42"/>
            <p:cNvSpPr>
              <a:spLocks/>
            </p:cNvSpPr>
            <p:nvPr/>
          </p:nvSpPr>
          <p:spPr bwMode="auto">
            <a:xfrm>
              <a:off x="4837971" y="417446"/>
              <a:ext cx="3861685" cy="5781109"/>
            </a:xfrm>
            <a:custGeom>
              <a:avLst/>
              <a:gdLst>
                <a:gd name="T0" fmla="*/ 10499 w 11159"/>
                <a:gd name="T1" fmla="*/ 1 h 16707"/>
                <a:gd name="T2" fmla="*/ 10603 w 11159"/>
                <a:gd name="T3" fmla="*/ 14 h 16707"/>
                <a:gd name="T4" fmla="*/ 10702 w 11159"/>
                <a:gd name="T5" fmla="*/ 43 h 16707"/>
                <a:gd name="T6" fmla="*/ 10794 w 11159"/>
                <a:gd name="T7" fmla="*/ 84 h 16707"/>
                <a:gd name="T8" fmla="*/ 10879 w 11159"/>
                <a:gd name="T9" fmla="*/ 139 h 16707"/>
                <a:gd name="T10" fmla="*/ 10954 w 11159"/>
                <a:gd name="T11" fmla="*/ 205 h 16707"/>
                <a:gd name="T12" fmla="*/ 11020 w 11159"/>
                <a:gd name="T13" fmla="*/ 280 h 16707"/>
                <a:gd name="T14" fmla="*/ 11075 w 11159"/>
                <a:gd name="T15" fmla="*/ 365 h 16707"/>
                <a:gd name="T16" fmla="*/ 11116 w 11159"/>
                <a:gd name="T17" fmla="*/ 457 h 16707"/>
                <a:gd name="T18" fmla="*/ 11145 w 11159"/>
                <a:gd name="T19" fmla="*/ 557 h 16707"/>
                <a:gd name="T20" fmla="*/ 11158 w 11159"/>
                <a:gd name="T21" fmla="*/ 661 h 16707"/>
                <a:gd name="T22" fmla="*/ 11158 w 11159"/>
                <a:gd name="T23" fmla="*/ 16046 h 16707"/>
                <a:gd name="T24" fmla="*/ 11145 w 11159"/>
                <a:gd name="T25" fmla="*/ 16150 h 16707"/>
                <a:gd name="T26" fmla="*/ 11116 w 11159"/>
                <a:gd name="T27" fmla="*/ 16249 h 16707"/>
                <a:gd name="T28" fmla="*/ 11075 w 11159"/>
                <a:gd name="T29" fmla="*/ 16342 h 16707"/>
                <a:gd name="T30" fmla="*/ 11020 w 11159"/>
                <a:gd name="T31" fmla="*/ 16427 h 16707"/>
                <a:gd name="T32" fmla="*/ 10954 w 11159"/>
                <a:gd name="T33" fmla="*/ 16502 h 16707"/>
                <a:gd name="T34" fmla="*/ 10879 w 11159"/>
                <a:gd name="T35" fmla="*/ 16568 h 16707"/>
                <a:gd name="T36" fmla="*/ 10794 w 11159"/>
                <a:gd name="T37" fmla="*/ 16623 h 16707"/>
                <a:gd name="T38" fmla="*/ 10702 w 11159"/>
                <a:gd name="T39" fmla="*/ 16665 h 16707"/>
                <a:gd name="T40" fmla="*/ 10603 w 11159"/>
                <a:gd name="T41" fmla="*/ 16693 h 16707"/>
                <a:gd name="T42" fmla="*/ 10499 w 11159"/>
                <a:gd name="T43" fmla="*/ 16706 h 16707"/>
                <a:gd name="T44" fmla="*/ 661 w 11159"/>
                <a:gd name="T45" fmla="*/ 16706 h 16707"/>
                <a:gd name="T46" fmla="*/ 557 w 11159"/>
                <a:gd name="T47" fmla="*/ 16693 h 16707"/>
                <a:gd name="T48" fmla="*/ 457 w 11159"/>
                <a:gd name="T49" fmla="*/ 16665 h 16707"/>
                <a:gd name="T50" fmla="*/ 364 w 11159"/>
                <a:gd name="T51" fmla="*/ 16623 h 16707"/>
                <a:gd name="T52" fmla="*/ 280 w 11159"/>
                <a:gd name="T53" fmla="*/ 16568 h 16707"/>
                <a:gd name="T54" fmla="*/ 205 w 11159"/>
                <a:gd name="T55" fmla="*/ 16502 h 16707"/>
                <a:gd name="T56" fmla="*/ 138 w 11159"/>
                <a:gd name="T57" fmla="*/ 16427 h 16707"/>
                <a:gd name="T58" fmla="*/ 84 w 11159"/>
                <a:gd name="T59" fmla="*/ 16342 h 16707"/>
                <a:gd name="T60" fmla="*/ 42 w 11159"/>
                <a:gd name="T61" fmla="*/ 16249 h 16707"/>
                <a:gd name="T62" fmla="*/ 14 w 11159"/>
                <a:gd name="T63" fmla="*/ 16150 h 16707"/>
                <a:gd name="T64" fmla="*/ 1 w 11159"/>
                <a:gd name="T65" fmla="*/ 16046 h 16707"/>
                <a:gd name="T66" fmla="*/ 1 w 11159"/>
                <a:gd name="T67" fmla="*/ 661 h 16707"/>
                <a:gd name="T68" fmla="*/ 14 w 11159"/>
                <a:gd name="T69" fmla="*/ 557 h 16707"/>
                <a:gd name="T70" fmla="*/ 42 w 11159"/>
                <a:gd name="T71" fmla="*/ 457 h 16707"/>
                <a:gd name="T72" fmla="*/ 84 w 11159"/>
                <a:gd name="T73" fmla="*/ 365 h 16707"/>
                <a:gd name="T74" fmla="*/ 138 w 11159"/>
                <a:gd name="T75" fmla="*/ 280 h 16707"/>
                <a:gd name="T76" fmla="*/ 205 w 11159"/>
                <a:gd name="T77" fmla="*/ 205 h 16707"/>
                <a:gd name="T78" fmla="*/ 280 w 11159"/>
                <a:gd name="T79" fmla="*/ 139 h 16707"/>
                <a:gd name="T80" fmla="*/ 364 w 11159"/>
                <a:gd name="T81" fmla="*/ 84 h 16707"/>
                <a:gd name="T82" fmla="*/ 457 w 11159"/>
                <a:gd name="T83" fmla="*/ 43 h 16707"/>
                <a:gd name="T84" fmla="*/ 557 w 11159"/>
                <a:gd name="T85" fmla="*/ 14 h 16707"/>
                <a:gd name="T86" fmla="*/ 661 w 11159"/>
                <a:gd name="T87" fmla="*/ 1 h 167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159" h="16707">
                  <a:moveTo>
                    <a:pt x="696" y="0"/>
                  </a:moveTo>
                  <a:lnTo>
                    <a:pt x="10463" y="0"/>
                  </a:lnTo>
                  <a:lnTo>
                    <a:pt x="10499" y="1"/>
                  </a:lnTo>
                  <a:lnTo>
                    <a:pt x="10534" y="4"/>
                  </a:lnTo>
                  <a:lnTo>
                    <a:pt x="10568" y="9"/>
                  </a:lnTo>
                  <a:lnTo>
                    <a:pt x="10603" y="14"/>
                  </a:lnTo>
                  <a:lnTo>
                    <a:pt x="10637" y="22"/>
                  </a:lnTo>
                  <a:lnTo>
                    <a:pt x="10670" y="32"/>
                  </a:lnTo>
                  <a:lnTo>
                    <a:pt x="10702" y="43"/>
                  </a:lnTo>
                  <a:lnTo>
                    <a:pt x="10733" y="56"/>
                  </a:lnTo>
                  <a:lnTo>
                    <a:pt x="10764" y="69"/>
                  </a:lnTo>
                  <a:lnTo>
                    <a:pt x="10794" y="84"/>
                  </a:lnTo>
                  <a:lnTo>
                    <a:pt x="10823" y="101"/>
                  </a:lnTo>
                  <a:lnTo>
                    <a:pt x="10851" y="119"/>
                  </a:lnTo>
                  <a:lnTo>
                    <a:pt x="10879" y="139"/>
                  </a:lnTo>
                  <a:lnTo>
                    <a:pt x="10905" y="160"/>
                  </a:lnTo>
                  <a:lnTo>
                    <a:pt x="10931" y="182"/>
                  </a:lnTo>
                  <a:lnTo>
                    <a:pt x="10954" y="205"/>
                  </a:lnTo>
                  <a:lnTo>
                    <a:pt x="10977" y="228"/>
                  </a:lnTo>
                  <a:lnTo>
                    <a:pt x="10999" y="254"/>
                  </a:lnTo>
                  <a:lnTo>
                    <a:pt x="11020" y="280"/>
                  </a:lnTo>
                  <a:lnTo>
                    <a:pt x="11040" y="308"/>
                  </a:lnTo>
                  <a:lnTo>
                    <a:pt x="11058" y="336"/>
                  </a:lnTo>
                  <a:lnTo>
                    <a:pt x="11075" y="365"/>
                  </a:lnTo>
                  <a:lnTo>
                    <a:pt x="11090" y="395"/>
                  </a:lnTo>
                  <a:lnTo>
                    <a:pt x="11105" y="426"/>
                  </a:lnTo>
                  <a:lnTo>
                    <a:pt x="11116" y="457"/>
                  </a:lnTo>
                  <a:lnTo>
                    <a:pt x="11128" y="489"/>
                  </a:lnTo>
                  <a:lnTo>
                    <a:pt x="11137" y="523"/>
                  </a:lnTo>
                  <a:lnTo>
                    <a:pt x="11145" y="557"/>
                  </a:lnTo>
                  <a:lnTo>
                    <a:pt x="11151" y="591"/>
                  </a:lnTo>
                  <a:lnTo>
                    <a:pt x="11155" y="626"/>
                  </a:lnTo>
                  <a:lnTo>
                    <a:pt x="11158" y="661"/>
                  </a:lnTo>
                  <a:lnTo>
                    <a:pt x="11159" y="696"/>
                  </a:lnTo>
                  <a:lnTo>
                    <a:pt x="11159" y="16011"/>
                  </a:lnTo>
                  <a:lnTo>
                    <a:pt x="11158" y="16046"/>
                  </a:lnTo>
                  <a:lnTo>
                    <a:pt x="11155" y="16081"/>
                  </a:lnTo>
                  <a:lnTo>
                    <a:pt x="11151" y="16116"/>
                  </a:lnTo>
                  <a:lnTo>
                    <a:pt x="11145" y="16150"/>
                  </a:lnTo>
                  <a:lnTo>
                    <a:pt x="11137" y="16184"/>
                  </a:lnTo>
                  <a:lnTo>
                    <a:pt x="11128" y="16218"/>
                  </a:lnTo>
                  <a:lnTo>
                    <a:pt x="11116" y="16249"/>
                  </a:lnTo>
                  <a:lnTo>
                    <a:pt x="11105" y="16281"/>
                  </a:lnTo>
                  <a:lnTo>
                    <a:pt x="11090" y="16313"/>
                  </a:lnTo>
                  <a:lnTo>
                    <a:pt x="11075" y="16342"/>
                  </a:lnTo>
                  <a:lnTo>
                    <a:pt x="11058" y="16371"/>
                  </a:lnTo>
                  <a:lnTo>
                    <a:pt x="11040" y="16400"/>
                  </a:lnTo>
                  <a:lnTo>
                    <a:pt x="11020" y="16427"/>
                  </a:lnTo>
                  <a:lnTo>
                    <a:pt x="10999" y="16453"/>
                  </a:lnTo>
                  <a:lnTo>
                    <a:pt x="10977" y="16479"/>
                  </a:lnTo>
                  <a:lnTo>
                    <a:pt x="10954" y="16502"/>
                  </a:lnTo>
                  <a:lnTo>
                    <a:pt x="10931" y="16526"/>
                  </a:lnTo>
                  <a:lnTo>
                    <a:pt x="10905" y="16548"/>
                  </a:lnTo>
                  <a:lnTo>
                    <a:pt x="10879" y="16568"/>
                  </a:lnTo>
                  <a:lnTo>
                    <a:pt x="10851" y="16588"/>
                  </a:lnTo>
                  <a:lnTo>
                    <a:pt x="10823" y="16606"/>
                  </a:lnTo>
                  <a:lnTo>
                    <a:pt x="10794" y="16623"/>
                  </a:lnTo>
                  <a:lnTo>
                    <a:pt x="10764" y="16639"/>
                  </a:lnTo>
                  <a:lnTo>
                    <a:pt x="10733" y="16652"/>
                  </a:lnTo>
                  <a:lnTo>
                    <a:pt x="10702" y="16665"/>
                  </a:lnTo>
                  <a:lnTo>
                    <a:pt x="10670" y="16675"/>
                  </a:lnTo>
                  <a:lnTo>
                    <a:pt x="10637" y="16685"/>
                  </a:lnTo>
                  <a:lnTo>
                    <a:pt x="10603" y="16693"/>
                  </a:lnTo>
                  <a:lnTo>
                    <a:pt x="10568" y="16698"/>
                  </a:lnTo>
                  <a:lnTo>
                    <a:pt x="10534" y="16704"/>
                  </a:lnTo>
                  <a:lnTo>
                    <a:pt x="10499" y="16706"/>
                  </a:lnTo>
                  <a:lnTo>
                    <a:pt x="10463" y="16707"/>
                  </a:lnTo>
                  <a:lnTo>
                    <a:pt x="696" y="16707"/>
                  </a:lnTo>
                  <a:lnTo>
                    <a:pt x="661" y="16706"/>
                  </a:lnTo>
                  <a:lnTo>
                    <a:pt x="626" y="16704"/>
                  </a:lnTo>
                  <a:lnTo>
                    <a:pt x="590" y="16698"/>
                  </a:lnTo>
                  <a:lnTo>
                    <a:pt x="557" y="16693"/>
                  </a:lnTo>
                  <a:lnTo>
                    <a:pt x="523" y="16685"/>
                  </a:lnTo>
                  <a:lnTo>
                    <a:pt x="489" y="16675"/>
                  </a:lnTo>
                  <a:lnTo>
                    <a:pt x="457" y="16665"/>
                  </a:lnTo>
                  <a:lnTo>
                    <a:pt x="426" y="16652"/>
                  </a:lnTo>
                  <a:lnTo>
                    <a:pt x="394" y="16639"/>
                  </a:lnTo>
                  <a:lnTo>
                    <a:pt x="364" y="16623"/>
                  </a:lnTo>
                  <a:lnTo>
                    <a:pt x="336" y="16606"/>
                  </a:lnTo>
                  <a:lnTo>
                    <a:pt x="307" y="16588"/>
                  </a:lnTo>
                  <a:lnTo>
                    <a:pt x="280" y="16568"/>
                  </a:lnTo>
                  <a:lnTo>
                    <a:pt x="254" y="16548"/>
                  </a:lnTo>
                  <a:lnTo>
                    <a:pt x="228" y="16526"/>
                  </a:lnTo>
                  <a:lnTo>
                    <a:pt x="205" y="16502"/>
                  </a:lnTo>
                  <a:lnTo>
                    <a:pt x="181" y="16479"/>
                  </a:lnTo>
                  <a:lnTo>
                    <a:pt x="159" y="16453"/>
                  </a:lnTo>
                  <a:lnTo>
                    <a:pt x="138" y="16427"/>
                  </a:lnTo>
                  <a:lnTo>
                    <a:pt x="119" y="16400"/>
                  </a:lnTo>
                  <a:lnTo>
                    <a:pt x="101" y="16371"/>
                  </a:lnTo>
                  <a:lnTo>
                    <a:pt x="84" y="16342"/>
                  </a:lnTo>
                  <a:lnTo>
                    <a:pt x="68" y="16313"/>
                  </a:lnTo>
                  <a:lnTo>
                    <a:pt x="55" y="16281"/>
                  </a:lnTo>
                  <a:lnTo>
                    <a:pt x="42" y="16249"/>
                  </a:lnTo>
                  <a:lnTo>
                    <a:pt x="32" y="16218"/>
                  </a:lnTo>
                  <a:lnTo>
                    <a:pt x="22" y="16184"/>
                  </a:lnTo>
                  <a:lnTo>
                    <a:pt x="14" y="16150"/>
                  </a:lnTo>
                  <a:lnTo>
                    <a:pt x="9" y="16116"/>
                  </a:lnTo>
                  <a:lnTo>
                    <a:pt x="3" y="16081"/>
                  </a:lnTo>
                  <a:lnTo>
                    <a:pt x="1" y="16046"/>
                  </a:lnTo>
                  <a:lnTo>
                    <a:pt x="0" y="16011"/>
                  </a:lnTo>
                  <a:lnTo>
                    <a:pt x="0" y="696"/>
                  </a:lnTo>
                  <a:lnTo>
                    <a:pt x="1" y="661"/>
                  </a:lnTo>
                  <a:lnTo>
                    <a:pt x="3" y="626"/>
                  </a:lnTo>
                  <a:lnTo>
                    <a:pt x="9" y="591"/>
                  </a:lnTo>
                  <a:lnTo>
                    <a:pt x="14" y="557"/>
                  </a:lnTo>
                  <a:lnTo>
                    <a:pt x="22" y="523"/>
                  </a:lnTo>
                  <a:lnTo>
                    <a:pt x="32" y="489"/>
                  </a:lnTo>
                  <a:lnTo>
                    <a:pt x="42" y="457"/>
                  </a:lnTo>
                  <a:lnTo>
                    <a:pt x="55" y="426"/>
                  </a:lnTo>
                  <a:lnTo>
                    <a:pt x="68" y="395"/>
                  </a:lnTo>
                  <a:lnTo>
                    <a:pt x="84" y="365"/>
                  </a:lnTo>
                  <a:lnTo>
                    <a:pt x="101" y="336"/>
                  </a:lnTo>
                  <a:lnTo>
                    <a:pt x="119" y="308"/>
                  </a:lnTo>
                  <a:lnTo>
                    <a:pt x="138" y="280"/>
                  </a:lnTo>
                  <a:lnTo>
                    <a:pt x="159" y="254"/>
                  </a:lnTo>
                  <a:lnTo>
                    <a:pt x="181" y="228"/>
                  </a:lnTo>
                  <a:lnTo>
                    <a:pt x="205" y="205"/>
                  </a:lnTo>
                  <a:lnTo>
                    <a:pt x="228" y="182"/>
                  </a:lnTo>
                  <a:lnTo>
                    <a:pt x="254" y="160"/>
                  </a:lnTo>
                  <a:lnTo>
                    <a:pt x="280" y="139"/>
                  </a:lnTo>
                  <a:lnTo>
                    <a:pt x="307" y="119"/>
                  </a:lnTo>
                  <a:lnTo>
                    <a:pt x="336" y="101"/>
                  </a:lnTo>
                  <a:lnTo>
                    <a:pt x="364" y="84"/>
                  </a:lnTo>
                  <a:lnTo>
                    <a:pt x="394" y="69"/>
                  </a:lnTo>
                  <a:lnTo>
                    <a:pt x="426" y="56"/>
                  </a:lnTo>
                  <a:lnTo>
                    <a:pt x="457" y="43"/>
                  </a:lnTo>
                  <a:lnTo>
                    <a:pt x="489" y="32"/>
                  </a:lnTo>
                  <a:lnTo>
                    <a:pt x="523" y="22"/>
                  </a:lnTo>
                  <a:lnTo>
                    <a:pt x="557" y="14"/>
                  </a:lnTo>
                  <a:lnTo>
                    <a:pt x="590" y="9"/>
                  </a:lnTo>
                  <a:lnTo>
                    <a:pt x="626" y="4"/>
                  </a:lnTo>
                  <a:lnTo>
                    <a:pt x="661" y="1"/>
                  </a:lnTo>
                  <a:lnTo>
                    <a:pt x="696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3" name="Rectangle 44"/>
            <p:cNvSpPr>
              <a:spLocks noChangeArrowheads="1"/>
            </p:cNvSpPr>
            <p:nvPr/>
          </p:nvSpPr>
          <p:spPr bwMode="auto">
            <a:xfrm>
              <a:off x="5005103" y="958290"/>
              <a:ext cx="3554411" cy="47087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4" name="Rectangle 50"/>
            <p:cNvSpPr>
              <a:spLocks noChangeArrowheads="1"/>
            </p:cNvSpPr>
            <p:nvPr/>
          </p:nvSpPr>
          <p:spPr bwMode="auto">
            <a:xfrm>
              <a:off x="5003027" y="958290"/>
              <a:ext cx="3556487" cy="112113"/>
            </a:xfrm>
            <a:prstGeom prst="rect">
              <a:avLst/>
            </a:prstGeom>
            <a:gradFill>
              <a:gsLst>
                <a:gs pos="100000">
                  <a:schemeClr val="tx1">
                    <a:lumMod val="65000"/>
                    <a:lumOff val="3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55" name="Group 454"/>
            <p:cNvGrpSpPr/>
            <p:nvPr/>
          </p:nvGrpSpPr>
          <p:grpSpPr>
            <a:xfrm>
              <a:off x="6612810" y="5807196"/>
              <a:ext cx="302084" cy="302084"/>
              <a:chOff x="5940539" y="5094371"/>
              <a:chExt cx="371944" cy="371944"/>
            </a:xfrm>
          </p:grpSpPr>
          <p:sp>
            <p:nvSpPr>
              <p:cNvPr id="462" name="Freeform 33"/>
              <p:cNvSpPr>
                <a:spLocks/>
              </p:cNvSpPr>
              <p:nvPr/>
            </p:nvSpPr>
            <p:spPr bwMode="auto">
              <a:xfrm>
                <a:off x="5940539" y="5094371"/>
                <a:ext cx="371944" cy="371944"/>
              </a:xfrm>
              <a:custGeom>
                <a:avLst/>
                <a:gdLst>
                  <a:gd name="T0" fmla="*/ 904 w 1639"/>
                  <a:gd name="T1" fmla="*/ 5 h 1638"/>
                  <a:gd name="T2" fmla="*/ 1025 w 1639"/>
                  <a:gd name="T3" fmla="*/ 27 h 1638"/>
                  <a:gd name="T4" fmla="*/ 1139 w 1639"/>
                  <a:gd name="T5" fmla="*/ 64 h 1638"/>
                  <a:gd name="T6" fmla="*/ 1245 w 1639"/>
                  <a:gd name="T7" fmla="*/ 119 h 1638"/>
                  <a:gd name="T8" fmla="*/ 1342 w 1639"/>
                  <a:gd name="T9" fmla="*/ 187 h 1638"/>
                  <a:gd name="T10" fmla="*/ 1427 w 1639"/>
                  <a:gd name="T11" fmla="*/ 268 h 1638"/>
                  <a:gd name="T12" fmla="*/ 1500 w 1639"/>
                  <a:gd name="T13" fmla="*/ 362 h 1638"/>
                  <a:gd name="T14" fmla="*/ 1560 w 1639"/>
                  <a:gd name="T15" fmla="*/ 464 h 1638"/>
                  <a:gd name="T16" fmla="*/ 1603 w 1639"/>
                  <a:gd name="T17" fmla="*/ 576 h 1638"/>
                  <a:gd name="T18" fmla="*/ 1630 w 1639"/>
                  <a:gd name="T19" fmla="*/ 695 h 1638"/>
                  <a:gd name="T20" fmla="*/ 1639 w 1639"/>
                  <a:gd name="T21" fmla="*/ 820 h 1638"/>
                  <a:gd name="T22" fmla="*/ 1630 w 1639"/>
                  <a:gd name="T23" fmla="*/ 944 h 1638"/>
                  <a:gd name="T24" fmla="*/ 1603 w 1639"/>
                  <a:gd name="T25" fmla="*/ 1063 h 1638"/>
                  <a:gd name="T26" fmla="*/ 1560 w 1639"/>
                  <a:gd name="T27" fmla="*/ 1174 h 1638"/>
                  <a:gd name="T28" fmla="*/ 1500 w 1639"/>
                  <a:gd name="T29" fmla="*/ 1278 h 1638"/>
                  <a:gd name="T30" fmla="*/ 1427 w 1639"/>
                  <a:gd name="T31" fmla="*/ 1371 h 1638"/>
                  <a:gd name="T32" fmla="*/ 1342 w 1639"/>
                  <a:gd name="T33" fmla="*/ 1452 h 1638"/>
                  <a:gd name="T34" fmla="*/ 1245 w 1639"/>
                  <a:gd name="T35" fmla="*/ 1520 h 1638"/>
                  <a:gd name="T36" fmla="*/ 1139 w 1639"/>
                  <a:gd name="T37" fmla="*/ 1575 h 1638"/>
                  <a:gd name="T38" fmla="*/ 1025 w 1639"/>
                  <a:gd name="T39" fmla="*/ 1613 h 1638"/>
                  <a:gd name="T40" fmla="*/ 904 w 1639"/>
                  <a:gd name="T41" fmla="*/ 1635 h 1638"/>
                  <a:gd name="T42" fmla="*/ 778 w 1639"/>
                  <a:gd name="T43" fmla="*/ 1637 h 1638"/>
                  <a:gd name="T44" fmla="*/ 655 w 1639"/>
                  <a:gd name="T45" fmla="*/ 1623 h 1638"/>
                  <a:gd name="T46" fmla="*/ 539 w 1639"/>
                  <a:gd name="T47" fmla="*/ 1589 h 1638"/>
                  <a:gd name="T48" fmla="*/ 429 w 1639"/>
                  <a:gd name="T49" fmla="*/ 1540 h 1638"/>
                  <a:gd name="T50" fmla="*/ 330 w 1639"/>
                  <a:gd name="T51" fmla="*/ 1477 h 1638"/>
                  <a:gd name="T52" fmla="*/ 241 w 1639"/>
                  <a:gd name="T53" fmla="*/ 1399 h 1638"/>
                  <a:gd name="T54" fmla="*/ 163 w 1639"/>
                  <a:gd name="T55" fmla="*/ 1310 h 1638"/>
                  <a:gd name="T56" fmla="*/ 100 w 1639"/>
                  <a:gd name="T57" fmla="*/ 1210 h 1638"/>
                  <a:gd name="T58" fmla="*/ 51 w 1639"/>
                  <a:gd name="T59" fmla="*/ 1102 h 1638"/>
                  <a:gd name="T60" fmla="*/ 17 w 1639"/>
                  <a:gd name="T61" fmla="*/ 985 h 1638"/>
                  <a:gd name="T62" fmla="*/ 1 w 1639"/>
                  <a:gd name="T63" fmla="*/ 862 h 1638"/>
                  <a:gd name="T64" fmla="*/ 5 w 1639"/>
                  <a:gd name="T65" fmla="*/ 736 h 1638"/>
                  <a:gd name="T66" fmla="*/ 27 w 1639"/>
                  <a:gd name="T67" fmla="*/ 615 h 1638"/>
                  <a:gd name="T68" fmla="*/ 65 w 1639"/>
                  <a:gd name="T69" fmla="*/ 501 h 1638"/>
                  <a:gd name="T70" fmla="*/ 119 w 1639"/>
                  <a:gd name="T71" fmla="*/ 395 h 1638"/>
                  <a:gd name="T72" fmla="*/ 187 w 1639"/>
                  <a:gd name="T73" fmla="*/ 299 h 1638"/>
                  <a:gd name="T74" fmla="*/ 270 w 1639"/>
                  <a:gd name="T75" fmla="*/ 213 h 1638"/>
                  <a:gd name="T76" fmla="*/ 362 w 1639"/>
                  <a:gd name="T77" fmla="*/ 141 h 1638"/>
                  <a:gd name="T78" fmla="*/ 465 w 1639"/>
                  <a:gd name="T79" fmla="*/ 81 h 1638"/>
                  <a:gd name="T80" fmla="*/ 576 w 1639"/>
                  <a:gd name="T81" fmla="*/ 37 h 1638"/>
                  <a:gd name="T82" fmla="*/ 695 w 1639"/>
                  <a:gd name="T83" fmla="*/ 9 h 1638"/>
                  <a:gd name="T84" fmla="*/ 820 w 1639"/>
                  <a:gd name="T85" fmla="*/ 0 h 16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639" h="1638">
                    <a:moveTo>
                      <a:pt x="820" y="0"/>
                    </a:moveTo>
                    <a:lnTo>
                      <a:pt x="863" y="1"/>
                    </a:lnTo>
                    <a:lnTo>
                      <a:pt x="904" y="5"/>
                    </a:lnTo>
                    <a:lnTo>
                      <a:pt x="945" y="9"/>
                    </a:lnTo>
                    <a:lnTo>
                      <a:pt x="986" y="17"/>
                    </a:lnTo>
                    <a:lnTo>
                      <a:pt x="1025" y="27"/>
                    </a:lnTo>
                    <a:lnTo>
                      <a:pt x="1063" y="37"/>
                    </a:lnTo>
                    <a:lnTo>
                      <a:pt x="1102" y="50"/>
                    </a:lnTo>
                    <a:lnTo>
                      <a:pt x="1139" y="64"/>
                    </a:lnTo>
                    <a:lnTo>
                      <a:pt x="1175" y="81"/>
                    </a:lnTo>
                    <a:lnTo>
                      <a:pt x="1211" y="99"/>
                    </a:lnTo>
                    <a:lnTo>
                      <a:pt x="1245" y="119"/>
                    </a:lnTo>
                    <a:lnTo>
                      <a:pt x="1279" y="141"/>
                    </a:lnTo>
                    <a:lnTo>
                      <a:pt x="1311" y="163"/>
                    </a:lnTo>
                    <a:lnTo>
                      <a:pt x="1342" y="187"/>
                    </a:lnTo>
                    <a:lnTo>
                      <a:pt x="1371" y="213"/>
                    </a:lnTo>
                    <a:lnTo>
                      <a:pt x="1400" y="240"/>
                    </a:lnTo>
                    <a:lnTo>
                      <a:pt x="1427" y="268"/>
                    </a:lnTo>
                    <a:lnTo>
                      <a:pt x="1452" y="299"/>
                    </a:lnTo>
                    <a:lnTo>
                      <a:pt x="1477" y="330"/>
                    </a:lnTo>
                    <a:lnTo>
                      <a:pt x="1500" y="362"/>
                    </a:lnTo>
                    <a:lnTo>
                      <a:pt x="1521" y="395"/>
                    </a:lnTo>
                    <a:lnTo>
                      <a:pt x="1541" y="429"/>
                    </a:lnTo>
                    <a:lnTo>
                      <a:pt x="1560" y="464"/>
                    </a:lnTo>
                    <a:lnTo>
                      <a:pt x="1576" y="501"/>
                    </a:lnTo>
                    <a:lnTo>
                      <a:pt x="1590" y="538"/>
                    </a:lnTo>
                    <a:lnTo>
                      <a:pt x="1603" y="576"/>
                    </a:lnTo>
                    <a:lnTo>
                      <a:pt x="1614" y="615"/>
                    </a:lnTo>
                    <a:lnTo>
                      <a:pt x="1623" y="655"/>
                    </a:lnTo>
                    <a:lnTo>
                      <a:pt x="1630" y="695"/>
                    </a:lnTo>
                    <a:lnTo>
                      <a:pt x="1636" y="736"/>
                    </a:lnTo>
                    <a:lnTo>
                      <a:pt x="1638" y="778"/>
                    </a:lnTo>
                    <a:lnTo>
                      <a:pt x="1639" y="820"/>
                    </a:lnTo>
                    <a:lnTo>
                      <a:pt x="1638" y="862"/>
                    </a:lnTo>
                    <a:lnTo>
                      <a:pt x="1636" y="903"/>
                    </a:lnTo>
                    <a:lnTo>
                      <a:pt x="1630" y="944"/>
                    </a:lnTo>
                    <a:lnTo>
                      <a:pt x="1623" y="985"/>
                    </a:lnTo>
                    <a:lnTo>
                      <a:pt x="1614" y="1024"/>
                    </a:lnTo>
                    <a:lnTo>
                      <a:pt x="1603" y="1063"/>
                    </a:lnTo>
                    <a:lnTo>
                      <a:pt x="1590" y="1102"/>
                    </a:lnTo>
                    <a:lnTo>
                      <a:pt x="1576" y="1138"/>
                    </a:lnTo>
                    <a:lnTo>
                      <a:pt x="1560" y="1174"/>
                    </a:lnTo>
                    <a:lnTo>
                      <a:pt x="1541" y="1210"/>
                    </a:lnTo>
                    <a:lnTo>
                      <a:pt x="1521" y="1244"/>
                    </a:lnTo>
                    <a:lnTo>
                      <a:pt x="1500" y="1278"/>
                    </a:lnTo>
                    <a:lnTo>
                      <a:pt x="1477" y="1310"/>
                    </a:lnTo>
                    <a:lnTo>
                      <a:pt x="1452" y="1341"/>
                    </a:lnTo>
                    <a:lnTo>
                      <a:pt x="1427" y="1371"/>
                    </a:lnTo>
                    <a:lnTo>
                      <a:pt x="1400" y="1399"/>
                    </a:lnTo>
                    <a:lnTo>
                      <a:pt x="1371" y="1426"/>
                    </a:lnTo>
                    <a:lnTo>
                      <a:pt x="1342" y="1452"/>
                    </a:lnTo>
                    <a:lnTo>
                      <a:pt x="1311" y="1477"/>
                    </a:lnTo>
                    <a:lnTo>
                      <a:pt x="1279" y="1499"/>
                    </a:lnTo>
                    <a:lnTo>
                      <a:pt x="1245" y="1520"/>
                    </a:lnTo>
                    <a:lnTo>
                      <a:pt x="1211" y="1540"/>
                    </a:lnTo>
                    <a:lnTo>
                      <a:pt x="1175" y="1558"/>
                    </a:lnTo>
                    <a:lnTo>
                      <a:pt x="1139" y="1575"/>
                    </a:lnTo>
                    <a:lnTo>
                      <a:pt x="1102" y="1589"/>
                    </a:lnTo>
                    <a:lnTo>
                      <a:pt x="1063" y="1602"/>
                    </a:lnTo>
                    <a:lnTo>
                      <a:pt x="1025" y="1613"/>
                    </a:lnTo>
                    <a:lnTo>
                      <a:pt x="986" y="1623"/>
                    </a:lnTo>
                    <a:lnTo>
                      <a:pt x="945" y="1629"/>
                    </a:lnTo>
                    <a:lnTo>
                      <a:pt x="904" y="1635"/>
                    </a:lnTo>
                    <a:lnTo>
                      <a:pt x="863" y="1637"/>
                    </a:lnTo>
                    <a:lnTo>
                      <a:pt x="820" y="1638"/>
                    </a:lnTo>
                    <a:lnTo>
                      <a:pt x="778" y="1637"/>
                    </a:lnTo>
                    <a:lnTo>
                      <a:pt x="736" y="1635"/>
                    </a:lnTo>
                    <a:lnTo>
                      <a:pt x="695" y="1629"/>
                    </a:lnTo>
                    <a:lnTo>
                      <a:pt x="655" y="1623"/>
                    </a:lnTo>
                    <a:lnTo>
                      <a:pt x="615" y="1613"/>
                    </a:lnTo>
                    <a:lnTo>
                      <a:pt x="576" y="1602"/>
                    </a:lnTo>
                    <a:lnTo>
                      <a:pt x="539" y="1589"/>
                    </a:lnTo>
                    <a:lnTo>
                      <a:pt x="501" y="1575"/>
                    </a:lnTo>
                    <a:lnTo>
                      <a:pt x="465" y="1558"/>
                    </a:lnTo>
                    <a:lnTo>
                      <a:pt x="429" y="1540"/>
                    </a:lnTo>
                    <a:lnTo>
                      <a:pt x="395" y="1520"/>
                    </a:lnTo>
                    <a:lnTo>
                      <a:pt x="362" y="1499"/>
                    </a:lnTo>
                    <a:lnTo>
                      <a:pt x="330" y="1477"/>
                    </a:lnTo>
                    <a:lnTo>
                      <a:pt x="299" y="1452"/>
                    </a:lnTo>
                    <a:lnTo>
                      <a:pt x="270" y="1426"/>
                    </a:lnTo>
                    <a:lnTo>
                      <a:pt x="241" y="1399"/>
                    </a:lnTo>
                    <a:lnTo>
                      <a:pt x="214" y="1371"/>
                    </a:lnTo>
                    <a:lnTo>
                      <a:pt x="187" y="1341"/>
                    </a:lnTo>
                    <a:lnTo>
                      <a:pt x="163" y="1310"/>
                    </a:lnTo>
                    <a:lnTo>
                      <a:pt x="141" y="1278"/>
                    </a:lnTo>
                    <a:lnTo>
                      <a:pt x="119" y="1244"/>
                    </a:lnTo>
                    <a:lnTo>
                      <a:pt x="100" y="1210"/>
                    </a:lnTo>
                    <a:lnTo>
                      <a:pt x="81" y="1174"/>
                    </a:lnTo>
                    <a:lnTo>
                      <a:pt x="65" y="1138"/>
                    </a:lnTo>
                    <a:lnTo>
                      <a:pt x="51" y="1102"/>
                    </a:lnTo>
                    <a:lnTo>
                      <a:pt x="37" y="1063"/>
                    </a:lnTo>
                    <a:lnTo>
                      <a:pt x="27" y="1024"/>
                    </a:lnTo>
                    <a:lnTo>
                      <a:pt x="17" y="985"/>
                    </a:lnTo>
                    <a:lnTo>
                      <a:pt x="9" y="944"/>
                    </a:lnTo>
                    <a:lnTo>
                      <a:pt x="5" y="903"/>
                    </a:lnTo>
                    <a:lnTo>
                      <a:pt x="1" y="862"/>
                    </a:lnTo>
                    <a:lnTo>
                      <a:pt x="0" y="820"/>
                    </a:lnTo>
                    <a:lnTo>
                      <a:pt x="1" y="778"/>
                    </a:lnTo>
                    <a:lnTo>
                      <a:pt x="5" y="736"/>
                    </a:lnTo>
                    <a:lnTo>
                      <a:pt x="9" y="695"/>
                    </a:lnTo>
                    <a:lnTo>
                      <a:pt x="17" y="655"/>
                    </a:lnTo>
                    <a:lnTo>
                      <a:pt x="27" y="615"/>
                    </a:lnTo>
                    <a:lnTo>
                      <a:pt x="37" y="576"/>
                    </a:lnTo>
                    <a:lnTo>
                      <a:pt x="51" y="538"/>
                    </a:lnTo>
                    <a:lnTo>
                      <a:pt x="65" y="501"/>
                    </a:lnTo>
                    <a:lnTo>
                      <a:pt x="81" y="464"/>
                    </a:lnTo>
                    <a:lnTo>
                      <a:pt x="100" y="429"/>
                    </a:lnTo>
                    <a:lnTo>
                      <a:pt x="119" y="395"/>
                    </a:lnTo>
                    <a:lnTo>
                      <a:pt x="141" y="362"/>
                    </a:lnTo>
                    <a:lnTo>
                      <a:pt x="163" y="330"/>
                    </a:lnTo>
                    <a:lnTo>
                      <a:pt x="187" y="299"/>
                    </a:lnTo>
                    <a:lnTo>
                      <a:pt x="214" y="268"/>
                    </a:lnTo>
                    <a:lnTo>
                      <a:pt x="241" y="240"/>
                    </a:lnTo>
                    <a:lnTo>
                      <a:pt x="270" y="213"/>
                    </a:lnTo>
                    <a:lnTo>
                      <a:pt x="299" y="187"/>
                    </a:lnTo>
                    <a:lnTo>
                      <a:pt x="330" y="163"/>
                    </a:lnTo>
                    <a:lnTo>
                      <a:pt x="362" y="141"/>
                    </a:lnTo>
                    <a:lnTo>
                      <a:pt x="395" y="119"/>
                    </a:lnTo>
                    <a:lnTo>
                      <a:pt x="429" y="99"/>
                    </a:lnTo>
                    <a:lnTo>
                      <a:pt x="465" y="81"/>
                    </a:lnTo>
                    <a:lnTo>
                      <a:pt x="501" y="64"/>
                    </a:lnTo>
                    <a:lnTo>
                      <a:pt x="539" y="50"/>
                    </a:lnTo>
                    <a:lnTo>
                      <a:pt x="576" y="37"/>
                    </a:lnTo>
                    <a:lnTo>
                      <a:pt x="615" y="27"/>
                    </a:lnTo>
                    <a:lnTo>
                      <a:pt x="655" y="17"/>
                    </a:lnTo>
                    <a:lnTo>
                      <a:pt x="695" y="9"/>
                    </a:lnTo>
                    <a:lnTo>
                      <a:pt x="736" y="5"/>
                    </a:lnTo>
                    <a:lnTo>
                      <a:pt x="778" y="1"/>
                    </a:lnTo>
                    <a:lnTo>
                      <a:pt x="820" y="0"/>
                    </a:lnTo>
                    <a:close/>
                  </a:path>
                </a:pathLst>
              </a:custGeom>
              <a:gradFill flip="none" rotWithShape="1">
                <a:gsLst>
                  <a:gs pos="100000">
                    <a:schemeClr val="bg1">
                      <a:alpha val="0"/>
                    </a:schemeClr>
                  </a:gs>
                  <a:gs pos="0">
                    <a:schemeClr val="bg1">
                      <a:alpha val="46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3" name="Freeform 34"/>
              <p:cNvSpPr>
                <a:spLocks/>
              </p:cNvSpPr>
              <p:nvPr/>
            </p:nvSpPr>
            <p:spPr bwMode="auto">
              <a:xfrm>
                <a:off x="5951439" y="5105271"/>
                <a:ext cx="351507" cy="351507"/>
              </a:xfrm>
              <a:custGeom>
                <a:avLst/>
                <a:gdLst>
                  <a:gd name="T0" fmla="*/ 853 w 1548"/>
                  <a:gd name="T1" fmla="*/ 4 h 1547"/>
                  <a:gd name="T2" fmla="*/ 967 w 1548"/>
                  <a:gd name="T3" fmla="*/ 25 h 1547"/>
                  <a:gd name="T4" fmla="*/ 1076 w 1548"/>
                  <a:gd name="T5" fmla="*/ 61 h 1547"/>
                  <a:gd name="T6" fmla="*/ 1176 w 1548"/>
                  <a:gd name="T7" fmla="*/ 112 h 1547"/>
                  <a:gd name="T8" fmla="*/ 1266 w 1548"/>
                  <a:gd name="T9" fmla="*/ 177 h 1547"/>
                  <a:gd name="T10" fmla="*/ 1347 w 1548"/>
                  <a:gd name="T11" fmla="*/ 254 h 1547"/>
                  <a:gd name="T12" fmla="*/ 1415 w 1548"/>
                  <a:gd name="T13" fmla="*/ 341 h 1547"/>
                  <a:gd name="T14" fmla="*/ 1471 w 1548"/>
                  <a:gd name="T15" fmla="*/ 439 h 1547"/>
                  <a:gd name="T16" fmla="*/ 1514 w 1548"/>
                  <a:gd name="T17" fmla="*/ 544 h 1547"/>
                  <a:gd name="T18" fmla="*/ 1539 w 1548"/>
                  <a:gd name="T19" fmla="*/ 655 h 1547"/>
                  <a:gd name="T20" fmla="*/ 1548 w 1548"/>
                  <a:gd name="T21" fmla="*/ 774 h 1547"/>
                  <a:gd name="T22" fmla="*/ 1539 w 1548"/>
                  <a:gd name="T23" fmla="*/ 891 h 1547"/>
                  <a:gd name="T24" fmla="*/ 1514 w 1548"/>
                  <a:gd name="T25" fmla="*/ 1003 h 1547"/>
                  <a:gd name="T26" fmla="*/ 1471 w 1548"/>
                  <a:gd name="T27" fmla="*/ 1109 h 1547"/>
                  <a:gd name="T28" fmla="*/ 1415 w 1548"/>
                  <a:gd name="T29" fmla="*/ 1206 h 1547"/>
                  <a:gd name="T30" fmla="*/ 1347 w 1548"/>
                  <a:gd name="T31" fmla="*/ 1294 h 1547"/>
                  <a:gd name="T32" fmla="*/ 1266 w 1548"/>
                  <a:gd name="T33" fmla="*/ 1370 h 1547"/>
                  <a:gd name="T34" fmla="*/ 1176 w 1548"/>
                  <a:gd name="T35" fmla="*/ 1435 h 1547"/>
                  <a:gd name="T36" fmla="*/ 1076 w 1548"/>
                  <a:gd name="T37" fmla="*/ 1486 h 1547"/>
                  <a:gd name="T38" fmla="*/ 967 w 1548"/>
                  <a:gd name="T39" fmla="*/ 1523 h 1547"/>
                  <a:gd name="T40" fmla="*/ 853 w 1548"/>
                  <a:gd name="T41" fmla="*/ 1543 h 1547"/>
                  <a:gd name="T42" fmla="*/ 735 w 1548"/>
                  <a:gd name="T43" fmla="*/ 1546 h 1547"/>
                  <a:gd name="T44" fmla="*/ 618 w 1548"/>
                  <a:gd name="T45" fmla="*/ 1531 h 1547"/>
                  <a:gd name="T46" fmla="*/ 509 w 1548"/>
                  <a:gd name="T47" fmla="*/ 1500 h 1547"/>
                  <a:gd name="T48" fmla="*/ 405 w 1548"/>
                  <a:gd name="T49" fmla="*/ 1453 h 1547"/>
                  <a:gd name="T50" fmla="*/ 311 w 1548"/>
                  <a:gd name="T51" fmla="*/ 1393 h 1547"/>
                  <a:gd name="T52" fmla="*/ 227 w 1548"/>
                  <a:gd name="T53" fmla="*/ 1320 h 1547"/>
                  <a:gd name="T54" fmla="*/ 154 w 1548"/>
                  <a:gd name="T55" fmla="*/ 1237 h 1547"/>
                  <a:gd name="T56" fmla="*/ 94 w 1548"/>
                  <a:gd name="T57" fmla="*/ 1142 h 1547"/>
                  <a:gd name="T58" fmla="*/ 48 w 1548"/>
                  <a:gd name="T59" fmla="*/ 1040 h 1547"/>
                  <a:gd name="T60" fmla="*/ 16 w 1548"/>
                  <a:gd name="T61" fmla="*/ 929 h 1547"/>
                  <a:gd name="T62" fmla="*/ 1 w 1548"/>
                  <a:gd name="T63" fmla="*/ 814 h 1547"/>
                  <a:gd name="T64" fmla="*/ 5 w 1548"/>
                  <a:gd name="T65" fmla="*/ 694 h 1547"/>
                  <a:gd name="T66" fmla="*/ 25 w 1548"/>
                  <a:gd name="T67" fmla="*/ 580 h 1547"/>
                  <a:gd name="T68" fmla="*/ 62 w 1548"/>
                  <a:gd name="T69" fmla="*/ 473 h 1547"/>
                  <a:gd name="T70" fmla="*/ 113 w 1548"/>
                  <a:gd name="T71" fmla="*/ 373 h 1547"/>
                  <a:gd name="T72" fmla="*/ 177 w 1548"/>
                  <a:gd name="T73" fmla="*/ 281 h 1547"/>
                  <a:gd name="T74" fmla="*/ 254 w 1548"/>
                  <a:gd name="T75" fmla="*/ 202 h 1547"/>
                  <a:gd name="T76" fmla="*/ 341 w 1548"/>
                  <a:gd name="T77" fmla="*/ 132 h 1547"/>
                  <a:gd name="T78" fmla="*/ 439 w 1548"/>
                  <a:gd name="T79" fmla="*/ 76 h 1547"/>
                  <a:gd name="T80" fmla="*/ 544 w 1548"/>
                  <a:gd name="T81" fmla="*/ 35 h 1547"/>
                  <a:gd name="T82" fmla="*/ 656 w 1548"/>
                  <a:gd name="T83" fmla="*/ 9 h 1547"/>
                  <a:gd name="T84" fmla="*/ 774 w 1548"/>
                  <a:gd name="T85" fmla="*/ 0 h 15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48" h="1547">
                    <a:moveTo>
                      <a:pt x="774" y="0"/>
                    </a:moveTo>
                    <a:lnTo>
                      <a:pt x="814" y="1"/>
                    </a:lnTo>
                    <a:lnTo>
                      <a:pt x="853" y="4"/>
                    </a:lnTo>
                    <a:lnTo>
                      <a:pt x="892" y="9"/>
                    </a:lnTo>
                    <a:lnTo>
                      <a:pt x="930" y="16"/>
                    </a:lnTo>
                    <a:lnTo>
                      <a:pt x="967" y="25"/>
                    </a:lnTo>
                    <a:lnTo>
                      <a:pt x="1004" y="35"/>
                    </a:lnTo>
                    <a:lnTo>
                      <a:pt x="1040" y="47"/>
                    </a:lnTo>
                    <a:lnTo>
                      <a:pt x="1076" y="61"/>
                    </a:lnTo>
                    <a:lnTo>
                      <a:pt x="1110" y="76"/>
                    </a:lnTo>
                    <a:lnTo>
                      <a:pt x="1143" y="93"/>
                    </a:lnTo>
                    <a:lnTo>
                      <a:pt x="1176" y="112"/>
                    </a:lnTo>
                    <a:lnTo>
                      <a:pt x="1207" y="132"/>
                    </a:lnTo>
                    <a:lnTo>
                      <a:pt x="1238" y="154"/>
                    </a:lnTo>
                    <a:lnTo>
                      <a:pt x="1266" y="177"/>
                    </a:lnTo>
                    <a:lnTo>
                      <a:pt x="1295" y="202"/>
                    </a:lnTo>
                    <a:lnTo>
                      <a:pt x="1321" y="227"/>
                    </a:lnTo>
                    <a:lnTo>
                      <a:pt x="1347" y="254"/>
                    </a:lnTo>
                    <a:lnTo>
                      <a:pt x="1371" y="281"/>
                    </a:lnTo>
                    <a:lnTo>
                      <a:pt x="1394" y="311"/>
                    </a:lnTo>
                    <a:lnTo>
                      <a:pt x="1415" y="341"/>
                    </a:lnTo>
                    <a:lnTo>
                      <a:pt x="1436" y="373"/>
                    </a:lnTo>
                    <a:lnTo>
                      <a:pt x="1454" y="405"/>
                    </a:lnTo>
                    <a:lnTo>
                      <a:pt x="1471" y="439"/>
                    </a:lnTo>
                    <a:lnTo>
                      <a:pt x="1487" y="473"/>
                    </a:lnTo>
                    <a:lnTo>
                      <a:pt x="1501" y="507"/>
                    </a:lnTo>
                    <a:lnTo>
                      <a:pt x="1514" y="544"/>
                    </a:lnTo>
                    <a:lnTo>
                      <a:pt x="1524" y="580"/>
                    </a:lnTo>
                    <a:lnTo>
                      <a:pt x="1532" y="618"/>
                    </a:lnTo>
                    <a:lnTo>
                      <a:pt x="1539" y="655"/>
                    </a:lnTo>
                    <a:lnTo>
                      <a:pt x="1544" y="694"/>
                    </a:lnTo>
                    <a:lnTo>
                      <a:pt x="1547" y="734"/>
                    </a:lnTo>
                    <a:lnTo>
                      <a:pt x="1548" y="774"/>
                    </a:lnTo>
                    <a:lnTo>
                      <a:pt x="1547" y="814"/>
                    </a:lnTo>
                    <a:lnTo>
                      <a:pt x="1544" y="853"/>
                    </a:lnTo>
                    <a:lnTo>
                      <a:pt x="1539" y="891"/>
                    </a:lnTo>
                    <a:lnTo>
                      <a:pt x="1532" y="929"/>
                    </a:lnTo>
                    <a:lnTo>
                      <a:pt x="1524" y="967"/>
                    </a:lnTo>
                    <a:lnTo>
                      <a:pt x="1514" y="1003"/>
                    </a:lnTo>
                    <a:lnTo>
                      <a:pt x="1501" y="1040"/>
                    </a:lnTo>
                    <a:lnTo>
                      <a:pt x="1487" y="1075"/>
                    </a:lnTo>
                    <a:lnTo>
                      <a:pt x="1471" y="1109"/>
                    </a:lnTo>
                    <a:lnTo>
                      <a:pt x="1454" y="1142"/>
                    </a:lnTo>
                    <a:lnTo>
                      <a:pt x="1436" y="1174"/>
                    </a:lnTo>
                    <a:lnTo>
                      <a:pt x="1415" y="1206"/>
                    </a:lnTo>
                    <a:lnTo>
                      <a:pt x="1394" y="1237"/>
                    </a:lnTo>
                    <a:lnTo>
                      <a:pt x="1371" y="1265"/>
                    </a:lnTo>
                    <a:lnTo>
                      <a:pt x="1347" y="1294"/>
                    </a:lnTo>
                    <a:lnTo>
                      <a:pt x="1321" y="1320"/>
                    </a:lnTo>
                    <a:lnTo>
                      <a:pt x="1295" y="1346"/>
                    </a:lnTo>
                    <a:lnTo>
                      <a:pt x="1266" y="1370"/>
                    </a:lnTo>
                    <a:lnTo>
                      <a:pt x="1238" y="1393"/>
                    </a:lnTo>
                    <a:lnTo>
                      <a:pt x="1207" y="1415"/>
                    </a:lnTo>
                    <a:lnTo>
                      <a:pt x="1176" y="1435"/>
                    </a:lnTo>
                    <a:lnTo>
                      <a:pt x="1143" y="1453"/>
                    </a:lnTo>
                    <a:lnTo>
                      <a:pt x="1110" y="1470"/>
                    </a:lnTo>
                    <a:lnTo>
                      <a:pt x="1076" y="1486"/>
                    </a:lnTo>
                    <a:lnTo>
                      <a:pt x="1040" y="1500"/>
                    </a:lnTo>
                    <a:lnTo>
                      <a:pt x="1004" y="1513"/>
                    </a:lnTo>
                    <a:lnTo>
                      <a:pt x="967" y="1523"/>
                    </a:lnTo>
                    <a:lnTo>
                      <a:pt x="930" y="1531"/>
                    </a:lnTo>
                    <a:lnTo>
                      <a:pt x="892" y="1538"/>
                    </a:lnTo>
                    <a:lnTo>
                      <a:pt x="853" y="1543"/>
                    </a:lnTo>
                    <a:lnTo>
                      <a:pt x="814" y="1546"/>
                    </a:lnTo>
                    <a:lnTo>
                      <a:pt x="774" y="1547"/>
                    </a:lnTo>
                    <a:lnTo>
                      <a:pt x="735" y="1546"/>
                    </a:lnTo>
                    <a:lnTo>
                      <a:pt x="695" y="1543"/>
                    </a:lnTo>
                    <a:lnTo>
                      <a:pt x="656" y="1538"/>
                    </a:lnTo>
                    <a:lnTo>
                      <a:pt x="618" y="1531"/>
                    </a:lnTo>
                    <a:lnTo>
                      <a:pt x="581" y="1523"/>
                    </a:lnTo>
                    <a:lnTo>
                      <a:pt x="544" y="1513"/>
                    </a:lnTo>
                    <a:lnTo>
                      <a:pt x="509" y="1500"/>
                    </a:lnTo>
                    <a:lnTo>
                      <a:pt x="473" y="1486"/>
                    </a:lnTo>
                    <a:lnTo>
                      <a:pt x="439" y="1470"/>
                    </a:lnTo>
                    <a:lnTo>
                      <a:pt x="405" y="1453"/>
                    </a:lnTo>
                    <a:lnTo>
                      <a:pt x="373" y="1435"/>
                    </a:lnTo>
                    <a:lnTo>
                      <a:pt x="341" y="1415"/>
                    </a:lnTo>
                    <a:lnTo>
                      <a:pt x="311" y="1393"/>
                    </a:lnTo>
                    <a:lnTo>
                      <a:pt x="282" y="1370"/>
                    </a:lnTo>
                    <a:lnTo>
                      <a:pt x="254" y="1346"/>
                    </a:lnTo>
                    <a:lnTo>
                      <a:pt x="227" y="1320"/>
                    </a:lnTo>
                    <a:lnTo>
                      <a:pt x="202" y="1294"/>
                    </a:lnTo>
                    <a:lnTo>
                      <a:pt x="177" y="1265"/>
                    </a:lnTo>
                    <a:lnTo>
                      <a:pt x="154" y="1237"/>
                    </a:lnTo>
                    <a:lnTo>
                      <a:pt x="132" y="1206"/>
                    </a:lnTo>
                    <a:lnTo>
                      <a:pt x="113" y="1174"/>
                    </a:lnTo>
                    <a:lnTo>
                      <a:pt x="94" y="1142"/>
                    </a:lnTo>
                    <a:lnTo>
                      <a:pt x="76" y="1109"/>
                    </a:lnTo>
                    <a:lnTo>
                      <a:pt x="62" y="1075"/>
                    </a:lnTo>
                    <a:lnTo>
                      <a:pt x="48" y="1040"/>
                    </a:lnTo>
                    <a:lnTo>
                      <a:pt x="35" y="1003"/>
                    </a:lnTo>
                    <a:lnTo>
                      <a:pt x="25" y="967"/>
                    </a:lnTo>
                    <a:lnTo>
                      <a:pt x="16" y="929"/>
                    </a:lnTo>
                    <a:lnTo>
                      <a:pt x="9" y="891"/>
                    </a:lnTo>
                    <a:lnTo>
                      <a:pt x="5" y="853"/>
                    </a:lnTo>
                    <a:lnTo>
                      <a:pt x="1" y="814"/>
                    </a:lnTo>
                    <a:lnTo>
                      <a:pt x="0" y="774"/>
                    </a:lnTo>
                    <a:lnTo>
                      <a:pt x="1" y="734"/>
                    </a:lnTo>
                    <a:lnTo>
                      <a:pt x="5" y="694"/>
                    </a:lnTo>
                    <a:lnTo>
                      <a:pt x="9" y="655"/>
                    </a:lnTo>
                    <a:lnTo>
                      <a:pt x="16" y="618"/>
                    </a:lnTo>
                    <a:lnTo>
                      <a:pt x="25" y="580"/>
                    </a:lnTo>
                    <a:lnTo>
                      <a:pt x="35" y="544"/>
                    </a:lnTo>
                    <a:lnTo>
                      <a:pt x="48" y="507"/>
                    </a:lnTo>
                    <a:lnTo>
                      <a:pt x="62" y="473"/>
                    </a:lnTo>
                    <a:lnTo>
                      <a:pt x="76" y="439"/>
                    </a:lnTo>
                    <a:lnTo>
                      <a:pt x="94" y="405"/>
                    </a:lnTo>
                    <a:lnTo>
                      <a:pt x="113" y="373"/>
                    </a:lnTo>
                    <a:lnTo>
                      <a:pt x="132" y="341"/>
                    </a:lnTo>
                    <a:lnTo>
                      <a:pt x="154" y="311"/>
                    </a:lnTo>
                    <a:lnTo>
                      <a:pt x="177" y="281"/>
                    </a:lnTo>
                    <a:lnTo>
                      <a:pt x="202" y="254"/>
                    </a:lnTo>
                    <a:lnTo>
                      <a:pt x="227" y="227"/>
                    </a:lnTo>
                    <a:lnTo>
                      <a:pt x="254" y="202"/>
                    </a:lnTo>
                    <a:lnTo>
                      <a:pt x="282" y="177"/>
                    </a:lnTo>
                    <a:lnTo>
                      <a:pt x="311" y="154"/>
                    </a:lnTo>
                    <a:lnTo>
                      <a:pt x="341" y="132"/>
                    </a:lnTo>
                    <a:lnTo>
                      <a:pt x="373" y="112"/>
                    </a:lnTo>
                    <a:lnTo>
                      <a:pt x="405" y="93"/>
                    </a:lnTo>
                    <a:lnTo>
                      <a:pt x="439" y="76"/>
                    </a:lnTo>
                    <a:lnTo>
                      <a:pt x="473" y="61"/>
                    </a:lnTo>
                    <a:lnTo>
                      <a:pt x="509" y="47"/>
                    </a:lnTo>
                    <a:lnTo>
                      <a:pt x="544" y="35"/>
                    </a:lnTo>
                    <a:lnTo>
                      <a:pt x="581" y="25"/>
                    </a:lnTo>
                    <a:lnTo>
                      <a:pt x="618" y="16"/>
                    </a:lnTo>
                    <a:lnTo>
                      <a:pt x="656" y="9"/>
                    </a:lnTo>
                    <a:lnTo>
                      <a:pt x="695" y="4"/>
                    </a:lnTo>
                    <a:lnTo>
                      <a:pt x="735" y="1"/>
                    </a:lnTo>
                    <a:lnTo>
                      <a:pt x="774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4" name="Freeform 35"/>
              <p:cNvSpPr>
                <a:spLocks noEditPoints="1"/>
              </p:cNvSpPr>
              <p:nvPr/>
            </p:nvSpPr>
            <p:spPr bwMode="auto">
              <a:xfrm>
                <a:off x="6059071" y="5211540"/>
                <a:ext cx="137606" cy="137606"/>
              </a:xfrm>
              <a:custGeom>
                <a:avLst/>
                <a:gdLst>
                  <a:gd name="T0" fmla="*/ 470 w 608"/>
                  <a:gd name="T1" fmla="*/ 1 h 609"/>
                  <a:gd name="T2" fmla="*/ 514 w 608"/>
                  <a:gd name="T3" fmla="*/ 13 h 609"/>
                  <a:gd name="T4" fmla="*/ 552 w 608"/>
                  <a:gd name="T5" fmla="*/ 36 h 609"/>
                  <a:gd name="T6" fmla="*/ 563 w 608"/>
                  <a:gd name="T7" fmla="*/ 46 h 609"/>
                  <a:gd name="T8" fmla="*/ 589 w 608"/>
                  <a:gd name="T9" fmla="*/ 81 h 609"/>
                  <a:gd name="T10" fmla="*/ 604 w 608"/>
                  <a:gd name="T11" fmla="*/ 123 h 609"/>
                  <a:gd name="T12" fmla="*/ 608 w 608"/>
                  <a:gd name="T13" fmla="*/ 455 h 609"/>
                  <a:gd name="T14" fmla="*/ 601 w 608"/>
                  <a:gd name="T15" fmla="*/ 501 h 609"/>
                  <a:gd name="T16" fmla="*/ 581 w 608"/>
                  <a:gd name="T17" fmla="*/ 541 h 609"/>
                  <a:gd name="T18" fmla="*/ 552 w 608"/>
                  <a:gd name="T19" fmla="*/ 574 h 609"/>
                  <a:gd name="T20" fmla="*/ 514 w 608"/>
                  <a:gd name="T21" fmla="*/ 597 h 609"/>
                  <a:gd name="T22" fmla="*/ 470 w 608"/>
                  <a:gd name="T23" fmla="*/ 608 h 609"/>
                  <a:gd name="T24" fmla="*/ 138 w 608"/>
                  <a:gd name="T25" fmla="*/ 608 h 609"/>
                  <a:gd name="T26" fmla="*/ 93 w 608"/>
                  <a:gd name="T27" fmla="*/ 597 h 609"/>
                  <a:gd name="T28" fmla="*/ 55 w 608"/>
                  <a:gd name="T29" fmla="*/ 574 h 609"/>
                  <a:gd name="T30" fmla="*/ 35 w 608"/>
                  <a:gd name="T31" fmla="*/ 553 h 609"/>
                  <a:gd name="T32" fmla="*/ 11 w 608"/>
                  <a:gd name="T33" fmla="*/ 514 h 609"/>
                  <a:gd name="T34" fmla="*/ 0 w 608"/>
                  <a:gd name="T35" fmla="*/ 471 h 609"/>
                  <a:gd name="T36" fmla="*/ 0 w 608"/>
                  <a:gd name="T37" fmla="*/ 138 h 609"/>
                  <a:gd name="T38" fmla="*/ 11 w 608"/>
                  <a:gd name="T39" fmla="*/ 95 h 609"/>
                  <a:gd name="T40" fmla="*/ 35 w 608"/>
                  <a:gd name="T41" fmla="*/ 57 h 609"/>
                  <a:gd name="T42" fmla="*/ 67 w 608"/>
                  <a:gd name="T43" fmla="*/ 28 h 609"/>
                  <a:gd name="T44" fmla="*/ 107 w 608"/>
                  <a:gd name="T45" fmla="*/ 8 h 609"/>
                  <a:gd name="T46" fmla="*/ 152 w 608"/>
                  <a:gd name="T47" fmla="*/ 0 h 609"/>
                  <a:gd name="T48" fmla="*/ 143 w 608"/>
                  <a:gd name="T49" fmla="*/ 61 h 609"/>
                  <a:gd name="T50" fmla="*/ 116 w 608"/>
                  <a:gd name="T51" fmla="*/ 68 h 609"/>
                  <a:gd name="T52" fmla="*/ 93 w 608"/>
                  <a:gd name="T53" fmla="*/ 81 h 609"/>
                  <a:gd name="T54" fmla="*/ 75 w 608"/>
                  <a:gd name="T55" fmla="*/ 102 h 609"/>
                  <a:gd name="T56" fmla="*/ 62 w 608"/>
                  <a:gd name="T57" fmla="*/ 127 h 609"/>
                  <a:gd name="T58" fmla="*/ 58 w 608"/>
                  <a:gd name="T59" fmla="*/ 154 h 609"/>
                  <a:gd name="T60" fmla="*/ 60 w 608"/>
                  <a:gd name="T61" fmla="*/ 475 h 609"/>
                  <a:gd name="T62" fmla="*/ 69 w 608"/>
                  <a:gd name="T63" fmla="*/ 501 h 609"/>
                  <a:gd name="T64" fmla="*/ 86 w 608"/>
                  <a:gd name="T65" fmla="*/ 522 h 609"/>
                  <a:gd name="T66" fmla="*/ 108 w 608"/>
                  <a:gd name="T67" fmla="*/ 538 h 609"/>
                  <a:gd name="T68" fmla="*/ 134 w 608"/>
                  <a:gd name="T69" fmla="*/ 547 h 609"/>
                  <a:gd name="T70" fmla="*/ 454 w 608"/>
                  <a:gd name="T71" fmla="*/ 550 h 609"/>
                  <a:gd name="T72" fmla="*/ 482 w 608"/>
                  <a:gd name="T73" fmla="*/ 545 h 609"/>
                  <a:gd name="T74" fmla="*/ 507 w 608"/>
                  <a:gd name="T75" fmla="*/ 534 h 609"/>
                  <a:gd name="T76" fmla="*/ 527 w 608"/>
                  <a:gd name="T77" fmla="*/ 516 h 609"/>
                  <a:gd name="T78" fmla="*/ 541 w 608"/>
                  <a:gd name="T79" fmla="*/ 492 h 609"/>
                  <a:gd name="T80" fmla="*/ 548 w 608"/>
                  <a:gd name="T81" fmla="*/ 465 h 609"/>
                  <a:gd name="T82" fmla="*/ 548 w 608"/>
                  <a:gd name="T83" fmla="*/ 145 h 609"/>
                  <a:gd name="T84" fmla="*/ 541 w 608"/>
                  <a:gd name="T85" fmla="*/ 118 h 609"/>
                  <a:gd name="T86" fmla="*/ 527 w 608"/>
                  <a:gd name="T87" fmla="*/ 94 h 609"/>
                  <a:gd name="T88" fmla="*/ 514 w 608"/>
                  <a:gd name="T89" fmla="*/ 81 h 609"/>
                  <a:gd name="T90" fmla="*/ 491 w 608"/>
                  <a:gd name="T91" fmla="*/ 68 h 609"/>
                  <a:gd name="T92" fmla="*/ 464 w 608"/>
                  <a:gd name="T93" fmla="*/ 61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08" h="609">
                    <a:moveTo>
                      <a:pt x="152" y="0"/>
                    </a:moveTo>
                    <a:lnTo>
                      <a:pt x="454" y="0"/>
                    </a:lnTo>
                    <a:lnTo>
                      <a:pt x="470" y="1"/>
                    </a:lnTo>
                    <a:lnTo>
                      <a:pt x="484" y="4"/>
                    </a:lnTo>
                    <a:lnTo>
                      <a:pt x="499" y="8"/>
                    </a:lnTo>
                    <a:lnTo>
                      <a:pt x="514" y="13"/>
                    </a:lnTo>
                    <a:lnTo>
                      <a:pt x="527" y="20"/>
                    </a:lnTo>
                    <a:lnTo>
                      <a:pt x="539" y="28"/>
                    </a:lnTo>
                    <a:lnTo>
                      <a:pt x="552" y="36"/>
                    </a:lnTo>
                    <a:lnTo>
                      <a:pt x="562" y="46"/>
                    </a:lnTo>
                    <a:lnTo>
                      <a:pt x="562" y="46"/>
                    </a:lnTo>
                    <a:lnTo>
                      <a:pt x="563" y="46"/>
                    </a:lnTo>
                    <a:lnTo>
                      <a:pt x="572" y="57"/>
                    </a:lnTo>
                    <a:lnTo>
                      <a:pt x="581" y="69"/>
                    </a:lnTo>
                    <a:lnTo>
                      <a:pt x="589" y="81"/>
                    </a:lnTo>
                    <a:lnTo>
                      <a:pt x="595" y="95"/>
                    </a:lnTo>
                    <a:lnTo>
                      <a:pt x="601" y="109"/>
                    </a:lnTo>
                    <a:lnTo>
                      <a:pt x="604" y="123"/>
                    </a:lnTo>
                    <a:lnTo>
                      <a:pt x="606" y="138"/>
                    </a:lnTo>
                    <a:lnTo>
                      <a:pt x="608" y="154"/>
                    </a:lnTo>
                    <a:lnTo>
                      <a:pt x="608" y="455"/>
                    </a:lnTo>
                    <a:lnTo>
                      <a:pt x="606" y="471"/>
                    </a:lnTo>
                    <a:lnTo>
                      <a:pt x="604" y="486"/>
                    </a:lnTo>
                    <a:lnTo>
                      <a:pt x="601" y="501"/>
                    </a:lnTo>
                    <a:lnTo>
                      <a:pt x="595" y="514"/>
                    </a:lnTo>
                    <a:lnTo>
                      <a:pt x="589" y="528"/>
                    </a:lnTo>
                    <a:lnTo>
                      <a:pt x="581" y="541"/>
                    </a:lnTo>
                    <a:lnTo>
                      <a:pt x="572" y="553"/>
                    </a:lnTo>
                    <a:lnTo>
                      <a:pt x="563" y="563"/>
                    </a:lnTo>
                    <a:lnTo>
                      <a:pt x="552" y="574"/>
                    </a:lnTo>
                    <a:lnTo>
                      <a:pt x="540" y="583"/>
                    </a:lnTo>
                    <a:lnTo>
                      <a:pt x="527" y="590"/>
                    </a:lnTo>
                    <a:lnTo>
                      <a:pt x="514" y="597"/>
                    </a:lnTo>
                    <a:lnTo>
                      <a:pt x="499" y="602"/>
                    </a:lnTo>
                    <a:lnTo>
                      <a:pt x="484" y="606"/>
                    </a:lnTo>
                    <a:lnTo>
                      <a:pt x="470" y="608"/>
                    </a:lnTo>
                    <a:lnTo>
                      <a:pt x="454" y="609"/>
                    </a:lnTo>
                    <a:lnTo>
                      <a:pt x="152" y="609"/>
                    </a:lnTo>
                    <a:lnTo>
                      <a:pt x="138" y="608"/>
                    </a:lnTo>
                    <a:lnTo>
                      <a:pt x="122" y="606"/>
                    </a:lnTo>
                    <a:lnTo>
                      <a:pt x="108" y="602"/>
                    </a:lnTo>
                    <a:lnTo>
                      <a:pt x="93" y="597"/>
                    </a:lnTo>
                    <a:lnTo>
                      <a:pt x="79" y="590"/>
                    </a:lnTo>
                    <a:lnTo>
                      <a:pt x="67" y="583"/>
                    </a:lnTo>
                    <a:lnTo>
                      <a:pt x="55" y="574"/>
                    </a:lnTo>
                    <a:lnTo>
                      <a:pt x="44" y="563"/>
                    </a:lnTo>
                    <a:lnTo>
                      <a:pt x="44" y="563"/>
                    </a:lnTo>
                    <a:lnTo>
                      <a:pt x="35" y="553"/>
                    </a:lnTo>
                    <a:lnTo>
                      <a:pt x="26" y="541"/>
                    </a:lnTo>
                    <a:lnTo>
                      <a:pt x="18" y="528"/>
                    </a:lnTo>
                    <a:lnTo>
                      <a:pt x="11" y="514"/>
                    </a:lnTo>
                    <a:lnTo>
                      <a:pt x="6" y="501"/>
                    </a:lnTo>
                    <a:lnTo>
                      <a:pt x="2" y="486"/>
                    </a:lnTo>
                    <a:lnTo>
                      <a:pt x="0" y="471"/>
                    </a:lnTo>
                    <a:lnTo>
                      <a:pt x="0" y="455"/>
                    </a:lnTo>
                    <a:lnTo>
                      <a:pt x="0" y="154"/>
                    </a:lnTo>
                    <a:lnTo>
                      <a:pt x="0" y="138"/>
                    </a:lnTo>
                    <a:lnTo>
                      <a:pt x="2" y="123"/>
                    </a:lnTo>
                    <a:lnTo>
                      <a:pt x="6" y="109"/>
                    </a:lnTo>
                    <a:lnTo>
                      <a:pt x="11" y="95"/>
                    </a:lnTo>
                    <a:lnTo>
                      <a:pt x="18" y="81"/>
                    </a:lnTo>
                    <a:lnTo>
                      <a:pt x="26" y="69"/>
                    </a:lnTo>
                    <a:lnTo>
                      <a:pt x="35" y="57"/>
                    </a:lnTo>
                    <a:lnTo>
                      <a:pt x="44" y="46"/>
                    </a:lnTo>
                    <a:lnTo>
                      <a:pt x="55" y="36"/>
                    </a:lnTo>
                    <a:lnTo>
                      <a:pt x="67" y="28"/>
                    </a:lnTo>
                    <a:lnTo>
                      <a:pt x="79" y="20"/>
                    </a:lnTo>
                    <a:lnTo>
                      <a:pt x="93" y="13"/>
                    </a:lnTo>
                    <a:lnTo>
                      <a:pt x="107" y="8"/>
                    </a:lnTo>
                    <a:lnTo>
                      <a:pt x="122" y="4"/>
                    </a:lnTo>
                    <a:lnTo>
                      <a:pt x="138" y="1"/>
                    </a:lnTo>
                    <a:lnTo>
                      <a:pt x="152" y="0"/>
                    </a:lnTo>
                    <a:close/>
                    <a:moveTo>
                      <a:pt x="454" y="60"/>
                    </a:moveTo>
                    <a:lnTo>
                      <a:pt x="152" y="60"/>
                    </a:lnTo>
                    <a:lnTo>
                      <a:pt x="143" y="61"/>
                    </a:lnTo>
                    <a:lnTo>
                      <a:pt x="134" y="62"/>
                    </a:lnTo>
                    <a:lnTo>
                      <a:pt x="125" y="64"/>
                    </a:lnTo>
                    <a:lnTo>
                      <a:pt x="116" y="68"/>
                    </a:lnTo>
                    <a:lnTo>
                      <a:pt x="108" y="71"/>
                    </a:lnTo>
                    <a:lnTo>
                      <a:pt x="100" y="76"/>
                    </a:lnTo>
                    <a:lnTo>
                      <a:pt x="93" y="81"/>
                    </a:lnTo>
                    <a:lnTo>
                      <a:pt x="86" y="88"/>
                    </a:lnTo>
                    <a:lnTo>
                      <a:pt x="79" y="94"/>
                    </a:lnTo>
                    <a:lnTo>
                      <a:pt x="75" y="102"/>
                    </a:lnTo>
                    <a:lnTo>
                      <a:pt x="69" y="110"/>
                    </a:lnTo>
                    <a:lnTo>
                      <a:pt x="66" y="118"/>
                    </a:lnTo>
                    <a:lnTo>
                      <a:pt x="62" y="127"/>
                    </a:lnTo>
                    <a:lnTo>
                      <a:pt x="60" y="135"/>
                    </a:lnTo>
                    <a:lnTo>
                      <a:pt x="59" y="145"/>
                    </a:lnTo>
                    <a:lnTo>
                      <a:pt x="58" y="154"/>
                    </a:lnTo>
                    <a:lnTo>
                      <a:pt x="58" y="455"/>
                    </a:lnTo>
                    <a:lnTo>
                      <a:pt x="59" y="465"/>
                    </a:lnTo>
                    <a:lnTo>
                      <a:pt x="60" y="475"/>
                    </a:lnTo>
                    <a:lnTo>
                      <a:pt x="62" y="484"/>
                    </a:lnTo>
                    <a:lnTo>
                      <a:pt x="66" y="492"/>
                    </a:lnTo>
                    <a:lnTo>
                      <a:pt x="69" y="501"/>
                    </a:lnTo>
                    <a:lnTo>
                      <a:pt x="75" y="509"/>
                    </a:lnTo>
                    <a:lnTo>
                      <a:pt x="79" y="516"/>
                    </a:lnTo>
                    <a:lnTo>
                      <a:pt x="86" y="522"/>
                    </a:lnTo>
                    <a:lnTo>
                      <a:pt x="93" y="528"/>
                    </a:lnTo>
                    <a:lnTo>
                      <a:pt x="100" y="534"/>
                    </a:lnTo>
                    <a:lnTo>
                      <a:pt x="108" y="538"/>
                    </a:lnTo>
                    <a:lnTo>
                      <a:pt x="116" y="543"/>
                    </a:lnTo>
                    <a:lnTo>
                      <a:pt x="125" y="545"/>
                    </a:lnTo>
                    <a:lnTo>
                      <a:pt x="134" y="547"/>
                    </a:lnTo>
                    <a:lnTo>
                      <a:pt x="143" y="550"/>
                    </a:lnTo>
                    <a:lnTo>
                      <a:pt x="152" y="550"/>
                    </a:lnTo>
                    <a:lnTo>
                      <a:pt x="454" y="550"/>
                    </a:lnTo>
                    <a:lnTo>
                      <a:pt x="464" y="550"/>
                    </a:lnTo>
                    <a:lnTo>
                      <a:pt x="473" y="547"/>
                    </a:lnTo>
                    <a:lnTo>
                      <a:pt x="482" y="545"/>
                    </a:lnTo>
                    <a:lnTo>
                      <a:pt x="491" y="543"/>
                    </a:lnTo>
                    <a:lnTo>
                      <a:pt x="499" y="538"/>
                    </a:lnTo>
                    <a:lnTo>
                      <a:pt x="507" y="534"/>
                    </a:lnTo>
                    <a:lnTo>
                      <a:pt x="514" y="528"/>
                    </a:lnTo>
                    <a:lnTo>
                      <a:pt x="521" y="522"/>
                    </a:lnTo>
                    <a:lnTo>
                      <a:pt x="527" y="516"/>
                    </a:lnTo>
                    <a:lnTo>
                      <a:pt x="532" y="508"/>
                    </a:lnTo>
                    <a:lnTo>
                      <a:pt x="537" y="501"/>
                    </a:lnTo>
                    <a:lnTo>
                      <a:pt x="541" y="492"/>
                    </a:lnTo>
                    <a:lnTo>
                      <a:pt x="545" y="484"/>
                    </a:lnTo>
                    <a:lnTo>
                      <a:pt x="547" y="475"/>
                    </a:lnTo>
                    <a:lnTo>
                      <a:pt x="548" y="465"/>
                    </a:lnTo>
                    <a:lnTo>
                      <a:pt x="548" y="455"/>
                    </a:lnTo>
                    <a:lnTo>
                      <a:pt x="548" y="154"/>
                    </a:lnTo>
                    <a:lnTo>
                      <a:pt x="548" y="145"/>
                    </a:lnTo>
                    <a:lnTo>
                      <a:pt x="547" y="135"/>
                    </a:lnTo>
                    <a:lnTo>
                      <a:pt x="545" y="126"/>
                    </a:lnTo>
                    <a:lnTo>
                      <a:pt x="541" y="118"/>
                    </a:lnTo>
                    <a:lnTo>
                      <a:pt x="537" y="110"/>
                    </a:lnTo>
                    <a:lnTo>
                      <a:pt x="532" y="102"/>
                    </a:lnTo>
                    <a:lnTo>
                      <a:pt x="527" y="94"/>
                    </a:lnTo>
                    <a:lnTo>
                      <a:pt x="521" y="88"/>
                    </a:lnTo>
                    <a:lnTo>
                      <a:pt x="521" y="87"/>
                    </a:lnTo>
                    <a:lnTo>
                      <a:pt x="514" y="81"/>
                    </a:lnTo>
                    <a:lnTo>
                      <a:pt x="507" y="76"/>
                    </a:lnTo>
                    <a:lnTo>
                      <a:pt x="499" y="71"/>
                    </a:lnTo>
                    <a:lnTo>
                      <a:pt x="491" y="68"/>
                    </a:lnTo>
                    <a:lnTo>
                      <a:pt x="482" y="64"/>
                    </a:lnTo>
                    <a:lnTo>
                      <a:pt x="473" y="62"/>
                    </a:lnTo>
                    <a:lnTo>
                      <a:pt x="464" y="61"/>
                    </a:lnTo>
                    <a:lnTo>
                      <a:pt x="454" y="60"/>
                    </a:lnTo>
                    <a:close/>
                  </a:path>
                </a:pathLst>
              </a:custGeom>
              <a:gradFill flip="none" rotWithShape="1">
                <a:gsLst>
                  <a:gs pos="46000">
                    <a:srgbClr val="FFFFFF"/>
                  </a:gs>
                  <a:gs pos="56000">
                    <a:schemeClr val="bg1">
                      <a:alpha val="45000"/>
                    </a:schemeClr>
                  </a:gs>
                  <a:gs pos="100000">
                    <a:srgbClr val="FFFFFF"/>
                  </a:gs>
                  <a:gs pos="0">
                    <a:schemeClr val="bg1">
                      <a:alpha val="97000"/>
                    </a:schemeClr>
                  </a:gs>
                </a:gsLst>
                <a:lin ang="189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5" name="Freeform 42"/>
              <p:cNvSpPr>
                <a:spLocks/>
              </p:cNvSpPr>
              <p:nvPr/>
            </p:nvSpPr>
            <p:spPr bwMode="auto">
              <a:xfrm>
                <a:off x="5940539" y="5287836"/>
                <a:ext cx="371944" cy="178479"/>
              </a:xfrm>
              <a:custGeom>
                <a:avLst/>
                <a:gdLst>
                  <a:gd name="T0" fmla="*/ 1635 w 1638"/>
                  <a:gd name="T1" fmla="*/ 43 h 786"/>
                  <a:gd name="T2" fmla="*/ 1625 w 1638"/>
                  <a:gd name="T3" fmla="*/ 122 h 786"/>
                  <a:gd name="T4" fmla="*/ 1605 w 1638"/>
                  <a:gd name="T5" fmla="*/ 199 h 786"/>
                  <a:gd name="T6" fmla="*/ 1580 w 1638"/>
                  <a:gd name="T7" fmla="*/ 273 h 786"/>
                  <a:gd name="T8" fmla="*/ 1547 w 1638"/>
                  <a:gd name="T9" fmla="*/ 344 h 786"/>
                  <a:gd name="T10" fmla="*/ 1508 w 1638"/>
                  <a:gd name="T11" fmla="*/ 410 h 786"/>
                  <a:gd name="T12" fmla="*/ 1464 w 1638"/>
                  <a:gd name="T13" fmla="*/ 473 h 786"/>
                  <a:gd name="T14" fmla="*/ 1414 w 1638"/>
                  <a:gd name="T15" fmla="*/ 531 h 786"/>
                  <a:gd name="T16" fmla="*/ 1359 w 1638"/>
                  <a:gd name="T17" fmla="*/ 584 h 786"/>
                  <a:gd name="T18" fmla="*/ 1298 w 1638"/>
                  <a:gd name="T19" fmla="*/ 631 h 786"/>
                  <a:gd name="T20" fmla="*/ 1235 w 1638"/>
                  <a:gd name="T21" fmla="*/ 674 h 786"/>
                  <a:gd name="T22" fmla="*/ 1166 w 1638"/>
                  <a:gd name="T23" fmla="*/ 710 h 786"/>
                  <a:gd name="T24" fmla="*/ 1094 w 1638"/>
                  <a:gd name="T25" fmla="*/ 740 h 786"/>
                  <a:gd name="T26" fmla="*/ 1019 w 1638"/>
                  <a:gd name="T27" fmla="*/ 763 h 786"/>
                  <a:gd name="T28" fmla="*/ 940 w 1638"/>
                  <a:gd name="T29" fmla="*/ 777 h 786"/>
                  <a:gd name="T30" fmla="*/ 861 w 1638"/>
                  <a:gd name="T31" fmla="*/ 785 h 786"/>
                  <a:gd name="T32" fmla="*/ 778 w 1638"/>
                  <a:gd name="T33" fmla="*/ 785 h 786"/>
                  <a:gd name="T34" fmla="*/ 697 w 1638"/>
                  <a:gd name="T35" fmla="*/ 777 h 786"/>
                  <a:gd name="T36" fmla="*/ 619 w 1638"/>
                  <a:gd name="T37" fmla="*/ 763 h 786"/>
                  <a:gd name="T38" fmla="*/ 543 w 1638"/>
                  <a:gd name="T39" fmla="*/ 740 h 786"/>
                  <a:gd name="T40" fmla="*/ 472 w 1638"/>
                  <a:gd name="T41" fmla="*/ 710 h 786"/>
                  <a:gd name="T42" fmla="*/ 403 w 1638"/>
                  <a:gd name="T43" fmla="*/ 674 h 786"/>
                  <a:gd name="T44" fmla="*/ 338 w 1638"/>
                  <a:gd name="T45" fmla="*/ 631 h 786"/>
                  <a:gd name="T46" fmla="*/ 279 w 1638"/>
                  <a:gd name="T47" fmla="*/ 584 h 786"/>
                  <a:gd name="T48" fmla="*/ 223 w 1638"/>
                  <a:gd name="T49" fmla="*/ 530 h 786"/>
                  <a:gd name="T50" fmla="*/ 173 w 1638"/>
                  <a:gd name="T51" fmla="*/ 472 h 786"/>
                  <a:gd name="T52" fmla="*/ 128 w 1638"/>
                  <a:gd name="T53" fmla="*/ 409 h 786"/>
                  <a:gd name="T54" fmla="*/ 89 w 1638"/>
                  <a:gd name="T55" fmla="*/ 342 h 786"/>
                  <a:gd name="T56" fmla="*/ 58 w 1638"/>
                  <a:gd name="T57" fmla="*/ 271 h 786"/>
                  <a:gd name="T58" fmla="*/ 32 w 1638"/>
                  <a:gd name="T59" fmla="*/ 197 h 786"/>
                  <a:gd name="T60" fmla="*/ 14 w 1638"/>
                  <a:gd name="T61" fmla="*/ 120 h 786"/>
                  <a:gd name="T62" fmla="*/ 3 w 1638"/>
                  <a:gd name="T63" fmla="*/ 40 h 786"/>
                  <a:gd name="T64" fmla="*/ 48 w 1638"/>
                  <a:gd name="T65" fmla="*/ 6 h 786"/>
                  <a:gd name="T66" fmla="*/ 146 w 1638"/>
                  <a:gd name="T67" fmla="*/ 18 h 786"/>
                  <a:gd name="T68" fmla="*/ 246 w 1638"/>
                  <a:gd name="T69" fmla="*/ 28 h 786"/>
                  <a:gd name="T70" fmla="*/ 348 w 1638"/>
                  <a:gd name="T71" fmla="*/ 37 h 786"/>
                  <a:gd name="T72" fmla="*/ 452 w 1638"/>
                  <a:gd name="T73" fmla="*/ 44 h 786"/>
                  <a:gd name="T74" fmla="*/ 557 w 1638"/>
                  <a:gd name="T75" fmla="*/ 50 h 786"/>
                  <a:gd name="T76" fmla="*/ 664 w 1638"/>
                  <a:gd name="T77" fmla="*/ 53 h 786"/>
                  <a:gd name="T78" fmla="*/ 774 w 1638"/>
                  <a:gd name="T79" fmla="*/ 56 h 786"/>
                  <a:gd name="T80" fmla="*/ 882 w 1638"/>
                  <a:gd name="T81" fmla="*/ 56 h 786"/>
                  <a:gd name="T82" fmla="*/ 988 w 1638"/>
                  <a:gd name="T83" fmla="*/ 53 h 786"/>
                  <a:gd name="T84" fmla="*/ 1093 w 1638"/>
                  <a:gd name="T85" fmla="*/ 50 h 786"/>
                  <a:gd name="T86" fmla="*/ 1196 w 1638"/>
                  <a:gd name="T87" fmla="*/ 45 h 786"/>
                  <a:gd name="T88" fmla="*/ 1297 w 1638"/>
                  <a:gd name="T89" fmla="*/ 39 h 786"/>
                  <a:gd name="T90" fmla="*/ 1398 w 1638"/>
                  <a:gd name="T91" fmla="*/ 30 h 786"/>
                  <a:gd name="T92" fmla="*/ 1495 w 1638"/>
                  <a:gd name="T93" fmla="*/ 20 h 786"/>
                  <a:gd name="T94" fmla="*/ 1590 w 1638"/>
                  <a:gd name="T95" fmla="*/ 9 h 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638" h="786">
                    <a:moveTo>
                      <a:pt x="1638" y="2"/>
                    </a:moveTo>
                    <a:lnTo>
                      <a:pt x="1635" y="43"/>
                    </a:lnTo>
                    <a:lnTo>
                      <a:pt x="1630" y="83"/>
                    </a:lnTo>
                    <a:lnTo>
                      <a:pt x="1625" y="122"/>
                    </a:lnTo>
                    <a:lnTo>
                      <a:pt x="1616" y="161"/>
                    </a:lnTo>
                    <a:lnTo>
                      <a:pt x="1605" y="199"/>
                    </a:lnTo>
                    <a:lnTo>
                      <a:pt x="1594" y="237"/>
                    </a:lnTo>
                    <a:lnTo>
                      <a:pt x="1580" y="273"/>
                    </a:lnTo>
                    <a:lnTo>
                      <a:pt x="1564" y="309"/>
                    </a:lnTo>
                    <a:lnTo>
                      <a:pt x="1547" y="344"/>
                    </a:lnTo>
                    <a:lnTo>
                      <a:pt x="1529" y="377"/>
                    </a:lnTo>
                    <a:lnTo>
                      <a:pt x="1508" y="410"/>
                    </a:lnTo>
                    <a:lnTo>
                      <a:pt x="1488" y="442"/>
                    </a:lnTo>
                    <a:lnTo>
                      <a:pt x="1464" y="473"/>
                    </a:lnTo>
                    <a:lnTo>
                      <a:pt x="1440" y="503"/>
                    </a:lnTo>
                    <a:lnTo>
                      <a:pt x="1414" y="531"/>
                    </a:lnTo>
                    <a:lnTo>
                      <a:pt x="1387" y="558"/>
                    </a:lnTo>
                    <a:lnTo>
                      <a:pt x="1359" y="584"/>
                    </a:lnTo>
                    <a:lnTo>
                      <a:pt x="1329" y="609"/>
                    </a:lnTo>
                    <a:lnTo>
                      <a:pt x="1298" y="631"/>
                    </a:lnTo>
                    <a:lnTo>
                      <a:pt x="1268" y="654"/>
                    </a:lnTo>
                    <a:lnTo>
                      <a:pt x="1235" y="674"/>
                    </a:lnTo>
                    <a:lnTo>
                      <a:pt x="1200" y="693"/>
                    </a:lnTo>
                    <a:lnTo>
                      <a:pt x="1166" y="710"/>
                    </a:lnTo>
                    <a:lnTo>
                      <a:pt x="1131" y="726"/>
                    </a:lnTo>
                    <a:lnTo>
                      <a:pt x="1094" y="740"/>
                    </a:lnTo>
                    <a:lnTo>
                      <a:pt x="1057" y="752"/>
                    </a:lnTo>
                    <a:lnTo>
                      <a:pt x="1019" y="763"/>
                    </a:lnTo>
                    <a:lnTo>
                      <a:pt x="980" y="771"/>
                    </a:lnTo>
                    <a:lnTo>
                      <a:pt x="940" y="777"/>
                    </a:lnTo>
                    <a:lnTo>
                      <a:pt x="900" y="783"/>
                    </a:lnTo>
                    <a:lnTo>
                      <a:pt x="861" y="785"/>
                    </a:lnTo>
                    <a:lnTo>
                      <a:pt x="819" y="786"/>
                    </a:lnTo>
                    <a:lnTo>
                      <a:pt x="778" y="785"/>
                    </a:lnTo>
                    <a:lnTo>
                      <a:pt x="737" y="783"/>
                    </a:lnTo>
                    <a:lnTo>
                      <a:pt x="697" y="777"/>
                    </a:lnTo>
                    <a:lnTo>
                      <a:pt x="657" y="771"/>
                    </a:lnTo>
                    <a:lnTo>
                      <a:pt x="619" y="763"/>
                    </a:lnTo>
                    <a:lnTo>
                      <a:pt x="581" y="752"/>
                    </a:lnTo>
                    <a:lnTo>
                      <a:pt x="543" y="740"/>
                    </a:lnTo>
                    <a:lnTo>
                      <a:pt x="507" y="725"/>
                    </a:lnTo>
                    <a:lnTo>
                      <a:pt x="472" y="710"/>
                    </a:lnTo>
                    <a:lnTo>
                      <a:pt x="436" y="693"/>
                    </a:lnTo>
                    <a:lnTo>
                      <a:pt x="403" y="674"/>
                    </a:lnTo>
                    <a:lnTo>
                      <a:pt x="370" y="653"/>
                    </a:lnTo>
                    <a:lnTo>
                      <a:pt x="338" y="631"/>
                    </a:lnTo>
                    <a:lnTo>
                      <a:pt x="308" y="607"/>
                    </a:lnTo>
                    <a:lnTo>
                      <a:pt x="279" y="584"/>
                    </a:lnTo>
                    <a:lnTo>
                      <a:pt x="250" y="557"/>
                    </a:lnTo>
                    <a:lnTo>
                      <a:pt x="223" y="530"/>
                    </a:lnTo>
                    <a:lnTo>
                      <a:pt x="198" y="501"/>
                    </a:lnTo>
                    <a:lnTo>
                      <a:pt x="173" y="472"/>
                    </a:lnTo>
                    <a:lnTo>
                      <a:pt x="150" y="441"/>
                    </a:lnTo>
                    <a:lnTo>
                      <a:pt x="128" y="409"/>
                    </a:lnTo>
                    <a:lnTo>
                      <a:pt x="109" y="376"/>
                    </a:lnTo>
                    <a:lnTo>
                      <a:pt x="89" y="342"/>
                    </a:lnTo>
                    <a:lnTo>
                      <a:pt x="73" y="308"/>
                    </a:lnTo>
                    <a:lnTo>
                      <a:pt x="58" y="271"/>
                    </a:lnTo>
                    <a:lnTo>
                      <a:pt x="44" y="235"/>
                    </a:lnTo>
                    <a:lnTo>
                      <a:pt x="32" y="197"/>
                    </a:lnTo>
                    <a:lnTo>
                      <a:pt x="22" y="159"/>
                    </a:lnTo>
                    <a:lnTo>
                      <a:pt x="14" y="120"/>
                    </a:lnTo>
                    <a:lnTo>
                      <a:pt x="7" y="81"/>
                    </a:lnTo>
                    <a:lnTo>
                      <a:pt x="3" y="40"/>
                    </a:lnTo>
                    <a:lnTo>
                      <a:pt x="0" y="0"/>
                    </a:lnTo>
                    <a:lnTo>
                      <a:pt x="48" y="6"/>
                    </a:lnTo>
                    <a:lnTo>
                      <a:pt x="96" y="12"/>
                    </a:lnTo>
                    <a:lnTo>
                      <a:pt x="146" y="18"/>
                    </a:lnTo>
                    <a:lnTo>
                      <a:pt x="196" y="24"/>
                    </a:lnTo>
                    <a:lnTo>
                      <a:pt x="246" y="28"/>
                    </a:lnTo>
                    <a:lnTo>
                      <a:pt x="297" y="33"/>
                    </a:lnTo>
                    <a:lnTo>
                      <a:pt x="348" y="37"/>
                    </a:lnTo>
                    <a:lnTo>
                      <a:pt x="400" y="41"/>
                    </a:lnTo>
                    <a:lnTo>
                      <a:pt x="452" y="44"/>
                    </a:lnTo>
                    <a:lnTo>
                      <a:pt x="505" y="48"/>
                    </a:lnTo>
                    <a:lnTo>
                      <a:pt x="557" y="50"/>
                    </a:lnTo>
                    <a:lnTo>
                      <a:pt x="611" y="52"/>
                    </a:lnTo>
                    <a:lnTo>
                      <a:pt x="664" y="53"/>
                    </a:lnTo>
                    <a:lnTo>
                      <a:pt x="719" y="55"/>
                    </a:lnTo>
                    <a:lnTo>
                      <a:pt x="774" y="56"/>
                    </a:lnTo>
                    <a:lnTo>
                      <a:pt x="829" y="56"/>
                    </a:lnTo>
                    <a:lnTo>
                      <a:pt x="882" y="56"/>
                    </a:lnTo>
                    <a:lnTo>
                      <a:pt x="936" y="55"/>
                    </a:lnTo>
                    <a:lnTo>
                      <a:pt x="988" y="53"/>
                    </a:lnTo>
                    <a:lnTo>
                      <a:pt x="1041" y="52"/>
                    </a:lnTo>
                    <a:lnTo>
                      <a:pt x="1093" y="50"/>
                    </a:lnTo>
                    <a:lnTo>
                      <a:pt x="1145" y="48"/>
                    </a:lnTo>
                    <a:lnTo>
                      <a:pt x="1196" y="45"/>
                    </a:lnTo>
                    <a:lnTo>
                      <a:pt x="1247" y="42"/>
                    </a:lnTo>
                    <a:lnTo>
                      <a:pt x="1297" y="39"/>
                    </a:lnTo>
                    <a:lnTo>
                      <a:pt x="1348" y="34"/>
                    </a:lnTo>
                    <a:lnTo>
                      <a:pt x="1398" y="30"/>
                    </a:lnTo>
                    <a:lnTo>
                      <a:pt x="1447" y="25"/>
                    </a:lnTo>
                    <a:lnTo>
                      <a:pt x="1495" y="20"/>
                    </a:lnTo>
                    <a:lnTo>
                      <a:pt x="1544" y="15"/>
                    </a:lnTo>
                    <a:lnTo>
                      <a:pt x="1590" y="9"/>
                    </a:lnTo>
                    <a:lnTo>
                      <a:pt x="1638" y="2"/>
                    </a:ln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alpha val="45000"/>
                    </a:schemeClr>
                  </a:gs>
                  <a:gs pos="0">
                    <a:schemeClr val="bg1">
                      <a:alpha val="20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56" name="Freeform 43"/>
            <p:cNvSpPr>
              <a:spLocks/>
            </p:cNvSpPr>
            <p:nvPr/>
          </p:nvSpPr>
          <p:spPr bwMode="auto">
            <a:xfrm>
              <a:off x="6484378" y="417446"/>
              <a:ext cx="2215278" cy="4990087"/>
            </a:xfrm>
            <a:custGeom>
              <a:avLst/>
              <a:gdLst>
                <a:gd name="T0" fmla="*/ 0 w 6402"/>
                <a:gd name="T1" fmla="*/ 0 h 14419"/>
                <a:gd name="T2" fmla="*/ 5706 w 6402"/>
                <a:gd name="T3" fmla="*/ 0 h 14419"/>
                <a:gd name="T4" fmla="*/ 5742 w 6402"/>
                <a:gd name="T5" fmla="*/ 1 h 14419"/>
                <a:gd name="T6" fmla="*/ 5777 w 6402"/>
                <a:gd name="T7" fmla="*/ 4 h 14419"/>
                <a:gd name="T8" fmla="*/ 5811 w 6402"/>
                <a:gd name="T9" fmla="*/ 9 h 14419"/>
                <a:gd name="T10" fmla="*/ 5846 w 6402"/>
                <a:gd name="T11" fmla="*/ 14 h 14419"/>
                <a:gd name="T12" fmla="*/ 5880 w 6402"/>
                <a:gd name="T13" fmla="*/ 22 h 14419"/>
                <a:gd name="T14" fmla="*/ 5913 w 6402"/>
                <a:gd name="T15" fmla="*/ 32 h 14419"/>
                <a:gd name="T16" fmla="*/ 5945 w 6402"/>
                <a:gd name="T17" fmla="*/ 43 h 14419"/>
                <a:gd name="T18" fmla="*/ 5976 w 6402"/>
                <a:gd name="T19" fmla="*/ 56 h 14419"/>
                <a:gd name="T20" fmla="*/ 6007 w 6402"/>
                <a:gd name="T21" fmla="*/ 69 h 14419"/>
                <a:gd name="T22" fmla="*/ 6037 w 6402"/>
                <a:gd name="T23" fmla="*/ 84 h 14419"/>
                <a:gd name="T24" fmla="*/ 6066 w 6402"/>
                <a:gd name="T25" fmla="*/ 101 h 14419"/>
                <a:gd name="T26" fmla="*/ 6094 w 6402"/>
                <a:gd name="T27" fmla="*/ 119 h 14419"/>
                <a:gd name="T28" fmla="*/ 6122 w 6402"/>
                <a:gd name="T29" fmla="*/ 139 h 14419"/>
                <a:gd name="T30" fmla="*/ 6148 w 6402"/>
                <a:gd name="T31" fmla="*/ 160 h 14419"/>
                <a:gd name="T32" fmla="*/ 6174 w 6402"/>
                <a:gd name="T33" fmla="*/ 182 h 14419"/>
                <a:gd name="T34" fmla="*/ 6197 w 6402"/>
                <a:gd name="T35" fmla="*/ 205 h 14419"/>
                <a:gd name="T36" fmla="*/ 6220 w 6402"/>
                <a:gd name="T37" fmla="*/ 228 h 14419"/>
                <a:gd name="T38" fmla="*/ 6242 w 6402"/>
                <a:gd name="T39" fmla="*/ 254 h 14419"/>
                <a:gd name="T40" fmla="*/ 6263 w 6402"/>
                <a:gd name="T41" fmla="*/ 280 h 14419"/>
                <a:gd name="T42" fmla="*/ 6283 w 6402"/>
                <a:gd name="T43" fmla="*/ 308 h 14419"/>
                <a:gd name="T44" fmla="*/ 6301 w 6402"/>
                <a:gd name="T45" fmla="*/ 336 h 14419"/>
                <a:gd name="T46" fmla="*/ 6318 w 6402"/>
                <a:gd name="T47" fmla="*/ 365 h 14419"/>
                <a:gd name="T48" fmla="*/ 6333 w 6402"/>
                <a:gd name="T49" fmla="*/ 395 h 14419"/>
                <a:gd name="T50" fmla="*/ 6348 w 6402"/>
                <a:gd name="T51" fmla="*/ 426 h 14419"/>
                <a:gd name="T52" fmla="*/ 6359 w 6402"/>
                <a:gd name="T53" fmla="*/ 457 h 14419"/>
                <a:gd name="T54" fmla="*/ 6371 w 6402"/>
                <a:gd name="T55" fmla="*/ 489 h 14419"/>
                <a:gd name="T56" fmla="*/ 6380 w 6402"/>
                <a:gd name="T57" fmla="*/ 523 h 14419"/>
                <a:gd name="T58" fmla="*/ 6388 w 6402"/>
                <a:gd name="T59" fmla="*/ 557 h 14419"/>
                <a:gd name="T60" fmla="*/ 6394 w 6402"/>
                <a:gd name="T61" fmla="*/ 591 h 14419"/>
                <a:gd name="T62" fmla="*/ 6398 w 6402"/>
                <a:gd name="T63" fmla="*/ 626 h 14419"/>
                <a:gd name="T64" fmla="*/ 6401 w 6402"/>
                <a:gd name="T65" fmla="*/ 661 h 14419"/>
                <a:gd name="T66" fmla="*/ 6402 w 6402"/>
                <a:gd name="T67" fmla="*/ 696 h 14419"/>
                <a:gd name="T68" fmla="*/ 6402 w 6402"/>
                <a:gd name="T69" fmla="*/ 14419 h 14419"/>
                <a:gd name="T70" fmla="*/ 0 w 6402"/>
                <a:gd name="T71" fmla="*/ 0 h 14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402" h="14419">
                  <a:moveTo>
                    <a:pt x="0" y="0"/>
                  </a:moveTo>
                  <a:lnTo>
                    <a:pt x="5706" y="0"/>
                  </a:lnTo>
                  <a:lnTo>
                    <a:pt x="5742" y="1"/>
                  </a:lnTo>
                  <a:lnTo>
                    <a:pt x="5777" y="4"/>
                  </a:lnTo>
                  <a:lnTo>
                    <a:pt x="5811" y="9"/>
                  </a:lnTo>
                  <a:lnTo>
                    <a:pt x="5846" y="14"/>
                  </a:lnTo>
                  <a:lnTo>
                    <a:pt x="5880" y="22"/>
                  </a:lnTo>
                  <a:lnTo>
                    <a:pt x="5913" y="32"/>
                  </a:lnTo>
                  <a:lnTo>
                    <a:pt x="5945" y="43"/>
                  </a:lnTo>
                  <a:lnTo>
                    <a:pt x="5976" y="56"/>
                  </a:lnTo>
                  <a:lnTo>
                    <a:pt x="6007" y="69"/>
                  </a:lnTo>
                  <a:lnTo>
                    <a:pt x="6037" y="84"/>
                  </a:lnTo>
                  <a:lnTo>
                    <a:pt x="6066" y="101"/>
                  </a:lnTo>
                  <a:lnTo>
                    <a:pt x="6094" y="119"/>
                  </a:lnTo>
                  <a:lnTo>
                    <a:pt x="6122" y="139"/>
                  </a:lnTo>
                  <a:lnTo>
                    <a:pt x="6148" y="160"/>
                  </a:lnTo>
                  <a:lnTo>
                    <a:pt x="6174" y="182"/>
                  </a:lnTo>
                  <a:lnTo>
                    <a:pt x="6197" y="205"/>
                  </a:lnTo>
                  <a:lnTo>
                    <a:pt x="6220" y="228"/>
                  </a:lnTo>
                  <a:lnTo>
                    <a:pt x="6242" y="254"/>
                  </a:lnTo>
                  <a:lnTo>
                    <a:pt x="6263" y="280"/>
                  </a:lnTo>
                  <a:lnTo>
                    <a:pt x="6283" y="308"/>
                  </a:lnTo>
                  <a:lnTo>
                    <a:pt x="6301" y="336"/>
                  </a:lnTo>
                  <a:lnTo>
                    <a:pt x="6318" y="365"/>
                  </a:lnTo>
                  <a:lnTo>
                    <a:pt x="6333" y="395"/>
                  </a:lnTo>
                  <a:lnTo>
                    <a:pt x="6348" y="426"/>
                  </a:lnTo>
                  <a:lnTo>
                    <a:pt x="6359" y="457"/>
                  </a:lnTo>
                  <a:lnTo>
                    <a:pt x="6371" y="489"/>
                  </a:lnTo>
                  <a:lnTo>
                    <a:pt x="6380" y="523"/>
                  </a:lnTo>
                  <a:lnTo>
                    <a:pt x="6388" y="557"/>
                  </a:lnTo>
                  <a:lnTo>
                    <a:pt x="6394" y="591"/>
                  </a:lnTo>
                  <a:lnTo>
                    <a:pt x="6398" y="626"/>
                  </a:lnTo>
                  <a:lnTo>
                    <a:pt x="6401" y="661"/>
                  </a:lnTo>
                  <a:lnTo>
                    <a:pt x="6402" y="696"/>
                  </a:lnTo>
                  <a:lnTo>
                    <a:pt x="6402" y="14419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65000">
                  <a:schemeClr val="bg1">
                    <a:alpha val="0"/>
                  </a:schemeClr>
                </a:gs>
                <a:gs pos="0">
                  <a:schemeClr val="bg1">
                    <a:alpha val="5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57" name="Group 456"/>
            <p:cNvGrpSpPr/>
            <p:nvPr/>
          </p:nvGrpSpPr>
          <p:grpSpPr>
            <a:xfrm>
              <a:off x="6717883" y="652670"/>
              <a:ext cx="82967" cy="81537"/>
              <a:chOff x="9879841" y="1499440"/>
              <a:chExt cx="79021" cy="77659"/>
            </a:xfrm>
          </p:grpSpPr>
          <p:sp>
            <p:nvSpPr>
              <p:cNvPr id="458" name="Freeform 29"/>
              <p:cNvSpPr>
                <a:spLocks/>
              </p:cNvSpPr>
              <p:nvPr/>
            </p:nvSpPr>
            <p:spPr bwMode="auto">
              <a:xfrm>
                <a:off x="9879841" y="1499440"/>
                <a:ext cx="79021" cy="77659"/>
              </a:xfrm>
              <a:custGeom>
                <a:avLst/>
                <a:gdLst>
                  <a:gd name="T0" fmla="*/ 189 w 345"/>
                  <a:gd name="T1" fmla="*/ 1 h 344"/>
                  <a:gd name="T2" fmla="*/ 224 w 345"/>
                  <a:gd name="T3" fmla="*/ 8 h 344"/>
                  <a:gd name="T4" fmla="*/ 254 w 345"/>
                  <a:gd name="T5" fmla="*/ 21 h 344"/>
                  <a:gd name="T6" fmla="*/ 282 w 345"/>
                  <a:gd name="T7" fmla="*/ 39 h 344"/>
                  <a:gd name="T8" fmla="*/ 305 w 345"/>
                  <a:gd name="T9" fmla="*/ 63 h 344"/>
                  <a:gd name="T10" fmla="*/ 324 w 345"/>
                  <a:gd name="T11" fmla="*/ 90 h 344"/>
                  <a:gd name="T12" fmla="*/ 337 w 345"/>
                  <a:gd name="T13" fmla="*/ 121 h 344"/>
                  <a:gd name="T14" fmla="*/ 343 w 345"/>
                  <a:gd name="T15" fmla="*/ 154 h 344"/>
                  <a:gd name="T16" fmla="*/ 343 w 345"/>
                  <a:gd name="T17" fmla="*/ 189 h 344"/>
                  <a:gd name="T18" fmla="*/ 337 w 345"/>
                  <a:gd name="T19" fmla="*/ 224 h 344"/>
                  <a:gd name="T20" fmla="*/ 324 w 345"/>
                  <a:gd name="T21" fmla="*/ 254 h 344"/>
                  <a:gd name="T22" fmla="*/ 305 w 345"/>
                  <a:gd name="T23" fmla="*/ 282 h 344"/>
                  <a:gd name="T24" fmla="*/ 282 w 345"/>
                  <a:gd name="T25" fmla="*/ 304 h 344"/>
                  <a:gd name="T26" fmla="*/ 254 w 345"/>
                  <a:gd name="T27" fmla="*/ 324 h 344"/>
                  <a:gd name="T28" fmla="*/ 224 w 345"/>
                  <a:gd name="T29" fmla="*/ 336 h 344"/>
                  <a:gd name="T30" fmla="*/ 189 w 345"/>
                  <a:gd name="T31" fmla="*/ 343 h 344"/>
                  <a:gd name="T32" fmla="*/ 155 w 345"/>
                  <a:gd name="T33" fmla="*/ 343 h 344"/>
                  <a:gd name="T34" fmla="*/ 121 w 345"/>
                  <a:gd name="T35" fmla="*/ 336 h 344"/>
                  <a:gd name="T36" fmla="*/ 90 w 345"/>
                  <a:gd name="T37" fmla="*/ 324 h 344"/>
                  <a:gd name="T38" fmla="*/ 63 w 345"/>
                  <a:gd name="T39" fmla="*/ 304 h 344"/>
                  <a:gd name="T40" fmla="*/ 39 w 345"/>
                  <a:gd name="T41" fmla="*/ 282 h 344"/>
                  <a:gd name="T42" fmla="*/ 21 w 345"/>
                  <a:gd name="T43" fmla="*/ 254 h 344"/>
                  <a:gd name="T44" fmla="*/ 8 w 345"/>
                  <a:gd name="T45" fmla="*/ 224 h 344"/>
                  <a:gd name="T46" fmla="*/ 1 w 345"/>
                  <a:gd name="T47" fmla="*/ 189 h 344"/>
                  <a:gd name="T48" fmla="*/ 1 w 345"/>
                  <a:gd name="T49" fmla="*/ 154 h 344"/>
                  <a:gd name="T50" fmla="*/ 8 w 345"/>
                  <a:gd name="T51" fmla="*/ 121 h 344"/>
                  <a:gd name="T52" fmla="*/ 21 w 345"/>
                  <a:gd name="T53" fmla="*/ 90 h 344"/>
                  <a:gd name="T54" fmla="*/ 39 w 345"/>
                  <a:gd name="T55" fmla="*/ 63 h 344"/>
                  <a:gd name="T56" fmla="*/ 63 w 345"/>
                  <a:gd name="T57" fmla="*/ 39 h 344"/>
                  <a:gd name="T58" fmla="*/ 90 w 345"/>
                  <a:gd name="T59" fmla="*/ 21 h 344"/>
                  <a:gd name="T60" fmla="*/ 121 w 345"/>
                  <a:gd name="T61" fmla="*/ 8 h 344"/>
                  <a:gd name="T62" fmla="*/ 155 w 345"/>
                  <a:gd name="T63" fmla="*/ 1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45" h="344">
                    <a:moveTo>
                      <a:pt x="172" y="0"/>
                    </a:moveTo>
                    <a:lnTo>
                      <a:pt x="189" y="1"/>
                    </a:lnTo>
                    <a:lnTo>
                      <a:pt x="207" y="3"/>
                    </a:lnTo>
                    <a:lnTo>
                      <a:pt x="224" y="8"/>
                    </a:lnTo>
                    <a:lnTo>
                      <a:pt x="240" y="14"/>
                    </a:lnTo>
                    <a:lnTo>
                      <a:pt x="254" y="21"/>
                    </a:lnTo>
                    <a:lnTo>
                      <a:pt x="268" y="30"/>
                    </a:lnTo>
                    <a:lnTo>
                      <a:pt x="282" y="39"/>
                    </a:lnTo>
                    <a:lnTo>
                      <a:pt x="294" y="50"/>
                    </a:lnTo>
                    <a:lnTo>
                      <a:pt x="305" y="63"/>
                    </a:lnTo>
                    <a:lnTo>
                      <a:pt x="315" y="75"/>
                    </a:lnTo>
                    <a:lnTo>
                      <a:pt x="324" y="90"/>
                    </a:lnTo>
                    <a:lnTo>
                      <a:pt x="331" y="105"/>
                    </a:lnTo>
                    <a:lnTo>
                      <a:pt x="337" y="121"/>
                    </a:lnTo>
                    <a:lnTo>
                      <a:pt x="341" y="137"/>
                    </a:lnTo>
                    <a:lnTo>
                      <a:pt x="343" y="154"/>
                    </a:lnTo>
                    <a:lnTo>
                      <a:pt x="345" y="172"/>
                    </a:lnTo>
                    <a:lnTo>
                      <a:pt x="343" y="189"/>
                    </a:lnTo>
                    <a:lnTo>
                      <a:pt x="341" y="206"/>
                    </a:lnTo>
                    <a:lnTo>
                      <a:pt x="337" y="224"/>
                    </a:lnTo>
                    <a:lnTo>
                      <a:pt x="331" y="239"/>
                    </a:lnTo>
                    <a:lnTo>
                      <a:pt x="324" y="254"/>
                    </a:lnTo>
                    <a:lnTo>
                      <a:pt x="315" y="268"/>
                    </a:lnTo>
                    <a:lnTo>
                      <a:pt x="305" y="282"/>
                    </a:lnTo>
                    <a:lnTo>
                      <a:pt x="294" y="294"/>
                    </a:lnTo>
                    <a:lnTo>
                      <a:pt x="282" y="304"/>
                    </a:lnTo>
                    <a:lnTo>
                      <a:pt x="268" y="315"/>
                    </a:lnTo>
                    <a:lnTo>
                      <a:pt x="254" y="324"/>
                    </a:lnTo>
                    <a:lnTo>
                      <a:pt x="240" y="331"/>
                    </a:lnTo>
                    <a:lnTo>
                      <a:pt x="224" y="336"/>
                    </a:lnTo>
                    <a:lnTo>
                      <a:pt x="207" y="341"/>
                    </a:lnTo>
                    <a:lnTo>
                      <a:pt x="189" y="343"/>
                    </a:lnTo>
                    <a:lnTo>
                      <a:pt x="172" y="344"/>
                    </a:lnTo>
                    <a:lnTo>
                      <a:pt x="155" y="343"/>
                    </a:lnTo>
                    <a:lnTo>
                      <a:pt x="138" y="341"/>
                    </a:lnTo>
                    <a:lnTo>
                      <a:pt x="121" y="336"/>
                    </a:lnTo>
                    <a:lnTo>
                      <a:pt x="105" y="331"/>
                    </a:lnTo>
                    <a:lnTo>
                      <a:pt x="90" y="324"/>
                    </a:lnTo>
                    <a:lnTo>
                      <a:pt x="76" y="315"/>
                    </a:lnTo>
                    <a:lnTo>
                      <a:pt x="63" y="304"/>
                    </a:lnTo>
                    <a:lnTo>
                      <a:pt x="50" y="294"/>
                    </a:lnTo>
                    <a:lnTo>
                      <a:pt x="39" y="282"/>
                    </a:lnTo>
                    <a:lnTo>
                      <a:pt x="30" y="268"/>
                    </a:lnTo>
                    <a:lnTo>
                      <a:pt x="21" y="254"/>
                    </a:lnTo>
                    <a:lnTo>
                      <a:pt x="14" y="239"/>
                    </a:lnTo>
                    <a:lnTo>
                      <a:pt x="8" y="224"/>
                    </a:lnTo>
                    <a:lnTo>
                      <a:pt x="3" y="206"/>
                    </a:lnTo>
                    <a:lnTo>
                      <a:pt x="1" y="189"/>
                    </a:lnTo>
                    <a:lnTo>
                      <a:pt x="0" y="172"/>
                    </a:lnTo>
                    <a:lnTo>
                      <a:pt x="1" y="154"/>
                    </a:lnTo>
                    <a:lnTo>
                      <a:pt x="3" y="137"/>
                    </a:lnTo>
                    <a:lnTo>
                      <a:pt x="8" y="121"/>
                    </a:lnTo>
                    <a:lnTo>
                      <a:pt x="14" y="105"/>
                    </a:lnTo>
                    <a:lnTo>
                      <a:pt x="21" y="90"/>
                    </a:lnTo>
                    <a:lnTo>
                      <a:pt x="30" y="75"/>
                    </a:lnTo>
                    <a:lnTo>
                      <a:pt x="39" y="63"/>
                    </a:lnTo>
                    <a:lnTo>
                      <a:pt x="50" y="50"/>
                    </a:lnTo>
                    <a:lnTo>
                      <a:pt x="63" y="39"/>
                    </a:lnTo>
                    <a:lnTo>
                      <a:pt x="76" y="30"/>
                    </a:lnTo>
                    <a:lnTo>
                      <a:pt x="90" y="21"/>
                    </a:lnTo>
                    <a:lnTo>
                      <a:pt x="105" y="14"/>
                    </a:lnTo>
                    <a:lnTo>
                      <a:pt x="121" y="8"/>
                    </a:lnTo>
                    <a:lnTo>
                      <a:pt x="138" y="3"/>
                    </a:lnTo>
                    <a:lnTo>
                      <a:pt x="155" y="1"/>
                    </a:lnTo>
                    <a:lnTo>
                      <a:pt x="172" y="0"/>
                    </a:lnTo>
                    <a:close/>
                  </a:path>
                </a:pathLst>
              </a:custGeom>
              <a:gradFill flip="none" rotWithShape="1">
                <a:gsLst>
                  <a:gs pos="65000">
                    <a:schemeClr val="tx1">
                      <a:lumMod val="75000"/>
                      <a:lumOff val="25000"/>
                    </a:schemeClr>
                  </a:gs>
                  <a:gs pos="0">
                    <a:schemeClr val="tx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9" name="Freeform 30"/>
              <p:cNvSpPr>
                <a:spLocks/>
              </p:cNvSpPr>
              <p:nvPr/>
            </p:nvSpPr>
            <p:spPr bwMode="auto">
              <a:xfrm>
                <a:off x="9900297" y="1518512"/>
                <a:ext cx="38148" cy="38148"/>
              </a:xfrm>
              <a:custGeom>
                <a:avLst/>
                <a:gdLst>
                  <a:gd name="T0" fmla="*/ 93 w 169"/>
                  <a:gd name="T1" fmla="*/ 0 h 169"/>
                  <a:gd name="T2" fmla="*/ 109 w 169"/>
                  <a:gd name="T3" fmla="*/ 3 h 169"/>
                  <a:gd name="T4" fmla="*/ 124 w 169"/>
                  <a:gd name="T5" fmla="*/ 10 h 169"/>
                  <a:gd name="T6" fmla="*/ 138 w 169"/>
                  <a:gd name="T7" fmla="*/ 19 h 169"/>
                  <a:gd name="T8" fmla="*/ 149 w 169"/>
                  <a:gd name="T9" fmla="*/ 31 h 169"/>
                  <a:gd name="T10" fmla="*/ 158 w 169"/>
                  <a:gd name="T11" fmla="*/ 43 h 169"/>
                  <a:gd name="T12" fmla="*/ 165 w 169"/>
                  <a:gd name="T13" fmla="*/ 59 h 169"/>
                  <a:gd name="T14" fmla="*/ 169 w 169"/>
                  <a:gd name="T15" fmla="*/ 75 h 169"/>
                  <a:gd name="T16" fmla="*/ 169 w 169"/>
                  <a:gd name="T17" fmla="*/ 92 h 169"/>
                  <a:gd name="T18" fmla="*/ 165 w 169"/>
                  <a:gd name="T19" fmla="*/ 109 h 169"/>
                  <a:gd name="T20" fmla="*/ 158 w 169"/>
                  <a:gd name="T21" fmla="*/ 124 h 169"/>
                  <a:gd name="T22" fmla="*/ 149 w 169"/>
                  <a:gd name="T23" fmla="*/ 138 h 169"/>
                  <a:gd name="T24" fmla="*/ 138 w 169"/>
                  <a:gd name="T25" fmla="*/ 149 h 169"/>
                  <a:gd name="T26" fmla="*/ 124 w 169"/>
                  <a:gd name="T27" fmla="*/ 158 h 169"/>
                  <a:gd name="T28" fmla="*/ 109 w 169"/>
                  <a:gd name="T29" fmla="*/ 165 h 169"/>
                  <a:gd name="T30" fmla="*/ 93 w 169"/>
                  <a:gd name="T31" fmla="*/ 169 h 169"/>
                  <a:gd name="T32" fmla="*/ 75 w 169"/>
                  <a:gd name="T33" fmla="*/ 169 h 169"/>
                  <a:gd name="T34" fmla="*/ 59 w 169"/>
                  <a:gd name="T35" fmla="*/ 165 h 169"/>
                  <a:gd name="T36" fmla="*/ 44 w 169"/>
                  <a:gd name="T37" fmla="*/ 158 h 169"/>
                  <a:gd name="T38" fmla="*/ 31 w 169"/>
                  <a:gd name="T39" fmla="*/ 149 h 169"/>
                  <a:gd name="T40" fmla="*/ 19 w 169"/>
                  <a:gd name="T41" fmla="*/ 138 h 169"/>
                  <a:gd name="T42" fmla="*/ 10 w 169"/>
                  <a:gd name="T43" fmla="*/ 124 h 169"/>
                  <a:gd name="T44" fmla="*/ 3 w 169"/>
                  <a:gd name="T45" fmla="*/ 109 h 169"/>
                  <a:gd name="T46" fmla="*/ 0 w 169"/>
                  <a:gd name="T47" fmla="*/ 92 h 169"/>
                  <a:gd name="T48" fmla="*/ 0 w 169"/>
                  <a:gd name="T49" fmla="*/ 75 h 169"/>
                  <a:gd name="T50" fmla="*/ 3 w 169"/>
                  <a:gd name="T51" fmla="*/ 59 h 169"/>
                  <a:gd name="T52" fmla="*/ 10 w 169"/>
                  <a:gd name="T53" fmla="*/ 43 h 169"/>
                  <a:gd name="T54" fmla="*/ 19 w 169"/>
                  <a:gd name="T55" fmla="*/ 31 h 169"/>
                  <a:gd name="T56" fmla="*/ 31 w 169"/>
                  <a:gd name="T57" fmla="*/ 19 h 169"/>
                  <a:gd name="T58" fmla="*/ 44 w 169"/>
                  <a:gd name="T59" fmla="*/ 10 h 169"/>
                  <a:gd name="T60" fmla="*/ 59 w 169"/>
                  <a:gd name="T61" fmla="*/ 3 h 169"/>
                  <a:gd name="T62" fmla="*/ 75 w 169"/>
                  <a:gd name="T63" fmla="*/ 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9" h="169">
                    <a:moveTo>
                      <a:pt x="84" y="0"/>
                    </a:moveTo>
                    <a:lnTo>
                      <a:pt x="93" y="0"/>
                    </a:lnTo>
                    <a:lnTo>
                      <a:pt x="101" y="1"/>
                    </a:lnTo>
                    <a:lnTo>
                      <a:pt x="109" y="3"/>
                    </a:lnTo>
                    <a:lnTo>
                      <a:pt x="117" y="6"/>
                    </a:lnTo>
                    <a:lnTo>
                      <a:pt x="124" y="10"/>
                    </a:lnTo>
                    <a:lnTo>
                      <a:pt x="132" y="14"/>
                    </a:lnTo>
                    <a:lnTo>
                      <a:pt x="138" y="19"/>
                    </a:lnTo>
                    <a:lnTo>
                      <a:pt x="145" y="24"/>
                    </a:lnTo>
                    <a:lnTo>
                      <a:pt x="149" y="31"/>
                    </a:lnTo>
                    <a:lnTo>
                      <a:pt x="155" y="36"/>
                    </a:lnTo>
                    <a:lnTo>
                      <a:pt x="158" y="43"/>
                    </a:lnTo>
                    <a:lnTo>
                      <a:pt x="162" y="51"/>
                    </a:lnTo>
                    <a:lnTo>
                      <a:pt x="165" y="59"/>
                    </a:lnTo>
                    <a:lnTo>
                      <a:pt x="168" y="67"/>
                    </a:lnTo>
                    <a:lnTo>
                      <a:pt x="169" y="75"/>
                    </a:lnTo>
                    <a:lnTo>
                      <a:pt x="169" y="84"/>
                    </a:lnTo>
                    <a:lnTo>
                      <a:pt x="169" y="92"/>
                    </a:lnTo>
                    <a:lnTo>
                      <a:pt x="168" y="101"/>
                    </a:lnTo>
                    <a:lnTo>
                      <a:pt x="165" y="109"/>
                    </a:lnTo>
                    <a:lnTo>
                      <a:pt x="162" y="117"/>
                    </a:lnTo>
                    <a:lnTo>
                      <a:pt x="158" y="124"/>
                    </a:lnTo>
                    <a:lnTo>
                      <a:pt x="155" y="131"/>
                    </a:lnTo>
                    <a:lnTo>
                      <a:pt x="149" y="138"/>
                    </a:lnTo>
                    <a:lnTo>
                      <a:pt x="145" y="143"/>
                    </a:lnTo>
                    <a:lnTo>
                      <a:pt x="138" y="149"/>
                    </a:lnTo>
                    <a:lnTo>
                      <a:pt x="132" y="155"/>
                    </a:lnTo>
                    <a:lnTo>
                      <a:pt x="124" y="158"/>
                    </a:lnTo>
                    <a:lnTo>
                      <a:pt x="117" y="162"/>
                    </a:lnTo>
                    <a:lnTo>
                      <a:pt x="109" y="165"/>
                    </a:lnTo>
                    <a:lnTo>
                      <a:pt x="101" y="167"/>
                    </a:lnTo>
                    <a:lnTo>
                      <a:pt x="93" y="169"/>
                    </a:lnTo>
                    <a:lnTo>
                      <a:pt x="84" y="169"/>
                    </a:lnTo>
                    <a:lnTo>
                      <a:pt x="75" y="169"/>
                    </a:lnTo>
                    <a:lnTo>
                      <a:pt x="67" y="167"/>
                    </a:lnTo>
                    <a:lnTo>
                      <a:pt x="59" y="165"/>
                    </a:lnTo>
                    <a:lnTo>
                      <a:pt x="51" y="162"/>
                    </a:lnTo>
                    <a:lnTo>
                      <a:pt x="44" y="158"/>
                    </a:lnTo>
                    <a:lnTo>
                      <a:pt x="36" y="155"/>
                    </a:lnTo>
                    <a:lnTo>
                      <a:pt x="31" y="149"/>
                    </a:lnTo>
                    <a:lnTo>
                      <a:pt x="24" y="143"/>
                    </a:lnTo>
                    <a:lnTo>
                      <a:pt x="19" y="138"/>
                    </a:lnTo>
                    <a:lnTo>
                      <a:pt x="14" y="131"/>
                    </a:lnTo>
                    <a:lnTo>
                      <a:pt x="10" y="124"/>
                    </a:lnTo>
                    <a:lnTo>
                      <a:pt x="6" y="117"/>
                    </a:lnTo>
                    <a:lnTo>
                      <a:pt x="3" y="109"/>
                    </a:lnTo>
                    <a:lnTo>
                      <a:pt x="1" y="101"/>
                    </a:lnTo>
                    <a:lnTo>
                      <a:pt x="0" y="92"/>
                    </a:lnTo>
                    <a:lnTo>
                      <a:pt x="0" y="84"/>
                    </a:lnTo>
                    <a:lnTo>
                      <a:pt x="0" y="75"/>
                    </a:lnTo>
                    <a:lnTo>
                      <a:pt x="1" y="67"/>
                    </a:lnTo>
                    <a:lnTo>
                      <a:pt x="3" y="59"/>
                    </a:lnTo>
                    <a:lnTo>
                      <a:pt x="6" y="51"/>
                    </a:lnTo>
                    <a:lnTo>
                      <a:pt x="10" y="43"/>
                    </a:lnTo>
                    <a:lnTo>
                      <a:pt x="14" y="36"/>
                    </a:lnTo>
                    <a:lnTo>
                      <a:pt x="19" y="31"/>
                    </a:lnTo>
                    <a:lnTo>
                      <a:pt x="24" y="24"/>
                    </a:lnTo>
                    <a:lnTo>
                      <a:pt x="31" y="19"/>
                    </a:lnTo>
                    <a:lnTo>
                      <a:pt x="36" y="14"/>
                    </a:lnTo>
                    <a:lnTo>
                      <a:pt x="44" y="10"/>
                    </a:lnTo>
                    <a:lnTo>
                      <a:pt x="51" y="6"/>
                    </a:lnTo>
                    <a:lnTo>
                      <a:pt x="59" y="3"/>
                    </a:lnTo>
                    <a:lnTo>
                      <a:pt x="67" y="1"/>
                    </a:lnTo>
                    <a:lnTo>
                      <a:pt x="75" y="0"/>
                    </a:lnTo>
                    <a:lnTo>
                      <a:pt x="84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B0F0"/>
                  </a:gs>
                  <a:gs pos="74000">
                    <a:srgbClr val="00206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0" name="Freeform 31"/>
              <p:cNvSpPr>
                <a:spLocks/>
              </p:cNvSpPr>
              <p:nvPr/>
            </p:nvSpPr>
            <p:spPr bwMode="auto">
              <a:xfrm>
                <a:off x="9905741" y="1533501"/>
                <a:ext cx="10899" cy="10899"/>
              </a:xfrm>
              <a:custGeom>
                <a:avLst/>
                <a:gdLst>
                  <a:gd name="T0" fmla="*/ 23 w 46"/>
                  <a:gd name="T1" fmla="*/ 0 h 47"/>
                  <a:gd name="T2" fmla="*/ 27 w 46"/>
                  <a:gd name="T3" fmla="*/ 1 h 47"/>
                  <a:gd name="T4" fmla="*/ 32 w 46"/>
                  <a:gd name="T5" fmla="*/ 2 h 47"/>
                  <a:gd name="T6" fmla="*/ 35 w 46"/>
                  <a:gd name="T7" fmla="*/ 5 h 47"/>
                  <a:gd name="T8" fmla="*/ 39 w 46"/>
                  <a:gd name="T9" fmla="*/ 7 h 47"/>
                  <a:gd name="T10" fmla="*/ 42 w 46"/>
                  <a:gd name="T11" fmla="*/ 10 h 47"/>
                  <a:gd name="T12" fmla="*/ 45 w 46"/>
                  <a:gd name="T13" fmla="*/ 15 h 47"/>
                  <a:gd name="T14" fmla="*/ 46 w 46"/>
                  <a:gd name="T15" fmla="*/ 18 h 47"/>
                  <a:gd name="T16" fmla="*/ 46 w 46"/>
                  <a:gd name="T17" fmla="*/ 24 h 47"/>
                  <a:gd name="T18" fmla="*/ 46 w 46"/>
                  <a:gd name="T19" fmla="*/ 28 h 47"/>
                  <a:gd name="T20" fmla="*/ 45 w 46"/>
                  <a:gd name="T21" fmla="*/ 32 h 47"/>
                  <a:gd name="T22" fmla="*/ 42 w 46"/>
                  <a:gd name="T23" fmla="*/ 36 h 47"/>
                  <a:gd name="T24" fmla="*/ 39 w 46"/>
                  <a:gd name="T25" fmla="*/ 40 h 47"/>
                  <a:gd name="T26" fmla="*/ 35 w 46"/>
                  <a:gd name="T27" fmla="*/ 42 h 47"/>
                  <a:gd name="T28" fmla="*/ 32 w 46"/>
                  <a:gd name="T29" fmla="*/ 44 h 47"/>
                  <a:gd name="T30" fmla="*/ 27 w 46"/>
                  <a:gd name="T31" fmla="*/ 46 h 47"/>
                  <a:gd name="T32" fmla="*/ 23 w 46"/>
                  <a:gd name="T33" fmla="*/ 47 h 47"/>
                  <a:gd name="T34" fmla="*/ 18 w 46"/>
                  <a:gd name="T35" fmla="*/ 46 h 47"/>
                  <a:gd name="T36" fmla="*/ 14 w 46"/>
                  <a:gd name="T37" fmla="*/ 44 h 47"/>
                  <a:gd name="T38" fmla="*/ 10 w 46"/>
                  <a:gd name="T39" fmla="*/ 42 h 47"/>
                  <a:gd name="T40" fmla="*/ 7 w 46"/>
                  <a:gd name="T41" fmla="*/ 40 h 47"/>
                  <a:gd name="T42" fmla="*/ 4 w 46"/>
                  <a:gd name="T43" fmla="*/ 36 h 47"/>
                  <a:gd name="T44" fmla="*/ 1 w 46"/>
                  <a:gd name="T45" fmla="*/ 32 h 47"/>
                  <a:gd name="T46" fmla="*/ 0 w 46"/>
                  <a:gd name="T47" fmla="*/ 28 h 47"/>
                  <a:gd name="T48" fmla="*/ 0 w 46"/>
                  <a:gd name="T49" fmla="*/ 24 h 47"/>
                  <a:gd name="T50" fmla="*/ 0 w 46"/>
                  <a:gd name="T51" fmla="*/ 18 h 47"/>
                  <a:gd name="T52" fmla="*/ 1 w 46"/>
                  <a:gd name="T53" fmla="*/ 15 h 47"/>
                  <a:gd name="T54" fmla="*/ 4 w 46"/>
                  <a:gd name="T55" fmla="*/ 10 h 47"/>
                  <a:gd name="T56" fmla="*/ 7 w 46"/>
                  <a:gd name="T57" fmla="*/ 7 h 47"/>
                  <a:gd name="T58" fmla="*/ 10 w 46"/>
                  <a:gd name="T59" fmla="*/ 5 h 47"/>
                  <a:gd name="T60" fmla="*/ 14 w 46"/>
                  <a:gd name="T61" fmla="*/ 2 h 47"/>
                  <a:gd name="T62" fmla="*/ 18 w 46"/>
                  <a:gd name="T63" fmla="*/ 1 h 47"/>
                  <a:gd name="T64" fmla="*/ 23 w 46"/>
                  <a:gd name="T6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47">
                    <a:moveTo>
                      <a:pt x="23" y="0"/>
                    </a:moveTo>
                    <a:lnTo>
                      <a:pt x="27" y="1"/>
                    </a:lnTo>
                    <a:lnTo>
                      <a:pt x="32" y="2"/>
                    </a:lnTo>
                    <a:lnTo>
                      <a:pt x="35" y="5"/>
                    </a:lnTo>
                    <a:lnTo>
                      <a:pt x="39" y="7"/>
                    </a:lnTo>
                    <a:lnTo>
                      <a:pt x="42" y="10"/>
                    </a:lnTo>
                    <a:lnTo>
                      <a:pt x="45" y="15"/>
                    </a:lnTo>
                    <a:lnTo>
                      <a:pt x="46" y="18"/>
                    </a:lnTo>
                    <a:lnTo>
                      <a:pt x="46" y="24"/>
                    </a:lnTo>
                    <a:lnTo>
                      <a:pt x="46" y="28"/>
                    </a:lnTo>
                    <a:lnTo>
                      <a:pt x="45" y="32"/>
                    </a:lnTo>
                    <a:lnTo>
                      <a:pt x="42" y="36"/>
                    </a:lnTo>
                    <a:lnTo>
                      <a:pt x="39" y="40"/>
                    </a:lnTo>
                    <a:lnTo>
                      <a:pt x="35" y="42"/>
                    </a:lnTo>
                    <a:lnTo>
                      <a:pt x="32" y="44"/>
                    </a:lnTo>
                    <a:lnTo>
                      <a:pt x="27" y="46"/>
                    </a:lnTo>
                    <a:lnTo>
                      <a:pt x="23" y="47"/>
                    </a:lnTo>
                    <a:lnTo>
                      <a:pt x="18" y="46"/>
                    </a:lnTo>
                    <a:lnTo>
                      <a:pt x="14" y="44"/>
                    </a:lnTo>
                    <a:lnTo>
                      <a:pt x="10" y="42"/>
                    </a:lnTo>
                    <a:lnTo>
                      <a:pt x="7" y="40"/>
                    </a:lnTo>
                    <a:lnTo>
                      <a:pt x="4" y="36"/>
                    </a:lnTo>
                    <a:lnTo>
                      <a:pt x="1" y="32"/>
                    </a:lnTo>
                    <a:lnTo>
                      <a:pt x="0" y="28"/>
                    </a:lnTo>
                    <a:lnTo>
                      <a:pt x="0" y="24"/>
                    </a:lnTo>
                    <a:lnTo>
                      <a:pt x="0" y="18"/>
                    </a:lnTo>
                    <a:lnTo>
                      <a:pt x="1" y="15"/>
                    </a:lnTo>
                    <a:lnTo>
                      <a:pt x="4" y="10"/>
                    </a:lnTo>
                    <a:lnTo>
                      <a:pt x="7" y="7"/>
                    </a:lnTo>
                    <a:lnTo>
                      <a:pt x="10" y="5"/>
                    </a:lnTo>
                    <a:lnTo>
                      <a:pt x="14" y="2"/>
                    </a:lnTo>
                    <a:lnTo>
                      <a:pt x="18" y="1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E6E7E8">
                  <a:alpha val="5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" name="Freeform 32"/>
              <p:cNvSpPr>
                <a:spLocks/>
              </p:cNvSpPr>
              <p:nvPr/>
            </p:nvSpPr>
            <p:spPr bwMode="auto">
              <a:xfrm>
                <a:off x="9923624" y="1528073"/>
                <a:ext cx="6813" cy="6813"/>
              </a:xfrm>
              <a:custGeom>
                <a:avLst/>
                <a:gdLst>
                  <a:gd name="T0" fmla="*/ 15 w 30"/>
                  <a:gd name="T1" fmla="*/ 0 h 31"/>
                  <a:gd name="T2" fmla="*/ 18 w 30"/>
                  <a:gd name="T3" fmla="*/ 0 h 31"/>
                  <a:gd name="T4" fmla="*/ 20 w 30"/>
                  <a:gd name="T5" fmla="*/ 1 h 31"/>
                  <a:gd name="T6" fmla="*/ 24 w 30"/>
                  <a:gd name="T7" fmla="*/ 2 h 31"/>
                  <a:gd name="T8" fmla="*/ 26 w 30"/>
                  <a:gd name="T9" fmla="*/ 4 h 31"/>
                  <a:gd name="T10" fmla="*/ 27 w 30"/>
                  <a:gd name="T11" fmla="*/ 7 h 31"/>
                  <a:gd name="T12" fmla="*/ 29 w 30"/>
                  <a:gd name="T13" fmla="*/ 9 h 31"/>
                  <a:gd name="T14" fmla="*/ 29 w 30"/>
                  <a:gd name="T15" fmla="*/ 11 h 31"/>
                  <a:gd name="T16" fmla="*/ 30 w 30"/>
                  <a:gd name="T17" fmla="*/ 15 h 31"/>
                  <a:gd name="T18" fmla="*/ 29 w 30"/>
                  <a:gd name="T19" fmla="*/ 18 h 31"/>
                  <a:gd name="T20" fmla="*/ 29 w 30"/>
                  <a:gd name="T21" fmla="*/ 20 h 31"/>
                  <a:gd name="T22" fmla="*/ 27 w 30"/>
                  <a:gd name="T23" fmla="*/ 24 h 31"/>
                  <a:gd name="T24" fmla="*/ 26 w 30"/>
                  <a:gd name="T25" fmla="*/ 26 h 31"/>
                  <a:gd name="T26" fmla="*/ 24 w 30"/>
                  <a:gd name="T27" fmla="*/ 27 h 31"/>
                  <a:gd name="T28" fmla="*/ 20 w 30"/>
                  <a:gd name="T29" fmla="*/ 28 h 31"/>
                  <a:gd name="T30" fmla="*/ 18 w 30"/>
                  <a:gd name="T31" fmla="*/ 30 h 31"/>
                  <a:gd name="T32" fmla="*/ 15 w 30"/>
                  <a:gd name="T33" fmla="*/ 31 h 31"/>
                  <a:gd name="T34" fmla="*/ 11 w 30"/>
                  <a:gd name="T35" fmla="*/ 30 h 31"/>
                  <a:gd name="T36" fmla="*/ 9 w 30"/>
                  <a:gd name="T37" fmla="*/ 28 h 31"/>
                  <a:gd name="T38" fmla="*/ 7 w 30"/>
                  <a:gd name="T39" fmla="*/ 27 h 31"/>
                  <a:gd name="T40" fmla="*/ 4 w 30"/>
                  <a:gd name="T41" fmla="*/ 26 h 31"/>
                  <a:gd name="T42" fmla="*/ 2 w 30"/>
                  <a:gd name="T43" fmla="*/ 24 h 31"/>
                  <a:gd name="T44" fmla="*/ 1 w 30"/>
                  <a:gd name="T45" fmla="*/ 20 h 31"/>
                  <a:gd name="T46" fmla="*/ 0 w 30"/>
                  <a:gd name="T47" fmla="*/ 18 h 31"/>
                  <a:gd name="T48" fmla="*/ 0 w 30"/>
                  <a:gd name="T49" fmla="*/ 15 h 31"/>
                  <a:gd name="T50" fmla="*/ 0 w 30"/>
                  <a:gd name="T51" fmla="*/ 11 h 31"/>
                  <a:gd name="T52" fmla="*/ 1 w 30"/>
                  <a:gd name="T53" fmla="*/ 9 h 31"/>
                  <a:gd name="T54" fmla="*/ 2 w 30"/>
                  <a:gd name="T55" fmla="*/ 7 h 31"/>
                  <a:gd name="T56" fmla="*/ 4 w 30"/>
                  <a:gd name="T57" fmla="*/ 4 h 31"/>
                  <a:gd name="T58" fmla="*/ 7 w 30"/>
                  <a:gd name="T59" fmla="*/ 2 h 31"/>
                  <a:gd name="T60" fmla="*/ 9 w 30"/>
                  <a:gd name="T61" fmla="*/ 1 h 31"/>
                  <a:gd name="T62" fmla="*/ 11 w 30"/>
                  <a:gd name="T63" fmla="*/ 0 h 31"/>
                  <a:gd name="T64" fmla="*/ 15 w 30"/>
                  <a:gd name="T65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1">
                    <a:moveTo>
                      <a:pt x="15" y="0"/>
                    </a:moveTo>
                    <a:lnTo>
                      <a:pt x="18" y="0"/>
                    </a:lnTo>
                    <a:lnTo>
                      <a:pt x="20" y="1"/>
                    </a:lnTo>
                    <a:lnTo>
                      <a:pt x="24" y="2"/>
                    </a:lnTo>
                    <a:lnTo>
                      <a:pt x="26" y="4"/>
                    </a:lnTo>
                    <a:lnTo>
                      <a:pt x="27" y="7"/>
                    </a:lnTo>
                    <a:lnTo>
                      <a:pt x="29" y="9"/>
                    </a:lnTo>
                    <a:lnTo>
                      <a:pt x="29" y="11"/>
                    </a:lnTo>
                    <a:lnTo>
                      <a:pt x="30" y="15"/>
                    </a:lnTo>
                    <a:lnTo>
                      <a:pt x="29" y="18"/>
                    </a:lnTo>
                    <a:lnTo>
                      <a:pt x="29" y="20"/>
                    </a:lnTo>
                    <a:lnTo>
                      <a:pt x="27" y="24"/>
                    </a:lnTo>
                    <a:lnTo>
                      <a:pt x="26" y="26"/>
                    </a:lnTo>
                    <a:lnTo>
                      <a:pt x="24" y="27"/>
                    </a:lnTo>
                    <a:lnTo>
                      <a:pt x="20" y="28"/>
                    </a:lnTo>
                    <a:lnTo>
                      <a:pt x="18" y="30"/>
                    </a:lnTo>
                    <a:lnTo>
                      <a:pt x="15" y="31"/>
                    </a:lnTo>
                    <a:lnTo>
                      <a:pt x="11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6"/>
                    </a:lnTo>
                    <a:lnTo>
                      <a:pt x="2" y="24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4" y="4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E6E7E8">
                  <a:alpha val="5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21" name="Group 1120"/>
          <p:cNvGrpSpPr/>
          <p:nvPr/>
        </p:nvGrpSpPr>
        <p:grpSpPr>
          <a:xfrm>
            <a:off x="5236564" y="2337597"/>
            <a:ext cx="4775361" cy="2638451"/>
            <a:chOff x="4977431" y="388818"/>
            <a:chExt cx="3734769" cy="2063510"/>
          </a:xfrm>
        </p:grpSpPr>
        <p:grpSp>
          <p:nvGrpSpPr>
            <p:cNvPr id="1122" name="Group 1121"/>
            <p:cNvGrpSpPr/>
            <p:nvPr/>
          </p:nvGrpSpPr>
          <p:grpSpPr>
            <a:xfrm>
              <a:off x="4977431" y="388818"/>
              <a:ext cx="3734769" cy="601302"/>
              <a:chOff x="4962684" y="388818"/>
              <a:chExt cx="3734769" cy="601302"/>
            </a:xfrm>
          </p:grpSpPr>
          <p:grpSp>
            <p:nvGrpSpPr>
              <p:cNvPr id="1143" name="Group 1142"/>
              <p:cNvGrpSpPr/>
              <p:nvPr/>
            </p:nvGrpSpPr>
            <p:grpSpPr>
              <a:xfrm>
                <a:off x="5664182" y="451790"/>
                <a:ext cx="3033271" cy="432361"/>
                <a:chOff x="5664182" y="427449"/>
                <a:chExt cx="3033271" cy="432361"/>
              </a:xfrm>
            </p:grpSpPr>
            <p:sp>
              <p:nvSpPr>
                <p:cNvPr id="1149" name="TextBox 1148"/>
                <p:cNvSpPr txBox="1"/>
                <p:nvPr/>
              </p:nvSpPr>
              <p:spPr>
                <a:xfrm>
                  <a:off x="5664182" y="595030"/>
                  <a:ext cx="3033271" cy="26478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dirty="0"/>
                    <a:t>Lorem </a:t>
                  </a:r>
                  <a:r>
                    <a:rPr lang="en-US" sz="1100" dirty="0" err="1"/>
                    <a:t>Ipsum</a:t>
                  </a:r>
                  <a:r>
                    <a:rPr lang="en-US" sz="1100" dirty="0"/>
                    <a:t> is simply dummy text of the printing and typesetting industry. </a:t>
                  </a:r>
                </a:p>
              </p:txBody>
            </p:sp>
            <p:sp>
              <p:nvSpPr>
                <p:cNvPr id="1150" name="TextBox 1149"/>
                <p:cNvSpPr txBox="1"/>
                <p:nvPr/>
              </p:nvSpPr>
              <p:spPr>
                <a:xfrm>
                  <a:off x="5664182" y="427449"/>
                  <a:ext cx="3033271" cy="13239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b="1" dirty="0">
                      <a:solidFill>
                        <a:srgbClr val="C85660"/>
                      </a:solidFill>
                    </a:rPr>
                    <a:t>LOREM IPSUM</a:t>
                  </a:r>
                </a:p>
              </p:txBody>
            </p:sp>
          </p:grpSp>
          <p:grpSp>
            <p:nvGrpSpPr>
              <p:cNvPr id="1144" name="Group 1143"/>
              <p:cNvGrpSpPr/>
              <p:nvPr/>
            </p:nvGrpSpPr>
            <p:grpSpPr>
              <a:xfrm>
                <a:off x="4962684" y="388818"/>
                <a:ext cx="601302" cy="601302"/>
                <a:chOff x="4962684" y="388818"/>
                <a:chExt cx="601302" cy="601302"/>
              </a:xfrm>
            </p:grpSpPr>
            <p:grpSp>
              <p:nvGrpSpPr>
                <p:cNvPr id="1145" name="Group 1144"/>
                <p:cNvGrpSpPr/>
                <p:nvPr/>
              </p:nvGrpSpPr>
              <p:grpSpPr>
                <a:xfrm>
                  <a:off x="4962684" y="388818"/>
                  <a:ext cx="601302" cy="601302"/>
                  <a:chOff x="4925804" y="576032"/>
                  <a:chExt cx="601302" cy="601302"/>
                </a:xfrm>
              </p:grpSpPr>
              <p:sp>
                <p:nvSpPr>
                  <p:cNvPr id="1147" name="Oval 1146"/>
                  <p:cNvSpPr/>
                  <p:nvPr/>
                </p:nvSpPr>
                <p:spPr>
                  <a:xfrm>
                    <a:off x="4925804" y="576032"/>
                    <a:ext cx="601302" cy="60130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148" name="Oval 1147"/>
                  <p:cNvSpPr/>
                  <p:nvPr/>
                </p:nvSpPr>
                <p:spPr>
                  <a:xfrm>
                    <a:off x="4977983" y="628211"/>
                    <a:ext cx="496943" cy="496943"/>
                  </a:xfrm>
                  <a:prstGeom prst="ellipse">
                    <a:avLst/>
                  </a:prstGeom>
                  <a:solidFill>
                    <a:srgbClr val="C85660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</p:grpSp>
            <p:sp>
              <p:nvSpPr>
                <p:cNvPr id="1146" name="TextBox 1145"/>
                <p:cNvSpPr txBox="1"/>
                <p:nvPr/>
              </p:nvSpPr>
              <p:spPr>
                <a:xfrm>
                  <a:off x="5074096" y="566359"/>
                  <a:ext cx="378479" cy="24071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chemeClr val="bg1"/>
                      </a:solidFill>
                    </a:rPr>
                    <a:t>57%</a:t>
                  </a:r>
                </a:p>
              </p:txBody>
            </p:sp>
          </p:grpSp>
        </p:grpSp>
        <p:grpSp>
          <p:nvGrpSpPr>
            <p:cNvPr id="1123" name="Group 1122"/>
            <p:cNvGrpSpPr/>
            <p:nvPr/>
          </p:nvGrpSpPr>
          <p:grpSpPr>
            <a:xfrm>
              <a:off x="4977431" y="1119922"/>
              <a:ext cx="3734769" cy="601302"/>
              <a:chOff x="4962684" y="388818"/>
              <a:chExt cx="3734769" cy="601302"/>
            </a:xfrm>
          </p:grpSpPr>
          <p:grpSp>
            <p:nvGrpSpPr>
              <p:cNvPr id="1135" name="Group 1134"/>
              <p:cNvGrpSpPr/>
              <p:nvPr/>
            </p:nvGrpSpPr>
            <p:grpSpPr>
              <a:xfrm>
                <a:off x="5664182" y="451790"/>
                <a:ext cx="3033271" cy="432361"/>
                <a:chOff x="5664182" y="427449"/>
                <a:chExt cx="3033271" cy="432361"/>
              </a:xfrm>
            </p:grpSpPr>
            <p:sp>
              <p:nvSpPr>
                <p:cNvPr id="1141" name="TextBox 1140"/>
                <p:cNvSpPr txBox="1"/>
                <p:nvPr/>
              </p:nvSpPr>
              <p:spPr>
                <a:xfrm>
                  <a:off x="5664182" y="595030"/>
                  <a:ext cx="3033271" cy="26478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dirty="0"/>
                    <a:t>Lorem </a:t>
                  </a:r>
                  <a:r>
                    <a:rPr lang="en-US" sz="1100" dirty="0" err="1"/>
                    <a:t>Ipsum</a:t>
                  </a:r>
                  <a:r>
                    <a:rPr lang="en-US" sz="1100" dirty="0"/>
                    <a:t> is simply dummy text of the printing and typesetting industry. </a:t>
                  </a:r>
                </a:p>
              </p:txBody>
            </p:sp>
            <p:sp>
              <p:nvSpPr>
                <p:cNvPr id="1142" name="TextBox 1141"/>
                <p:cNvSpPr txBox="1"/>
                <p:nvPr/>
              </p:nvSpPr>
              <p:spPr>
                <a:xfrm>
                  <a:off x="5664182" y="427449"/>
                  <a:ext cx="3033271" cy="13239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b="1" dirty="0">
                      <a:solidFill>
                        <a:srgbClr val="FFAF25"/>
                      </a:solidFill>
                    </a:rPr>
                    <a:t>LOREM IPSUM</a:t>
                  </a:r>
                </a:p>
              </p:txBody>
            </p:sp>
          </p:grpSp>
          <p:grpSp>
            <p:nvGrpSpPr>
              <p:cNvPr id="1136" name="Group 1135"/>
              <p:cNvGrpSpPr/>
              <p:nvPr/>
            </p:nvGrpSpPr>
            <p:grpSpPr>
              <a:xfrm>
                <a:off x="4962684" y="388818"/>
                <a:ext cx="601302" cy="601302"/>
                <a:chOff x="4962684" y="388818"/>
                <a:chExt cx="601302" cy="601302"/>
              </a:xfrm>
            </p:grpSpPr>
            <p:grpSp>
              <p:nvGrpSpPr>
                <p:cNvPr id="1137" name="Group 1136"/>
                <p:cNvGrpSpPr/>
                <p:nvPr/>
              </p:nvGrpSpPr>
              <p:grpSpPr>
                <a:xfrm>
                  <a:off x="4962684" y="388818"/>
                  <a:ext cx="601302" cy="601302"/>
                  <a:chOff x="4925804" y="576032"/>
                  <a:chExt cx="601302" cy="601302"/>
                </a:xfrm>
              </p:grpSpPr>
              <p:sp>
                <p:nvSpPr>
                  <p:cNvPr id="1139" name="Oval 1138"/>
                  <p:cNvSpPr/>
                  <p:nvPr/>
                </p:nvSpPr>
                <p:spPr>
                  <a:xfrm>
                    <a:off x="4925804" y="576032"/>
                    <a:ext cx="601302" cy="60130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140" name="Oval 1139"/>
                  <p:cNvSpPr/>
                  <p:nvPr/>
                </p:nvSpPr>
                <p:spPr>
                  <a:xfrm>
                    <a:off x="4977983" y="628211"/>
                    <a:ext cx="496943" cy="496943"/>
                  </a:xfrm>
                  <a:prstGeom prst="ellipse">
                    <a:avLst/>
                  </a:prstGeom>
                  <a:solidFill>
                    <a:srgbClr val="FFAF25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</p:grpSp>
            <p:sp>
              <p:nvSpPr>
                <p:cNvPr id="1138" name="TextBox 1137"/>
                <p:cNvSpPr txBox="1"/>
                <p:nvPr/>
              </p:nvSpPr>
              <p:spPr>
                <a:xfrm>
                  <a:off x="5074096" y="566359"/>
                  <a:ext cx="378479" cy="24071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chemeClr val="bg1"/>
                      </a:solidFill>
                    </a:rPr>
                    <a:t>25%</a:t>
                  </a:r>
                </a:p>
              </p:txBody>
            </p:sp>
          </p:grpSp>
        </p:grpSp>
        <p:grpSp>
          <p:nvGrpSpPr>
            <p:cNvPr id="1124" name="Group 1123"/>
            <p:cNvGrpSpPr/>
            <p:nvPr/>
          </p:nvGrpSpPr>
          <p:grpSpPr>
            <a:xfrm>
              <a:off x="4977431" y="1851026"/>
              <a:ext cx="3734769" cy="601302"/>
              <a:chOff x="4962684" y="388818"/>
              <a:chExt cx="3734769" cy="601302"/>
            </a:xfrm>
          </p:grpSpPr>
          <p:grpSp>
            <p:nvGrpSpPr>
              <p:cNvPr id="1127" name="Group 1126"/>
              <p:cNvGrpSpPr/>
              <p:nvPr/>
            </p:nvGrpSpPr>
            <p:grpSpPr>
              <a:xfrm>
                <a:off x="5664182" y="451790"/>
                <a:ext cx="3033271" cy="432361"/>
                <a:chOff x="5664182" y="427449"/>
                <a:chExt cx="3033271" cy="432361"/>
              </a:xfrm>
            </p:grpSpPr>
            <p:sp>
              <p:nvSpPr>
                <p:cNvPr id="1133" name="TextBox 1132"/>
                <p:cNvSpPr txBox="1"/>
                <p:nvPr/>
              </p:nvSpPr>
              <p:spPr>
                <a:xfrm>
                  <a:off x="5664182" y="595030"/>
                  <a:ext cx="3033271" cy="26478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dirty="0"/>
                    <a:t>Lorem </a:t>
                  </a:r>
                  <a:r>
                    <a:rPr lang="en-US" sz="1100" dirty="0" err="1"/>
                    <a:t>Ipsum</a:t>
                  </a:r>
                  <a:r>
                    <a:rPr lang="en-US" sz="1100" dirty="0"/>
                    <a:t> is simply dummy text of the printing and typesetting industry. </a:t>
                  </a:r>
                </a:p>
              </p:txBody>
            </p:sp>
            <p:sp>
              <p:nvSpPr>
                <p:cNvPr id="1134" name="TextBox 1133"/>
                <p:cNvSpPr txBox="1"/>
                <p:nvPr/>
              </p:nvSpPr>
              <p:spPr>
                <a:xfrm>
                  <a:off x="5664182" y="427449"/>
                  <a:ext cx="3033271" cy="13239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b="1" dirty="0">
                      <a:solidFill>
                        <a:srgbClr val="635C5F"/>
                      </a:solidFill>
                    </a:rPr>
                    <a:t>LOREM IPSUM</a:t>
                  </a:r>
                </a:p>
              </p:txBody>
            </p:sp>
          </p:grpSp>
          <p:grpSp>
            <p:nvGrpSpPr>
              <p:cNvPr id="1128" name="Group 1127"/>
              <p:cNvGrpSpPr/>
              <p:nvPr/>
            </p:nvGrpSpPr>
            <p:grpSpPr>
              <a:xfrm>
                <a:off x="4962684" y="388818"/>
                <a:ext cx="601302" cy="601302"/>
                <a:chOff x="4962684" y="388818"/>
                <a:chExt cx="601302" cy="601302"/>
              </a:xfrm>
            </p:grpSpPr>
            <p:grpSp>
              <p:nvGrpSpPr>
                <p:cNvPr id="1129" name="Group 1128"/>
                <p:cNvGrpSpPr/>
                <p:nvPr/>
              </p:nvGrpSpPr>
              <p:grpSpPr>
                <a:xfrm>
                  <a:off x="4962684" y="388818"/>
                  <a:ext cx="601302" cy="601302"/>
                  <a:chOff x="4925804" y="576032"/>
                  <a:chExt cx="601302" cy="601302"/>
                </a:xfrm>
              </p:grpSpPr>
              <p:sp>
                <p:nvSpPr>
                  <p:cNvPr id="1131" name="Oval 1130"/>
                  <p:cNvSpPr/>
                  <p:nvPr/>
                </p:nvSpPr>
                <p:spPr>
                  <a:xfrm>
                    <a:off x="4925804" y="576032"/>
                    <a:ext cx="601302" cy="60130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132" name="Oval 1131"/>
                  <p:cNvSpPr/>
                  <p:nvPr/>
                </p:nvSpPr>
                <p:spPr>
                  <a:xfrm>
                    <a:off x="4977983" y="628211"/>
                    <a:ext cx="496943" cy="496943"/>
                  </a:xfrm>
                  <a:prstGeom prst="ellipse">
                    <a:avLst/>
                  </a:prstGeom>
                  <a:solidFill>
                    <a:srgbClr val="635C5F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</p:grpSp>
            <p:sp>
              <p:nvSpPr>
                <p:cNvPr id="1130" name="TextBox 1129"/>
                <p:cNvSpPr txBox="1"/>
                <p:nvPr/>
              </p:nvSpPr>
              <p:spPr>
                <a:xfrm>
                  <a:off x="5074096" y="566359"/>
                  <a:ext cx="378479" cy="24071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chemeClr val="bg1"/>
                      </a:solidFill>
                    </a:rPr>
                    <a:t>14%</a:t>
                  </a:r>
                </a:p>
              </p:txBody>
            </p:sp>
          </p:grpSp>
        </p:grpSp>
        <p:cxnSp>
          <p:nvCxnSpPr>
            <p:cNvPr id="1125" name="Straight Connector 1124"/>
            <p:cNvCxnSpPr/>
            <p:nvPr/>
          </p:nvCxnSpPr>
          <p:spPr>
            <a:xfrm flipH="1">
              <a:off x="5014863" y="1055021"/>
              <a:ext cx="3697337" cy="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6" name="Straight Connector 1125"/>
            <p:cNvCxnSpPr/>
            <p:nvPr/>
          </p:nvCxnSpPr>
          <p:spPr>
            <a:xfrm flipH="1">
              <a:off x="5014863" y="1786125"/>
              <a:ext cx="3697337" cy="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52" name="TextBox 1151"/>
          <p:cNvSpPr txBox="1"/>
          <p:nvPr/>
        </p:nvSpPr>
        <p:spPr>
          <a:xfrm>
            <a:off x="5260495" y="5168403"/>
            <a:ext cx="4727499" cy="461665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 err="1"/>
              <a:t>Lorem</a:t>
            </a:r>
            <a:r>
              <a:rPr lang="en-US" sz="1000" dirty="0"/>
              <a:t> </a:t>
            </a:r>
            <a:r>
              <a:rPr lang="en-US" sz="1000" dirty="0" err="1"/>
              <a:t>Ipsum</a:t>
            </a:r>
            <a:r>
              <a:rPr lang="en-US" sz="1000" dirty="0"/>
              <a:t> is simply dummy text of the printing and typesetting industry. </a:t>
            </a:r>
            <a:r>
              <a:rPr lang="en-US" sz="1000" dirty="0" err="1"/>
              <a:t>Lorem</a:t>
            </a:r>
            <a:r>
              <a:rPr lang="en-US" sz="1000" dirty="0"/>
              <a:t> </a:t>
            </a:r>
            <a:r>
              <a:rPr lang="en-US" sz="1000" dirty="0" err="1"/>
              <a:t>Ipsum</a:t>
            </a:r>
            <a:r>
              <a:rPr lang="en-US" sz="1000" dirty="0"/>
              <a:t> has been the industry's standard dummy text ever since the 1500s, when an unknown printer took a galley of type and scrambled it to make a type specimen book.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E66BB16-8EE1-CC36-5E63-B1865BEA8CB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44" t="12897" r="21015" b="3385"/>
          <a:stretch/>
        </p:blipFill>
        <p:spPr>
          <a:xfrm>
            <a:off x="2742899" y="1706462"/>
            <a:ext cx="7535911" cy="445880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C01A417-303E-520E-F855-7DF43A2B03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89" y="243867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960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1000">
        <p:comb/>
      </p:transition>
    </mc:Choice>
    <mc:Fallback>
      <p:transition spd="slow" advClick="0" advTm="1000">
        <p:comb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" name="Rectangle 1119"/>
          <p:cNvSpPr/>
          <p:nvPr/>
        </p:nvSpPr>
        <p:spPr>
          <a:xfrm>
            <a:off x="0" y="1547729"/>
            <a:ext cx="12192000" cy="4360333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C1C6-BBC3-402C-9E94-AB07C99168D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1597626" y="739312"/>
            <a:ext cx="10120897" cy="1411669"/>
          </a:xfrm>
        </p:spPr>
        <p:txBody>
          <a:bodyPr/>
          <a:lstStyle/>
          <a:p>
            <a:r>
              <a:rPr lang="id-ID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Buka link berikut : </a:t>
            </a:r>
            <a:r>
              <a:rPr lang="id-ID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https://www.taylorfrancis.com/search?subject=SCAR&amp;sortBy=relevance&amp;key=&amp;isLicensed=true</a:t>
            </a:r>
            <a:endParaRPr lang="id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27" name="Rectangle 1026"/>
          <p:cNvSpPr/>
          <p:nvPr/>
        </p:nvSpPr>
        <p:spPr>
          <a:xfrm>
            <a:off x="4254500" y="-863600"/>
            <a:ext cx="596900" cy="596900"/>
          </a:xfrm>
          <a:prstGeom prst="rect">
            <a:avLst/>
          </a:prstGeom>
          <a:solidFill>
            <a:srgbClr val="C856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5026025" y="-863600"/>
            <a:ext cx="596900" cy="596900"/>
          </a:xfrm>
          <a:prstGeom prst="rect">
            <a:avLst/>
          </a:prstGeom>
          <a:solidFill>
            <a:srgbClr val="FFAF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5797550" y="-863600"/>
            <a:ext cx="596900" cy="596900"/>
          </a:xfrm>
          <a:prstGeom prst="rect">
            <a:avLst/>
          </a:prstGeom>
          <a:solidFill>
            <a:srgbClr val="635C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6" name="Group 445"/>
          <p:cNvGrpSpPr/>
          <p:nvPr/>
        </p:nvGrpSpPr>
        <p:grpSpPr>
          <a:xfrm rot="16200000">
            <a:off x="4216206" y="-763927"/>
            <a:ext cx="4899072" cy="9376115"/>
            <a:chOff x="4800600" y="381113"/>
            <a:chExt cx="3936427" cy="5854813"/>
          </a:xfrm>
          <a:effectLst>
            <a:reflection blurRad="6350" stA="20000" endPos="35000" dir="5400000" sy="-100000" algn="bl" rotWithShape="0"/>
          </a:effectLst>
        </p:grpSpPr>
        <p:sp>
          <p:nvSpPr>
            <p:cNvPr id="447" name="Freeform 37"/>
            <p:cNvSpPr>
              <a:spLocks/>
            </p:cNvSpPr>
            <p:nvPr/>
          </p:nvSpPr>
          <p:spPr bwMode="auto">
            <a:xfrm>
              <a:off x="4800600" y="381113"/>
              <a:ext cx="3936427" cy="5854813"/>
            </a:xfrm>
            <a:custGeom>
              <a:avLst/>
              <a:gdLst>
                <a:gd name="T0" fmla="*/ 10613 w 11375"/>
                <a:gd name="T1" fmla="*/ 2 h 16921"/>
                <a:gd name="T2" fmla="*/ 10732 w 11375"/>
                <a:gd name="T3" fmla="*/ 17 h 16921"/>
                <a:gd name="T4" fmla="*/ 10846 w 11375"/>
                <a:gd name="T5" fmla="*/ 50 h 16921"/>
                <a:gd name="T6" fmla="*/ 10953 w 11375"/>
                <a:gd name="T7" fmla="*/ 98 h 16921"/>
                <a:gd name="T8" fmla="*/ 11052 w 11375"/>
                <a:gd name="T9" fmla="*/ 160 h 16921"/>
                <a:gd name="T10" fmla="*/ 11139 w 11375"/>
                <a:gd name="T11" fmla="*/ 237 h 16921"/>
                <a:gd name="T12" fmla="*/ 11215 w 11375"/>
                <a:gd name="T13" fmla="*/ 324 h 16921"/>
                <a:gd name="T14" fmla="*/ 11278 w 11375"/>
                <a:gd name="T15" fmla="*/ 422 h 16921"/>
                <a:gd name="T16" fmla="*/ 11326 w 11375"/>
                <a:gd name="T17" fmla="*/ 529 h 16921"/>
                <a:gd name="T18" fmla="*/ 11358 w 11375"/>
                <a:gd name="T19" fmla="*/ 643 h 16921"/>
                <a:gd name="T20" fmla="*/ 11374 w 11375"/>
                <a:gd name="T21" fmla="*/ 763 h 16921"/>
                <a:gd name="T22" fmla="*/ 11374 w 11375"/>
                <a:gd name="T23" fmla="*/ 16158 h 16921"/>
                <a:gd name="T24" fmla="*/ 11358 w 11375"/>
                <a:gd name="T25" fmla="*/ 16278 h 16921"/>
                <a:gd name="T26" fmla="*/ 11326 w 11375"/>
                <a:gd name="T27" fmla="*/ 16392 h 16921"/>
                <a:gd name="T28" fmla="*/ 11278 w 11375"/>
                <a:gd name="T29" fmla="*/ 16499 h 16921"/>
                <a:gd name="T30" fmla="*/ 11215 w 11375"/>
                <a:gd name="T31" fmla="*/ 16598 h 16921"/>
                <a:gd name="T32" fmla="*/ 11139 w 11375"/>
                <a:gd name="T33" fmla="*/ 16685 h 16921"/>
                <a:gd name="T34" fmla="*/ 11052 w 11375"/>
                <a:gd name="T35" fmla="*/ 16761 h 16921"/>
                <a:gd name="T36" fmla="*/ 10953 w 11375"/>
                <a:gd name="T37" fmla="*/ 16824 h 16921"/>
                <a:gd name="T38" fmla="*/ 10846 w 11375"/>
                <a:gd name="T39" fmla="*/ 16872 h 16921"/>
                <a:gd name="T40" fmla="*/ 10732 w 11375"/>
                <a:gd name="T41" fmla="*/ 16904 h 16921"/>
                <a:gd name="T42" fmla="*/ 10613 w 11375"/>
                <a:gd name="T43" fmla="*/ 16920 h 16921"/>
                <a:gd name="T44" fmla="*/ 762 w 11375"/>
                <a:gd name="T45" fmla="*/ 16920 h 16921"/>
                <a:gd name="T46" fmla="*/ 643 w 11375"/>
                <a:gd name="T47" fmla="*/ 16904 h 16921"/>
                <a:gd name="T48" fmla="*/ 528 w 11375"/>
                <a:gd name="T49" fmla="*/ 16872 h 16921"/>
                <a:gd name="T50" fmla="*/ 422 w 11375"/>
                <a:gd name="T51" fmla="*/ 16824 h 16921"/>
                <a:gd name="T52" fmla="*/ 323 w 11375"/>
                <a:gd name="T53" fmla="*/ 16761 h 16921"/>
                <a:gd name="T54" fmla="*/ 236 w 11375"/>
                <a:gd name="T55" fmla="*/ 16685 h 16921"/>
                <a:gd name="T56" fmla="*/ 161 w 11375"/>
                <a:gd name="T57" fmla="*/ 16598 h 16921"/>
                <a:gd name="T58" fmla="*/ 97 w 11375"/>
                <a:gd name="T59" fmla="*/ 16499 h 16921"/>
                <a:gd name="T60" fmla="*/ 49 w 11375"/>
                <a:gd name="T61" fmla="*/ 16392 h 16921"/>
                <a:gd name="T62" fmla="*/ 17 w 11375"/>
                <a:gd name="T63" fmla="*/ 16278 h 16921"/>
                <a:gd name="T64" fmla="*/ 1 w 11375"/>
                <a:gd name="T65" fmla="*/ 16158 h 16921"/>
                <a:gd name="T66" fmla="*/ 1 w 11375"/>
                <a:gd name="T67" fmla="*/ 763 h 16921"/>
                <a:gd name="T68" fmla="*/ 17 w 11375"/>
                <a:gd name="T69" fmla="*/ 643 h 16921"/>
                <a:gd name="T70" fmla="*/ 49 w 11375"/>
                <a:gd name="T71" fmla="*/ 529 h 16921"/>
                <a:gd name="T72" fmla="*/ 97 w 11375"/>
                <a:gd name="T73" fmla="*/ 422 h 16921"/>
                <a:gd name="T74" fmla="*/ 161 w 11375"/>
                <a:gd name="T75" fmla="*/ 324 h 16921"/>
                <a:gd name="T76" fmla="*/ 236 w 11375"/>
                <a:gd name="T77" fmla="*/ 237 h 16921"/>
                <a:gd name="T78" fmla="*/ 323 w 11375"/>
                <a:gd name="T79" fmla="*/ 160 h 16921"/>
                <a:gd name="T80" fmla="*/ 422 w 11375"/>
                <a:gd name="T81" fmla="*/ 98 h 16921"/>
                <a:gd name="T82" fmla="*/ 528 w 11375"/>
                <a:gd name="T83" fmla="*/ 50 h 16921"/>
                <a:gd name="T84" fmla="*/ 643 w 11375"/>
                <a:gd name="T85" fmla="*/ 17 h 16921"/>
                <a:gd name="T86" fmla="*/ 762 w 11375"/>
                <a:gd name="T87" fmla="*/ 2 h 16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375" h="16921">
                  <a:moveTo>
                    <a:pt x="804" y="0"/>
                  </a:moveTo>
                  <a:lnTo>
                    <a:pt x="10571" y="0"/>
                  </a:lnTo>
                  <a:lnTo>
                    <a:pt x="10613" y="2"/>
                  </a:lnTo>
                  <a:lnTo>
                    <a:pt x="10653" y="4"/>
                  </a:lnTo>
                  <a:lnTo>
                    <a:pt x="10693" y="9"/>
                  </a:lnTo>
                  <a:lnTo>
                    <a:pt x="10732" y="17"/>
                  </a:lnTo>
                  <a:lnTo>
                    <a:pt x="10771" y="26"/>
                  </a:lnTo>
                  <a:lnTo>
                    <a:pt x="10810" y="37"/>
                  </a:lnTo>
                  <a:lnTo>
                    <a:pt x="10846" y="50"/>
                  </a:lnTo>
                  <a:lnTo>
                    <a:pt x="10883" y="64"/>
                  </a:lnTo>
                  <a:lnTo>
                    <a:pt x="10919" y="79"/>
                  </a:lnTo>
                  <a:lnTo>
                    <a:pt x="10953" y="98"/>
                  </a:lnTo>
                  <a:lnTo>
                    <a:pt x="10987" y="117"/>
                  </a:lnTo>
                  <a:lnTo>
                    <a:pt x="11019" y="138"/>
                  </a:lnTo>
                  <a:lnTo>
                    <a:pt x="11052" y="160"/>
                  </a:lnTo>
                  <a:lnTo>
                    <a:pt x="11081" y="185"/>
                  </a:lnTo>
                  <a:lnTo>
                    <a:pt x="11111" y="209"/>
                  </a:lnTo>
                  <a:lnTo>
                    <a:pt x="11139" y="237"/>
                  </a:lnTo>
                  <a:lnTo>
                    <a:pt x="11166" y="264"/>
                  </a:lnTo>
                  <a:lnTo>
                    <a:pt x="11191" y="294"/>
                  </a:lnTo>
                  <a:lnTo>
                    <a:pt x="11215" y="324"/>
                  </a:lnTo>
                  <a:lnTo>
                    <a:pt x="11237" y="356"/>
                  </a:lnTo>
                  <a:lnTo>
                    <a:pt x="11258" y="389"/>
                  </a:lnTo>
                  <a:lnTo>
                    <a:pt x="11278" y="422"/>
                  </a:lnTo>
                  <a:lnTo>
                    <a:pt x="11296" y="456"/>
                  </a:lnTo>
                  <a:lnTo>
                    <a:pt x="11311" y="493"/>
                  </a:lnTo>
                  <a:lnTo>
                    <a:pt x="11326" y="529"/>
                  </a:lnTo>
                  <a:lnTo>
                    <a:pt x="11339" y="565"/>
                  </a:lnTo>
                  <a:lnTo>
                    <a:pt x="11349" y="604"/>
                  </a:lnTo>
                  <a:lnTo>
                    <a:pt x="11358" y="643"/>
                  </a:lnTo>
                  <a:lnTo>
                    <a:pt x="11366" y="682"/>
                  </a:lnTo>
                  <a:lnTo>
                    <a:pt x="11371" y="722"/>
                  </a:lnTo>
                  <a:lnTo>
                    <a:pt x="11374" y="763"/>
                  </a:lnTo>
                  <a:lnTo>
                    <a:pt x="11375" y="804"/>
                  </a:lnTo>
                  <a:lnTo>
                    <a:pt x="11375" y="16117"/>
                  </a:lnTo>
                  <a:lnTo>
                    <a:pt x="11374" y="16158"/>
                  </a:lnTo>
                  <a:lnTo>
                    <a:pt x="11371" y="16199"/>
                  </a:lnTo>
                  <a:lnTo>
                    <a:pt x="11366" y="16239"/>
                  </a:lnTo>
                  <a:lnTo>
                    <a:pt x="11358" y="16278"/>
                  </a:lnTo>
                  <a:lnTo>
                    <a:pt x="11349" y="16317"/>
                  </a:lnTo>
                  <a:lnTo>
                    <a:pt x="11339" y="16356"/>
                  </a:lnTo>
                  <a:lnTo>
                    <a:pt x="11326" y="16392"/>
                  </a:lnTo>
                  <a:lnTo>
                    <a:pt x="11311" y="16429"/>
                  </a:lnTo>
                  <a:lnTo>
                    <a:pt x="11296" y="16465"/>
                  </a:lnTo>
                  <a:lnTo>
                    <a:pt x="11278" y="16499"/>
                  </a:lnTo>
                  <a:lnTo>
                    <a:pt x="11258" y="16533"/>
                  </a:lnTo>
                  <a:lnTo>
                    <a:pt x="11237" y="16565"/>
                  </a:lnTo>
                  <a:lnTo>
                    <a:pt x="11215" y="16598"/>
                  </a:lnTo>
                  <a:lnTo>
                    <a:pt x="11191" y="16627"/>
                  </a:lnTo>
                  <a:lnTo>
                    <a:pt x="11166" y="16657"/>
                  </a:lnTo>
                  <a:lnTo>
                    <a:pt x="11139" y="16685"/>
                  </a:lnTo>
                  <a:lnTo>
                    <a:pt x="11111" y="16712"/>
                  </a:lnTo>
                  <a:lnTo>
                    <a:pt x="11081" y="16737"/>
                  </a:lnTo>
                  <a:lnTo>
                    <a:pt x="11052" y="16761"/>
                  </a:lnTo>
                  <a:lnTo>
                    <a:pt x="11019" y="16783"/>
                  </a:lnTo>
                  <a:lnTo>
                    <a:pt x="10987" y="16804"/>
                  </a:lnTo>
                  <a:lnTo>
                    <a:pt x="10953" y="16824"/>
                  </a:lnTo>
                  <a:lnTo>
                    <a:pt x="10919" y="16842"/>
                  </a:lnTo>
                  <a:lnTo>
                    <a:pt x="10883" y="16857"/>
                  </a:lnTo>
                  <a:lnTo>
                    <a:pt x="10846" y="16872"/>
                  </a:lnTo>
                  <a:lnTo>
                    <a:pt x="10810" y="16885"/>
                  </a:lnTo>
                  <a:lnTo>
                    <a:pt x="10771" y="16895"/>
                  </a:lnTo>
                  <a:lnTo>
                    <a:pt x="10732" y="16904"/>
                  </a:lnTo>
                  <a:lnTo>
                    <a:pt x="10693" y="16912"/>
                  </a:lnTo>
                  <a:lnTo>
                    <a:pt x="10653" y="16917"/>
                  </a:lnTo>
                  <a:lnTo>
                    <a:pt x="10613" y="16920"/>
                  </a:lnTo>
                  <a:lnTo>
                    <a:pt x="10571" y="16921"/>
                  </a:lnTo>
                  <a:lnTo>
                    <a:pt x="804" y="16921"/>
                  </a:lnTo>
                  <a:lnTo>
                    <a:pt x="762" y="16920"/>
                  </a:lnTo>
                  <a:lnTo>
                    <a:pt x="722" y="16917"/>
                  </a:lnTo>
                  <a:lnTo>
                    <a:pt x="682" y="16912"/>
                  </a:lnTo>
                  <a:lnTo>
                    <a:pt x="643" y="16904"/>
                  </a:lnTo>
                  <a:lnTo>
                    <a:pt x="604" y="16895"/>
                  </a:lnTo>
                  <a:lnTo>
                    <a:pt x="566" y="16885"/>
                  </a:lnTo>
                  <a:lnTo>
                    <a:pt x="528" y="16872"/>
                  </a:lnTo>
                  <a:lnTo>
                    <a:pt x="492" y="16857"/>
                  </a:lnTo>
                  <a:lnTo>
                    <a:pt x="456" y="16842"/>
                  </a:lnTo>
                  <a:lnTo>
                    <a:pt x="422" y="16824"/>
                  </a:lnTo>
                  <a:lnTo>
                    <a:pt x="388" y="16804"/>
                  </a:lnTo>
                  <a:lnTo>
                    <a:pt x="356" y="16783"/>
                  </a:lnTo>
                  <a:lnTo>
                    <a:pt x="323" y="16761"/>
                  </a:lnTo>
                  <a:lnTo>
                    <a:pt x="293" y="16737"/>
                  </a:lnTo>
                  <a:lnTo>
                    <a:pt x="265" y="16712"/>
                  </a:lnTo>
                  <a:lnTo>
                    <a:pt x="236" y="16685"/>
                  </a:lnTo>
                  <a:lnTo>
                    <a:pt x="209" y="16657"/>
                  </a:lnTo>
                  <a:lnTo>
                    <a:pt x="184" y="16627"/>
                  </a:lnTo>
                  <a:lnTo>
                    <a:pt x="161" y="16598"/>
                  </a:lnTo>
                  <a:lnTo>
                    <a:pt x="137" y="16565"/>
                  </a:lnTo>
                  <a:lnTo>
                    <a:pt x="117" y="16533"/>
                  </a:lnTo>
                  <a:lnTo>
                    <a:pt x="97" y="16499"/>
                  </a:lnTo>
                  <a:lnTo>
                    <a:pt x="79" y="16465"/>
                  </a:lnTo>
                  <a:lnTo>
                    <a:pt x="63" y="16429"/>
                  </a:lnTo>
                  <a:lnTo>
                    <a:pt x="49" y="16392"/>
                  </a:lnTo>
                  <a:lnTo>
                    <a:pt x="36" y="16356"/>
                  </a:lnTo>
                  <a:lnTo>
                    <a:pt x="26" y="16317"/>
                  </a:lnTo>
                  <a:lnTo>
                    <a:pt x="17" y="16278"/>
                  </a:lnTo>
                  <a:lnTo>
                    <a:pt x="9" y="16239"/>
                  </a:lnTo>
                  <a:lnTo>
                    <a:pt x="4" y="16199"/>
                  </a:lnTo>
                  <a:lnTo>
                    <a:pt x="1" y="16158"/>
                  </a:lnTo>
                  <a:lnTo>
                    <a:pt x="0" y="16117"/>
                  </a:lnTo>
                  <a:lnTo>
                    <a:pt x="0" y="804"/>
                  </a:lnTo>
                  <a:lnTo>
                    <a:pt x="1" y="763"/>
                  </a:lnTo>
                  <a:lnTo>
                    <a:pt x="4" y="722"/>
                  </a:lnTo>
                  <a:lnTo>
                    <a:pt x="9" y="682"/>
                  </a:lnTo>
                  <a:lnTo>
                    <a:pt x="17" y="643"/>
                  </a:lnTo>
                  <a:lnTo>
                    <a:pt x="26" y="604"/>
                  </a:lnTo>
                  <a:lnTo>
                    <a:pt x="36" y="565"/>
                  </a:lnTo>
                  <a:lnTo>
                    <a:pt x="49" y="529"/>
                  </a:lnTo>
                  <a:lnTo>
                    <a:pt x="63" y="493"/>
                  </a:lnTo>
                  <a:lnTo>
                    <a:pt x="79" y="456"/>
                  </a:lnTo>
                  <a:lnTo>
                    <a:pt x="97" y="422"/>
                  </a:lnTo>
                  <a:lnTo>
                    <a:pt x="117" y="389"/>
                  </a:lnTo>
                  <a:lnTo>
                    <a:pt x="137" y="356"/>
                  </a:lnTo>
                  <a:lnTo>
                    <a:pt x="161" y="324"/>
                  </a:lnTo>
                  <a:lnTo>
                    <a:pt x="184" y="294"/>
                  </a:lnTo>
                  <a:lnTo>
                    <a:pt x="209" y="264"/>
                  </a:lnTo>
                  <a:lnTo>
                    <a:pt x="236" y="237"/>
                  </a:lnTo>
                  <a:lnTo>
                    <a:pt x="265" y="209"/>
                  </a:lnTo>
                  <a:lnTo>
                    <a:pt x="293" y="185"/>
                  </a:lnTo>
                  <a:lnTo>
                    <a:pt x="323" y="160"/>
                  </a:lnTo>
                  <a:lnTo>
                    <a:pt x="356" y="138"/>
                  </a:lnTo>
                  <a:lnTo>
                    <a:pt x="388" y="117"/>
                  </a:lnTo>
                  <a:lnTo>
                    <a:pt x="422" y="98"/>
                  </a:lnTo>
                  <a:lnTo>
                    <a:pt x="456" y="79"/>
                  </a:lnTo>
                  <a:lnTo>
                    <a:pt x="492" y="64"/>
                  </a:lnTo>
                  <a:lnTo>
                    <a:pt x="528" y="50"/>
                  </a:lnTo>
                  <a:lnTo>
                    <a:pt x="566" y="37"/>
                  </a:lnTo>
                  <a:lnTo>
                    <a:pt x="604" y="26"/>
                  </a:lnTo>
                  <a:lnTo>
                    <a:pt x="643" y="17"/>
                  </a:lnTo>
                  <a:lnTo>
                    <a:pt x="682" y="9"/>
                  </a:lnTo>
                  <a:lnTo>
                    <a:pt x="722" y="4"/>
                  </a:lnTo>
                  <a:lnTo>
                    <a:pt x="762" y="2"/>
                  </a:lnTo>
                  <a:lnTo>
                    <a:pt x="804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8" name="Freeform 38"/>
            <p:cNvSpPr>
              <a:spLocks/>
            </p:cNvSpPr>
            <p:nvPr/>
          </p:nvSpPr>
          <p:spPr bwMode="auto">
            <a:xfrm>
              <a:off x="8501381" y="5052506"/>
              <a:ext cx="235646" cy="1088954"/>
            </a:xfrm>
            <a:custGeom>
              <a:avLst/>
              <a:gdLst>
                <a:gd name="T0" fmla="*/ 681 w 681"/>
                <a:gd name="T1" fmla="*/ 552 h 3146"/>
                <a:gd name="T2" fmla="*/ 681 w 681"/>
                <a:gd name="T3" fmla="*/ 2616 h 3146"/>
                <a:gd name="T4" fmla="*/ 680 w 681"/>
                <a:gd name="T5" fmla="*/ 2654 h 3146"/>
                <a:gd name="T6" fmla="*/ 677 w 681"/>
                <a:gd name="T7" fmla="*/ 2691 h 3146"/>
                <a:gd name="T8" fmla="*/ 673 w 681"/>
                <a:gd name="T9" fmla="*/ 2728 h 3146"/>
                <a:gd name="T10" fmla="*/ 667 w 681"/>
                <a:gd name="T11" fmla="*/ 2764 h 3146"/>
                <a:gd name="T12" fmla="*/ 659 w 681"/>
                <a:gd name="T13" fmla="*/ 2800 h 3146"/>
                <a:gd name="T14" fmla="*/ 650 w 681"/>
                <a:gd name="T15" fmla="*/ 2835 h 3146"/>
                <a:gd name="T16" fmla="*/ 639 w 681"/>
                <a:gd name="T17" fmla="*/ 2871 h 3146"/>
                <a:gd name="T18" fmla="*/ 628 w 681"/>
                <a:gd name="T19" fmla="*/ 2904 h 3146"/>
                <a:gd name="T20" fmla="*/ 613 w 681"/>
                <a:gd name="T21" fmla="*/ 2937 h 3146"/>
                <a:gd name="T22" fmla="*/ 598 w 681"/>
                <a:gd name="T23" fmla="*/ 2969 h 3146"/>
                <a:gd name="T24" fmla="*/ 582 w 681"/>
                <a:gd name="T25" fmla="*/ 3002 h 3146"/>
                <a:gd name="T26" fmla="*/ 564 w 681"/>
                <a:gd name="T27" fmla="*/ 3033 h 3146"/>
                <a:gd name="T28" fmla="*/ 545 w 681"/>
                <a:gd name="T29" fmla="*/ 3063 h 3146"/>
                <a:gd name="T30" fmla="*/ 524 w 681"/>
                <a:gd name="T31" fmla="*/ 3091 h 3146"/>
                <a:gd name="T32" fmla="*/ 503 w 681"/>
                <a:gd name="T33" fmla="*/ 3120 h 3146"/>
                <a:gd name="T34" fmla="*/ 480 w 681"/>
                <a:gd name="T35" fmla="*/ 3146 h 3146"/>
                <a:gd name="T36" fmla="*/ 60 w 681"/>
                <a:gd name="T37" fmla="*/ 2735 h 3146"/>
                <a:gd name="T38" fmla="*/ 0 w 681"/>
                <a:gd name="T39" fmla="*/ 0 h 3146"/>
                <a:gd name="T40" fmla="*/ 681 w 681"/>
                <a:gd name="T41" fmla="*/ 552 h 3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81" h="3146">
                  <a:moveTo>
                    <a:pt x="681" y="552"/>
                  </a:moveTo>
                  <a:lnTo>
                    <a:pt x="681" y="2616"/>
                  </a:lnTo>
                  <a:lnTo>
                    <a:pt x="680" y="2654"/>
                  </a:lnTo>
                  <a:lnTo>
                    <a:pt x="677" y="2691"/>
                  </a:lnTo>
                  <a:lnTo>
                    <a:pt x="673" y="2728"/>
                  </a:lnTo>
                  <a:lnTo>
                    <a:pt x="667" y="2764"/>
                  </a:lnTo>
                  <a:lnTo>
                    <a:pt x="659" y="2800"/>
                  </a:lnTo>
                  <a:lnTo>
                    <a:pt x="650" y="2835"/>
                  </a:lnTo>
                  <a:lnTo>
                    <a:pt x="639" y="2871"/>
                  </a:lnTo>
                  <a:lnTo>
                    <a:pt x="628" y="2904"/>
                  </a:lnTo>
                  <a:lnTo>
                    <a:pt x="613" y="2937"/>
                  </a:lnTo>
                  <a:lnTo>
                    <a:pt x="598" y="2969"/>
                  </a:lnTo>
                  <a:lnTo>
                    <a:pt x="582" y="3002"/>
                  </a:lnTo>
                  <a:lnTo>
                    <a:pt x="564" y="3033"/>
                  </a:lnTo>
                  <a:lnTo>
                    <a:pt x="545" y="3063"/>
                  </a:lnTo>
                  <a:lnTo>
                    <a:pt x="524" y="3091"/>
                  </a:lnTo>
                  <a:lnTo>
                    <a:pt x="503" y="3120"/>
                  </a:lnTo>
                  <a:lnTo>
                    <a:pt x="480" y="3146"/>
                  </a:lnTo>
                  <a:lnTo>
                    <a:pt x="60" y="2735"/>
                  </a:lnTo>
                  <a:lnTo>
                    <a:pt x="0" y="0"/>
                  </a:lnTo>
                  <a:lnTo>
                    <a:pt x="681" y="552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83000">
                  <a:schemeClr val="bg1">
                    <a:alpha val="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9" name="Freeform 39"/>
            <p:cNvSpPr>
              <a:spLocks/>
            </p:cNvSpPr>
            <p:nvPr/>
          </p:nvSpPr>
          <p:spPr bwMode="auto">
            <a:xfrm>
              <a:off x="4800600" y="5052506"/>
              <a:ext cx="250179" cy="1096220"/>
            </a:xfrm>
            <a:custGeom>
              <a:avLst/>
              <a:gdLst>
                <a:gd name="T0" fmla="*/ 221 w 723"/>
                <a:gd name="T1" fmla="*/ 3168 h 3168"/>
                <a:gd name="T2" fmla="*/ 196 w 723"/>
                <a:gd name="T3" fmla="*/ 3141 h 3168"/>
                <a:gd name="T4" fmla="*/ 172 w 723"/>
                <a:gd name="T5" fmla="*/ 3112 h 3168"/>
                <a:gd name="T6" fmla="*/ 150 w 723"/>
                <a:gd name="T7" fmla="*/ 3082 h 3168"/>
                <a:gd name="T8" fmla="*/ 128 w 723"/>
                <a:gd name="T9" fmla="*/ 3051 h 3168"/>
                <a:gd name="T10" fmla="*/ 109 w 723"/>
                <a:gd name="T11" fmla="*/ 3019 h 3168"/>
                <a:gd name="T12" fmla="*/ 91 w 723"/>
                <a:gd name="T13" fmla="*/ 2986 h 3168"/>
                <a:gd name="T14" fmla="*/ 74 w 723"/>
                <a:gd name="T15" fmla="*/ 2952 h 3168"/>
                <a:gd name="T16" fmla="*/ 59 w 723"/>
                <a:gd name="T17" fmla="*/ 2919 h 3168"/>
                <a:gd name="T18" fmla="*/ 45 w 723"/>
                <a:gd name="T19" fmla="*/ 2882 h 3168"/>
                <a:gd name="T20" fmla="*/ 33 w 723"/>
                <a:gd name="T21" fmla="*/ 2846 h 3168"/>
                <a:gd name="T22" fmla="*/ 23 w 723"/>
                <a:gd name="T23" fmla="*/ 2809 h 3168"/>
                <a:gd name="T24" fmla="*/ 15 w 723"/>
                <a:gd name="T25" fmla="*/ 2772 h 3168"/>
                <a:gd name="T26" fmla="*/ 9 w 723"/>
                <a:gd name="T27" fmla="*/ 2734 h 3168"/>
                <a:gd name="T28" fmla="*/ 4 w 723"/>
                <a:gd name="T29" fmla="*/ 2695 h 3168"/>
                <a:gd name="T30" fmla="*/ 1 w 723"/>
                <a:gd name="T31" fmla="*/ 2656 h 3168"/>
                <a:gd name="T32" fmla="*/ 0 w 723"/>
                <a:gd name="T33" fmla="*/ 2616 h 3168"/>
                <a:gd name="T34" fmla="*/ 0 w 723"/>
                <a:gd name="T35" fmla="*/ 587 h 3168"/>
                <a:gd name="T36" fmla="*/ 723 w 723"/>
                <a:gd name="T37" fmla="*/ 0 h 3168"/>
                <a:gd name="T38" fmla="*/ 663 w 723"/>
                <a:gd name="T39" fmla="*/ 2735 h 3168"/>
                <a:gd name="T40" fmla="*/ 221 w 723"/>
                <a:gd name="T41" fmla="*/ 3168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23" h="3168">
                  <a:moveTo>
                    <a:pt x="221" y="3168"/>
                  </a:moveTo>
                  <a:lnTo>
                    <a:pt x="196" y="3141"/>
                  </a:lnTo>
                  <a:lnTo>
                    <a:pt x="172" y="3112"/>
                  </a:lnTo>
                  <a:lnTo>
                    <a:pt x="150" y="3082"/>
                  </a:lnTo>
                  <a:lnTo>
                    <a:pt x="128" y="3051"/>
                  </a:lnTo>
                  <a:lnTo>
                    <a:pt x="109" y="3019"/>
                  </a:lnTo>
                  <a:lnTo>
                    <a:pt x="91" y="2986"/>
                  </a:lnTo>
                  <a:lnTo>
                    <a:pt x="74" y="2952"/>
                  </a:lnTo>
                  <a:lnTo>
                    <a:pt x="59" y="2919"/>
                  </a:lnTo>
                  <a:lnTo>
                    <a:pt x="45" y="2882"/>
                  </a:lnTo>
                  <a:lnTo>
                    <a:pt x="33" y="2846"/>
                  </a:lnTo>
                  <a:lnTo>
                    <a:pt x="23" y="2809"/>
                  </a:lnTo>
                  <a:lnTo>
                    <a:pt x="15" y="2772"/>
                  </a:lnTo>
                  <a:lnTo>
                    <a:pt x="9" y="2734"/>
                  </a:lnTo>
                  <a:lnTo>
                    <a:pt x="4" y="2695"/>
                  </a:lnTo>
                  <a:lnTo>
                    <a:pt x="1" y="2656"/>
                  </a:lnTo>
                  <a:lnTo>
                    <a:pt x="0" y="2616"/>
                  </a:lnTo>
                  <a:lnTo>
                    <a:pt x="0" y="587"/>
                  </a:lnTo>
                  <a:lnTo>
                    <a:pt x="723" y="0"/>
                  </a:lnTo>
                  <a:lnTo>
                    <a:pt x="663" y="2735"/>
                  </a:lnTo>
                  <a:lnTo>
                    <a:pt x="221" y="316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83000">
                  <a:schemeClr val="bg1">
                    <a:alpha val="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" name="Freeform 40"/>
            <p:cNvSpPr>
              <a:spLocks/>
            </p:cNvSpPr>
            <p:nvPr/>
          </p:nvSpPr>
          <p:spPr bwMode="auto">
            <a:xfrm>
              <a:off x="7442532" y="381113"/>
              <a:ext cx="1263353" cy="224227"/>
            </a:xfrm>
            <a:custGeom>
              <a:avLst/>
              <a:gdLst>
                <a:gd name="T0" fmla="*/ 1004 w 3650"/>
                <a:gd name="T1" fmla="*/ 0 h 648"/>
                <a:gd name="T2" fmla="*/ 2937 w 3650"/>
                <a:gd name="T3" fmla="*/ 0 h 648"/>
                <a:gd name="T4" fmla="*/ 2966 w 3650"/>
                <a:gd name="T5" fmla="*/ 0 h 648"/>
                <a:gd name="T6" fmla="*/ 2994 w 3650"/>
                <a:gd name="T7" fmla="*/ 3 h 648"/>
                <a:gd name="T8" fmla="*/ 3023 w 3650"/>
                <a:gd name="T9" fmla="*/ 5 h 648"/>
                <a:gd name="T10" fmla="*/ 3051 w 3650"/>
                <a:gd name="T11" fmla="*/ 8 h 648"/>
                <a:gd name="T12" fmla="*/ 3079 w 3650"/>
                <a:gd name="T13" fmla="*/ 13 h 648"/>
                <a:gd name="T14" fmla="*/ 3106 w 3650"/>
                <a:gd name="T15" fmla="*/ 18 h 648"/>
                <a:gd name="T16" fmla="*/ 3133 w 3650"/>
                <a:gd name="T17" fmla="*/ 25 h 648"/>
                <a:gd name="T18" fmla="*/ 3160 w 3650"/>
                <a:gd name="T19" fmla="*/ 31 h 648"/>
                <a:gd name="T20" fmla="*/ 3186 w 3650"/>
                <a:gd name="T21" fmla="*/ 40 h 648"/>
                <a:gd name="T22" fmla="*/ 3212 w 3650"/>
                <a:gd name="T23" fmla="*/ 50 h 648"/>
                <a:gd name="T24" fmla="*/ 3238 w 3650"/>
                <a:gd name="T25" fmla="*/ 59 h 648"/>
                <a:gd name="T26" fmla="*/ 3263 w 3650"/>
                <a:gd name="T27" fmla="*/ 69 h 648"/>
                <a:gd name="T28" fmla="*/ 3288 w 3650"/>
                <a:gd name="T29" fmla="*/ 81 h 648"/>
                <a:gd name="T30" fmla="*/ 3312 w 3650"/>
                <a:gd name="T31" fmla="*/ 94 h 648"/>
                <a:gd name="T32" fmla="*/ 3336 w 3650"/>
                <a:gd name="T33" fmla="*/ 107 h 648"/>
                <a:gd name="T34" fmla="*/ 3359 w 3650"/>
                <a:gd name="T35" fmla="*/ 121 h 648"/>
                <a:gd name="T36" fmla="*/ 3381 w 3650"/>
                <a:gd name="T37" fmla="*/ 135 h 648"/>
                <a:gd name="T38" fmla="*/ 3405 w 3650"/>
                <a:gd name="T39" fmla="*/ 151 h 648"/>
                <a:gd name="T40" fmla="*/ 3425 w 3650"/>
                <a:gd name="T41" fmla="*/ 166 h 648"/>
                <a:gd name="T42" fmla="*/ 3447 w 3650"/>
                <a:gd name="T43" fmla="*/ 183 h 648"/>
                <a:gd name="T44" fmla="*/ 3467 w 3650"/>
                <a:gd name="T45" fmla="*/ 202 h 648"/>
                <a:gd name="T46" fmla="*/ 3488 w 3650"/>
                <a:gd name="T47" fmla="*/ 220 h 648"/>
                <a:gd name="T48" fmla="*/ 3507 w 3650"/>
                <a:gd name="T49" fmla="*/ 238 h 648"/>
                <a:gd name="T50" fmla="*/ 3525 w 3650"/>
                <a:gd name="T51" fmla="*/ 257 h 648"/>
                <a:gd name="T52" fmla="*/ 3544 w 3650"/>
                <a:gd name="T53" fmla="*/ 278 h 648"/>
                <a:gd name="T54" fmla="*/ 3560 w 3650"/>
                <a:gd name="T55" fmla="*/ 299 h 648"/>
                <a:gd name="T56" fmla="*/ 3577 w 3650"/>
                <a:gd name="T57" fmla="*/ 320 h 648"/>
                <a:gd name="T58" fmla="*/ 3593 w 3650"/>
                <a:gd name="T59" fmla="*/ 342 h 648"/>
                <a:gd name="T60" fmla="*/ 3609 w 3650"/>
                <a:gd name="T61" fmla="*/ 364 h 648"/>
                <a:gd name="T62" fmla="*/ 3623 w 3650"/>
                <a:gd name="T63" fmla="*/ 387 h 648"/>
                <a:gd name="T64" fmla="*/ 3637 w 3650"/>
                <a:gd name="T65" fmla="*/ 411 h 648"/>
                <a:gd name="T66" fmla="*/ 3650 w 3650"/>
                <a:gd name="T67" fmla="*/ 434 h 648"/>
                <a:gd name="T68" fmla="*/ 3468 w 3650"/>
                <a:gd name="T69" fmla="*/ 612 h 648"/>
                <a:gd name="T70" fmla="*/ 0 w 3650"/>
                <a:gd name="T71" fmla="*/ 648 h 648"/>
                <a:gd name="T72" fmla="*/ 1004 w 3650"/>
                <a:gd name="T73" fmla="*/ 0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50" h="648">
                  <a:moveTo>
                    <a:pt x="1004" y="0"/>
                  </a:moveTo>
                  <a:lnTo>
                    <a:pt x="2937" y="0"/>
                  </a:lnTo>
                  <a:lnTo>
                    <a:pt x="2966" y="0"/>
                  </a:lnTo>
                  <a:lnTo>
                    <a:pt x="2994" y="3"/>
                  </a:lnTo>
                  <a:lnTo>
                    <a:pt x="3023" y="5"/>
                  </a:lnTo>
                  <a:lnTo>
                    <a:pt x="3051" y="8"/>
                  </a:lnTo>
                  <a:lnTo>
                    <a:pt x="3079" y="13"/>
                  </a:lnTo>
                  <a:lnTo>
                    <a:pt x="3106" y="18"/>
                  </a:lnTo>
                  <a:lnTo>
                    <a:pt x="3133" y="25"/>
                  </a:lnTo>
                  <a:lnTo>
                    <a:pt x="3160" y="31"/>
                  </a:lnTo>
                  <a:lnTo>
                    <a:pt x="3186" y="40"/>
                  </a:lnTo>
                  <a:lnTo>
                    <a:pt x="3212" y="50"/>
                  </a:lnTo>
                  <a:lnTo>
                    <a:pt x="3238" y="59"/>
                  </a:lnTo>
                  <a:lnTo>
                    <a:pt x="3263" y="69"/>
                  </a:lnTo>
                  <a:lnTo>
                    <a:pt x="3288" y="81"/>
                  </a:lnTo>
                  <a:lnTo>
                    <a:pt x="3312" y="94"/>
                  </a:lnTo>
                  <a:lnTo>
                    <a:pt x="3336" y="107"/>
                  </a:lnTo>
                  <a:lnTo>
                    <a:pt x="3359" y="121"/>
                  </a:lnTo>
                  <a:lnTo>
                    <a:pt x="3381" y="135"/>
                  </a:lnTo>
                  <a:lnTo>
                    <a:pt x="3405" y="151"/>
                  </a:lnTo>
                  <a:lnTo>
                    <a:pt x="3425" y="166"/>
                  </a:lnTo>
                  <a:lnTo>
                    <a:pt x="3447" y="183"/>
                  </a:lnTo>
                  <a:lnTo>
                    <a:pt x="3467" y="202"/>
                  </a:lnTo>
                  <a:lnTo>
                    <a:pt x="3488" y="220"/>
                  </a:lnTo>
                  <a:lnTo>
                    <a:pt x="3507" y="238"/>
                  </a:lnTo>
                  <a:lnTo>
                    <a:pt x="3525" y="257"/>
                  </a:lnTo>
                  <a:lnTo>
                    <a:pt x="3544" y="278"/>
                  </a:lnTo>
                  <a:lnTo>
                    <a:pt x="3560" y="299"/>
                  </a:lnTo>
                  <a:lnTo>
                    <a:pt x="3577" y="320"/>
                  </a:lnTo>
                  <a:lnTo>
                    <a:pt x="3593" y="342"/>
                  </a:lnTo>
                  <a:lnTo>
                    <a:pt x="3609" y="364"/>
                  </a:lnTo>
                  <a:lnTo>
                    <a:pt x="3623" y="387"/>
                  </a:lnTo>
                  <a:lnTo>
                    <a:pt x="3637" y="411"/>
                  </a:lnTo>
                  <a:lnTo>
                    <a:pt x="3650" y="434"/>
                  </a:lnTo>
                  <a:lnTo>
                    <a:pt x="3468" y="612"/>
                  </a:lnTo>
                  <a:lnTo>
                    <a:pt x="0" y="648"/>
                  </a:lnTo>
                  <a:lnTo>
                    <a:pt x="100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83000">
                  <a:schemeClr val="bg1">
                    <a:alpha val="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1" name="Freeform 41"/>
            <p:cNvSpPr>
              <a:spLocks/>
            </p:cNvSpPr>
            <p:nvPr/>
          </p:nvSpPr>
          <p:spPr bwMode="auto">
            <a:xfrm>
              <a:off x="4800600" y="463122"/>
              <a:ext cx="237722" cy="1271657"/>
            </a:xfrm>
            <a:custGeom>
              <a:avLst/>
              <a:gdLst>
                <a:gd name="T0" fmla="*/ 0 w 687"/>
                <a:gd name="T1" fmla="*/ 2550 h 3674"/>
                <a:gd name="T2" fmla="*/ 0 w 687"/>
                <a:gd name="T3" fmla="*/ 565 h 3674"/>
                <a:gd name="T4" fmla="*/ 1 w 687"/>
                <a:gd name="T5" fmla="*/ 524 h 3674"/>
                <a:gd name="T6" fmla="*/ 4 w 687"/>
                <a:gd name="T7" fmla="*/ 483 h 3674"/>
                <a:gd name="T8" fmla="*/ 9 w 687"/>
                <a:gd name="T9" fmla="*/ 445 h 3674"/>
                <a:gd name="T10" fmla="*/ 17 w 687"/>
                <a:gd name="T11" fmla="*/ 404 h 3674"/>
                <a:gd name="T12" fmla="*/ 26 w 687"/>
                <a:gd name="T13" fmla="*/ 367 h 3674"/>
                <a:gd name="T14" fmla="*/ 36 w 687"/>
                <a:gd name="T15" fmla="*/ 329 h 3674"/>
                <a:gd name="T16" fmla="*/ 48 w 687"/>
                <a:gd name="T17" fmla="*/ 291 h 3674"/>
                <a:gd name="T18" fmla="*/ 62 w 687"/>
                <a:gd name="T19" fmla="*/ 255 h 3674"/>
                <a:gd name="T20" fmla="*/ 79 w 687"/>
                <a:gd name="T21" fmla="*/ 220 h 3674"/>
                <a:gd name="T22" fmla="*/ 96 w 687"/>
                <a:gd name="T23" fmla="*/ 185 h 3674"/>
                <a:gd name="T24" fmla="*/ 115 w 687"/>
                <a:gd name="T25" fmla="*/ 151 h 3674"/>
                <a:gd name="T26" fmla="*/ 136 w 687"/>
                <a:gd name="T27" fmla="*/ 118 h 3674"/>
                <a:gd name="T28" fmla="*/ 158 w 687"/>
                <a:gd name="T29" fmla="*/ 87 h 3674"/>
                <a:gd name="T30" fmla="*/ 182 w 687"/>
                <a:gd name="T31" fmla="*/ 57 h 3674"/>
                <a:gd name="T32" fmla="*/ 208 w 687"/>
                <a:gd name="T33" fmla="*/ 28 h 3674"/>
                <a:gd name="T34" fmla="*/ 234 w 687"/>
                <a:gd name="T35" fmla="*/ 0 h 3674"/>
                <a:gd name="T36" fmla="*/ 615 w 687"/>
                <a:gd name="T37" fmla="*/ 373 h 3674"/>
                <a:gd name="T38" fmla="*/ 687 w 687"/>
                <a:gd name="T39" fmla="*/ 3674 h 3674"/>
                <a:gd name="T40" fmla="*/ 0 w 687"/>
                <a:gd name="T41" fmla="*/ 2550 h 3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87" h="3674">
                  <a:moveTo>
                    <a:pt x="0" y="2550"/>
                  </a:moveTo>
                  <a:lnTo>
                    <a:pt x="0" y="565"/>
                  </a:lnTo>
                  <a:lnTo>
                    <a:pt x="1" y="524"/>
                  </a:lnTo>
                  <a:lnTo>
                    <a:pt x="4" y="483"/>
                  </a:lnTo>
                  <a:lnTo>
                    <a:pt x="9" y="445"/>
                  </a:lnTo>
                  <a:lnTo>
                    <a:pt x="17" y="404"/>
                  </a:lnTo>
                  <a:lnTo>
                    <a:pt x="26" y="367"/>
                  </a:lnTo>
                  <a:lnTo>
                    <a:pt x="36" y="329"/>
                  </a:lnTo>
                  <a:lnTo>
                    <a:pt x="48" y="291"/>
                  </a:lnTo>
                  <a:lnTo>
                    <a:pt x="62" y="255"/>
                  </a:lnTo>
                  <a:lnTo>
                    <a:pt x="79" y="220"/>
                  </a:lnTo>
                  <a:lnTo>
                    <a:pt x="96" y="185"/>
                  </a:lnTo>
                  <a:lnTo>
                    <a:pt x="115" y="151"/>
                  </a:lnTo>
                  <a:lnTo>
                    <a:pt x="136" y="118"/>
                  </a:lnTo>
                  <a:lnTo>
                    <a:pt x="158" y="87"/>
                  </a:lnTo>
                  <a:lnTo>
                    <a:pt x="182" y="57"/>
                  </a:lnTo>
                  <a:lnTo>
                    <a:pt x="208" y="28"/>
                  </a:lnTo>
                  <a:lnTo>
                    <a:pt x="234" y="0"/>
                  </a:lnTo>
                  <a:lnTo>
                    <a:pt x="615" y="373"/>
                  </a:lnTo>
                  <a:lnTo>
                    <a:pt x="687" y="3674"/>
                  </a:lnTo>
                  <a:lnTo>
                    <a:pt x="0" y="25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83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2" name="Freeform 42"/>
            <p:cNvSpPr>
              <a:spLocks/>
            </p:cNvSpPr>
            <p:nvPr/>
          </p:nvSpPr>
          <p:spPr bwMode="auto">
            <a:xfrm>
              <a:off x="4837971" y="417446"/>
              <a:ext cx="3861685" cy="5781109"/>
            </a:xfrm>
            <a:custGeom>
              <a:avLst/>
              <a:gdLst>
                <a:gd name="T0" fmla="*/ 10499 w 11159"/>
                <a:gd name="T1" fmla="*/ 1 h 16707"/>
                <a:gd name="T2" fmla="*/ 10603 w 11159"/>
                <a:gd name="T3" fmla="*/ 14 h 16707"/>
                <a:gd name="T4" fmla="*/ 10702 w 11159"/>
                <a:gd name="T5" fmla="*/ 43 h 16707"/>
                <a:gd name="T6" fmla="*/ 10794 w 11159"/>
                <a:gd name="T7" fmla="*/ 84 h 16707"/>
                <a:gd name="T8" fmla="*/ 10879 w 11159"/>
                <a:gd name="T9" fmla="*/ 139 h 16707"/>
                <a:gd name="T10" fmla="*/ 10954 w 11159"/>
                <a:gd name="T11" fmla="*/ 205 h 16707"/>
                <a:gd name="T12" fmla="*/ 11020 w 11159"/>
                <a:gd name="T13" fmla="*/ 280 h 16707"/>
                <a:gd name="T14" fmla="*/ 11075 w 11159"/>
                <a:gd name="T15" fmla="*/ 365 h 16707"/>
                <a:gd name="T16" fmla="*/ 11116 w 11159"/>
                <a:gd name="T17" fmla="*/ 457 h 16707"/>
                <a:gd name="T18" fmla="*/ 11145 w 11159"/>
                <a:gd name="T19" fmla="*/ 557 h 16707"/>
                <a:gd name="T20" fmla="*/ 11158 w 11159"/>
                <a:gd name="T21" fmla="*/ 661 h 16707"/>
                <a:gd name="T22" fmla="*/ 11158 w 11159"/>
                <a:gd name="T23" fmla="*/ 16046 h 16707"/>
                <a:gd name="T24" fmla="*/ 11145 w 11159"/>
                <a:gd name="T25" fmla="*/ 16150 h 16707"/>
                <a:gd name="T26" fmla="*/ 11116 w 11159"/>
                <a:gd name="T27" fmla="*/ 16249 h 16707"/>
                <a:gd name="T28" fmla="*/ 11075 w 11159"/>
                <a:gd name="T29" fmla="*/ 16342 h 16707"/>
                <a:gd name="T30" fmla="*/ 11020 w 11159"/>
                <a:gd name="T31" fmla="*/ 16427 h 16707"/>
                <a:gd name="T32" fmla="*/ 10954 w 11159"/>
                <a:gd name="T33" fmla="*/ 16502 h 16707"/>
                <a:gd name="T34" fmla="*/ 10879 w 11159"/>
                <a:gd name="T35" fmla="*/ 16568 h 16707"/>
                <a:gd name="T36" fmla="*/ 10794 w 11159"/>
                <a:gd name="T37" fmla="*/ 16623 h 16707"/>
                <a:gd name="T38" fmla="*/ 10702 w 11159"/>
                <a:gd name="T39" fmla="*/ 16665 h 16707"/>
                <a:gd name="T40" fmla="*/ 10603 w 11159"/>
                <a:gd name="T41" fmla="*/ 16693 h 16707"/>
                <a:gd name="T42" fmla="*/ 10499 w 11159"/>
                <a:gd name="T43" fmla="*/ 16706 h 16707"/>
                <a:gd name="T44" fmla="*/ 661 w 11159"/>
                <a:gd name="T45" fmla="*/ 16706 h 16707"/>
                <a:gd name="T46" fmla="*/ 557 w 11159"/>
                <a:gd name="T47" fmla="*/ 16693 h 16707"/>
                <a:gd name="T48" fmla="*/ 457 w 11159"/>
                <a:gd name="T49" fmla="*/ 16665 h 16707"/>
                <a:gd name="T50" fmla="*/ 364 w 11159"/>
                <a:gd name="T51" fmla="*/ 16623 h 16707"/>
                <a:gd name="T52" fmla="*/ 280 w 11159"/>
                <a:gd name="T53" fmla="*/ 16568 h 16707"/>
                <a:gd name="T54" fmla="*/ 205 w 11159"/>
                <a:gd name="T55" fmla="*/ 16502 h 16707"/>
                <a:gd name="T56" fmla="*/ 138 w 11159"/>
                <a:gd name="T57" fmla="*/ 16427 h 16707"/>
                <a:gd name="T58" fmla="*/ 84 w 11159"/>
                <a:gd name="T59" fmla="*/ 16342 h 16707"/>
                <a:gd name="T60" fmla="*/ 42 w 11159"/>
                <a:gd name="T61" fmla="*/ 16249 h 16707"/>
                <a:gd name="T62" fmla="*/ 14 w 11159"/>
                <a:gd name="T63" fmla="*/ 16150 h 16707"/>
                <a:gd name="T64" fmla="*/ 1 w 11159"/>
                <a:gd name="T65" fmla="*/ 16046 h 16707"/>
                <a:gd name="T66" fmla="*/ 1 w 11159"/>
                <a:gd name="T67" fmla="*/ 661 h 16707"/>
                <a:gd name="T68" fmla="*/ 14 w 11159"/>
                <a:gd name="T69" fmla="*/ 557 h 16707"/>
                <a:gd name="T70" fmla="*/ 42 w 11159"/>
                <a:gd name="T71" fmla="*/ 457 h 16707"/>
                <a:gd name="T72" fmla="*/ 84 w 11159"/>
                <a:gd name="T73" fmla="*/ 365 h 16707"/>
                <a:gd name="T74" fmla="*/ 138 w 11159"/>
                <a:gd name="T75" fmla="*/ 280 h 16707"/>
                <a:gd name="T76" fmla="*/ 205 w 11159"/>
                <a:gd name="T77" fmla="*/ 205 h 16707"/>
                <a:gd name="T78" fmla="*/ 280 w 11159"/>
                <a:gd name="T79" fmla="*/ 139 h 16707"/>
                <a:gd name="T80" fmla="*/ 364 w 11159"/>
                <a:gd name="T81" fmla="*/ 84 h 16707"/>
                <a:gd name="T82" fmla="*/ 457 w 11159"/>
                <a:gd name="T83" fmla="*/ 43 h 16707"/>
                <a:gd name="T84" fmla="*/ 557 w 11159"/>
                <a:gd name="T85" fmla="*/ 14 h 16707"/>
                <a:gd name="T86" fmla="*/ 661 w 11159"/>
                <a:gd name="T87" fmla="*/ 1 h 167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159" h="16707">
                  <a:moveTo>
                    <a:pt x="696" y="0"/>
                  </a:moveTo>
                  <a:lnTo>
                    <a:pt x="10463" y="0"/>
                  </a:lnTo>
                  <a:lnTo>
                    <a:pt x="10499" y="1"/>
                  </a:lnTo>
                  <a:lnTo>
                    <a:pt x="10534" y="4"/>
                  </a:lnTo>
                  <a:lnTo>
                    <a:pt x="10568" y="9"/>
                  </a:lnTo>
                  <a:lnTo>
                    <a:pt x="10603" y="14"/>
                  </a:lnTo>
                  <a:lnTo>
                    <a:pt x="10637" y="22"/>
                  </a:lnTo>
                  <a:lnTo>
                    <a:pt x="10670" y="32"/>
                  </a:lnTo>
                  <a:lnTo>
                    <a:pt x="10702" y="43"/>
                  </a:lnTo>
                  <a:lnTo>
                    <a:pt x="10733" y="56"/>
                  </a:lnTo>
                  <a:lnTo>
                    <a:pt x="10764" y="69"/>
                  </a:lnTo>
                  <a:lnTo>
                    <a:pt x="10794" y="84"/>
                  </a:lnTo>
                  <a:lnTo>
                    <a:pt x="10823" y="101"/>
                  </a:lnTo>
                  <a:lnTo>
                    <a:pt x="10851" y="119"/>
                  </a:lnTo>
                  <a:lnTo>
                    <a:pt x="10879" y="139"/>
                  </a:lnTo>
                  <a:lnTo>
                    <a:pt x="10905" y="160"/>
                  </a:lnTo>
                  <a:lnTo>
                    <a:pt x="10931" y="182"/>
                  </a:lnTo>
                  <a:lnTo>
                    <a:pt x="10954" y="205"/>
                  </a:lnTo>
                  <a:lnTo>
                    <a:pt x="10977" y="228"/>
                  </a:lnTo>
                  <a:lnTo>
                    <a:pt x="10999" y="254"/>
                  </a:lnTo>
                  <a:lnTo>
                    <a:pt x="11020" y="280"/>
                  </a:lnTo>
                  <a:lnTo>
                    <a:pt x="11040" y="308"/>
                  </a:lnTo>
                  <a:lnTo>
                    <a:pt x="11058" y="336"/>
                  </a:lnTo>
                  <a:lnTo>
                    <a:pt x="11075" y="365"/>
                  </a:lnTo>
                  <a:lnTo>
                    <a:pt x="11090" y="395"/>
                  </a:lnTo>
                  <a:lnTo>
                    <a:pt x="11105" y="426"/>
                  </a:lnTo>
                  <a:lnTo>
                    <a:pt x="11116" y="457"/>
                  </a:lnTo>
                  <a:lnTo>
                    <a:pt x="11128" y="489"/>
                  </a:lnTo>
                  <a:lnTo>
                    <a:pt x="11137" y="523"/>
                  </a:lnTo>
                  <a:lnTo>
                    <a:pt x="11145" y="557"/>
                  </a:lnTo>
                  <a:lnTo>
                    <a:pt x="11151" y="591"/>
                  </a:lnTo>
                  <a:lnTo>
                    <a:pt x="11155" y="626"/>
                  </a:lnTo>
                  <a:lnTo>
                    <a:pt x="11158" y="661"/>
                  </a:lnTo>
                  <a:lnTo>
                    <a:pt x="11159" y="696"/>
                  </a:lnTo>
                  <a:lnTo>
                    <a:pt x="11159" y="16011"/>
                  </a:lnTo>
                  <a:lnTo>
                    <a:pt x="11158" y="16046"/>
                  </a:lnTo>
                  <a:lnTo>
                    <a:pt x="11155" y="16081"/>
                  </a:lnTo>
                  <a:lnTo>
                    <a:pt x="11151" y="16116"/>
                  </a:lnTo>
                  <a:lnTo>
                    <a:pt x="11145" y="16150"/>
                  </a:lnTo>
                  <a:lnTo>
                    <a:pt x="11137" y="16184"/>
                  </a:lnTo>
                  <a:lnTo>
                    <a:pt x="11128" y="16218"/>
                  </a:lnTo>
                  <a:lnTo>
                    <a:pt x="11116" y="16249"/>
                  </a:lnTo>
                  <a:lnTo>
                    <a:pt x="11105" y="16281"/>
                  </a:lnTo>
                  <a:lnTo>
                    <a:pt x="11090" y="16313"/>
                  </a:lnTo>
                  <a:lnTo>
                    <a:pt x="11075" y="16342"/>
                  </a:lnTo>
                  <a:lnTo>
                    <a:pt x="11058" y="16371"/>
                  </a:lnTo>
                  <a:lnTo>
                    <a:pt x="11040" y="16400"/>
                  </a:lnTo>
                  <a:lnTo>
                    <a:pt x="11020" y="16427"/>
                  </a:lnTo>
                  <a:lnTo>
                    <a:pt x="10999" y="16453"/>
                  </a:lnTo>
                  <a:lnTo>
                    <a:pt x="10977" y="16479"/>
                  </a:lnTo>
                  <a:lnTo>
                    <a:pt x="10954" y="16502"/>
                  </a:lnTo>
                  <a:lnTo>
                    <a:pt x="10931" y="16526"/>
                  </a:lnTo>
                  <a:lnTo>
                    <a:pt x="10905" y="16548"/>
                  </a:lnTo>
                  <a:lnTo>
                    <a:pt x="10879" y="16568"/>
                  </a:lnTo>
                  <a:lnTo>
                    <a:pt x="10851" y="16588"/>
                  </a:lnTo>
                  <a:lnTo>
                    <a:pt x="10823" y="16606"/>
                  </a:lnTo>
                  <a:lnTo>
                    <a:pt x="10794" y="16623"/>
                  </a:lnTo>
                  <a:lnTo>
                    <a:pt x="10764" y="16639"/>
                  </a:lnTo>
                  <a:lnTo>
                    <a:pt x="10733" y="16652"/>
                  </a:lnTo>
                  <a:lnTo>
                    <a:pt x="10702" y="16665"/>
                  </a:lnTo>
                  <a:lnTo>
                    <a:pt x="10670" y="16675"/>
                  </a:lnTo>
                  <a:lnTo>
                    <a:pt x="10637" y="16685"/>
                  </a:lnTo>
                  <a:lnTo>
                    <a:pt x="10603" y="16693"/>
                  </a:lnTo>
                  <a:lnTo>
                    <a:pt x="10568" y="16698"/>
                  </a:lnTo>
                  <a:lnTo>
                    <a:pt x="10534" y="16704"/>
                  </a:lnTo>
                  <a:lnTo>
                    <a:pt x="10499" y="16706"/>
                  </a:lnTo>
                  <a:lnTo>
                    <a:pt x="10463" y="16707"/>
                  </a:lnTo>
                  <a:lnTo>
                    <a:pt x="696" y="16707"/>
                  </a:lnTo>
                  <a:lnTo>
                    <a:pt x="661" y="16706"/>
                  </a:lnTo>
                  <a:lnTo>
                    <a:pt x="626" y="16704"/>
                  </a:lnTo>
                  <a:lnTo>
                    <a:pt x="590" y="16698"/>
                  </a:lnTo>
                  <a:lnTo>
                    <a:pt x="557" y="16693"/>
                  </a:lnTo>
                  <a:lnTo>
                    <a:pt x="523" y="16685"/>
                  </a:lnTo>
                  <a:lnTo>
                    <a:pt x="489" y="16675"/>
                  </a:lnTo>
                  <a:lnTo>
                    <a:pt x="457" y="16665"/>
                  </a:lnTo>
                  <a:lnTo>
                    <a:pt x="426" y="16652"/>
                  </a:lnTo>
                  <a:lnTo>
                    <a:pt x="394" y="16639"/>
                  </a:lnTo>
                  <a:lnTo>
                    <a:pt x="364" y="16623"/>
                  </a:lnTo>
                  <a:lnTo>
                    <a:pt x="336" y="16606"/>
                  </a:lnTo>
                  <a:lnTo>
                    <a:pt x="307" y="16588"/>
                  </a:lnTo>
                  <a:lnTo>
                    <a:pt x="280" y="16568"/>
                  </a:lnTo>
                  <a:lnTo>
                    <a:pt x="254" y="16548"/>
                  </a:lnTo>
                  <a:lnTo>
                    <a:pt x="228" y="16526"/>
                  </a:lnTo>
                  <a:lnTo>
                    <a:pt x="205" y="16502"/>
                  </a:lnTo>
                  <a:lnTo>
                    <a:pt x="181" y="16479"/>
                  </a:lnTo>
                  <a:lnTo>
                    <a:pt x="159" y="16453"/>
                  </a:lnTo>
                  <a:lnTo>
                    <a:pt x="138" y="16427"/>
                  </a:lnTo>
                  <a:lnTo>
                    <a:pt x="119" y="16400"/>
                  </a:lnTo>
                  <a:lnTo>
                    <a:pt x="101" y="16371"/>
                  </a:lnTo>
                  <a:lnTo>
                    <a:pt x="84" y="16342"/>
                  </a:lnTo>
                  <a:lnTo>
                    <a:pt x="68" y="16313"/>
                  </a:lnTo>
                  <a:lnTo>
                    <a:pt x="55" y="16281"/>
                  </a:lnTo>
                  <a:lnTo>
                    <a:pt x="42" y="16249"/>
                  </a:lnTo>
                  <a:lnTo>
                    <a:pt x="32" y="16218"/>
                  </a:lnTo>
                  <a:lnTo>
                    <a:pt x="22" y="16184"/>
                  </a:lnTo>
                  <a:lnTo>
                    <a:pt x="14" y="16150"/>
                  </a:lnTo>
                  <a:lnTo>
                    <a:pt x="9" y="16116"/>
                  </a:lnTo>
                  <a:lnTo>
                    <a:pt x="3" y="16081"/>
                  </a:lnTo>
                  <a:lnTo>
                    <a:pt x="1" y="16046"/>
                  </a:lnTo>
                  <a:lnTo>
                    <a:pt x="0" y="16011"/>
                  </a:lnTo>
                  <a:lnTo>
                    <a:pt x="0" y="696"/>
                  </a:lnTo>
                  <a:lnTo>
                    <a:pt x="1" y="661"/>
                  </a:lnTo>
                  <a:lnTo>
                    <a:pt x="3" y="626"/>
                  </a:lnTo>
                  <a:lnTo>
                    <a:pt x="9" y="591"/>
                  </a:lnTo>
                  <a:lnTo>
                    <a:pt x="14" y="557"/>
                  </a:lnTo>
                  <a:lnTo>
                    <a:pt x="22" y="523"/>
                  </a:lnTo>
                  <a:lnTo>
                    <a:pt x="32" y="489"/>
                  </a:lnTo>
                  <a:lnTo>
                    <a:pt x="42" y="457"/>
                  </a:lnTo>
                  <a:lnTo>
                    <a:pt x="55" y="426"/>
                  </a:lnTo>
                  <a:lnTo>
                    <a:pt x="68" y="395"/>
                  </a:lnTo>
                  <a:lnTo>
                    <a:pt x="84" y="365"/>
                  </a:lnTo>
                  <a:lnTo>
                    <a:pt x="101" y="336"/>
                  </a:lnTo>
                  <a:lnTo>
                    <a:pt x="119" y="308"/>
                  </a:lnTo>
                  <a:lnTo>
                    <a:pt x="138" y="280"/>
                  </a:lnTo>
                  <a:lnTo>
                    <a:pt x="159" y="254"/>
                  </a:lnTo>
                  <a:lnTo>
                    <a:pt x="181" y="228"/>
                  </a:lnTo>
                  <a:lnTo>
                    <a:pt x="205" y="205"/>
                  </a:lnTo>
                  <a:lnTo>
                    <a:pt x="228" y="182"/>
                  </a:lnTo>
                  <a:lnTo>
                    <a:pt x="254" y="160"/>
                  </a:lnTo>
                  <a:lnTo>
                    <a:pt x="280" y="139"/>
                  </a:lnTo>
                  <a:lnTo>
                    <a:pt x="307" y="119"/>
                  </a:lnTo>
                  <a:lnTo>
                    <a:pt x="336" y="101"/>
                  </a:lnTo>
                  <a:lnTo>
                    <a:pt x="364" y="84"/>
                  </a:lnTo>
                  <a:lnTo>
                    <a:pt x="394" y="69"/>
                  </a:lnTo>
                  <a:lnTo>
                    <a:pt x="426" y="56"/>
                  </a:lnTo>
                  <a:lnTo>
                    <a:pt x="457" y="43"/>
                  </a:lnTo>
                  <a:lnTo>
                    <a:pt x="489" y="32"/>
                  </a:lnTo>
                  <a:lnTo>
                    <a:pt x="523" y="22"/>
                  </a:lnTo>
                  <a:lnTo>
                    <a:pt x="557" y="14"/>
                  </a:lnTo>
                  <a:lnTo>
                    <a:pt x="590" y="9"/>
                  </a:lnTo>
                  <a:lnTo>
                    <a:pt x="626" y="4"/>
                  </a:lnTo>
                  <a:lnTo>
                    <a:pt x="661" y="1"/>
                  </a:lnTo>
                  <a:lnTo>
                    <a:pt x="696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3" name="Rectangle 44"/>
            <p:cNvSpPr>
              <a:spLocks noChangeArrowheads="1"/>
            </p:cNvSpPr>
            <p:nvPr/>
          </p:nvSpPr>
          <p:spPr bwMode="auto">
            <a:xfrm>
              <a:off x="5005103" y="958290"/>
              <a:ext cx="3554411" cy="47087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4" name="Rectangle 50"/>
            <p:cNvSpPr>
              <a:spLocks noChangeArrowheads="1"/>
            </p:cNvSpPr>
            <p:nvPr/>
          </p:nvSpPr>
          <p:spPr bwMode="auto">
            <a:xfrm>
              <a:off x="5003027" y="958290"/>
              <a:ext cx="3556487" cy="112113"/>
            </a:xfrm>
            <a:prstGeom prst="rect">
              <a:avLst/>
            </a:prstGeom>
            <a:gradFill>
              <a:gsLst>
                <a:gs pos="100000">
                  <a:schemeClr val="tx1">
                    <a:lumMod val="65000"/>
                    <a:lumOff val="3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55" name="Group 454"/>
            <p:cNvGrpSpPr/>
            <p:nvPr/>
          </p:nvGrpSpPr>
          <p:grpSpPr>
            <a:xfrm>
              <a:off x="6612810" y="5807196"/>
              <a:ext cx="302084" cy="302084"/>
              <a:chOff x="5940539" y="5094371"/>
              <a:chExt cx="371944" cy="371944"/>
            </a:xfrm>
          </p:grpSpPr>
          <p:sp>
            <p:nvSpPr>
              <p:cNvPr id="462" name="Freeform 33"/>
              <p:cNvSpPr>
                <a:spLocks/>
              </p:cNvSpPr>
              <p:nvPr/>
            </p:nvSpPr>
            <p:spPr bwMode="auto">
              <a:xfrm>
                <a:off x="5940539" y="5094371"/>
                <a:ext cx="371944" cy="371944"/>
              </a:xfrm>
              <a:custGeom>
                <a:avLst/>
                <a:gdLst>
                  <a:gd name="T0" fmla="*/ 904 w 1639"/>
                  <a:gd name="T1" fmla="*/ 5 h 1638"/>
                  <a:gd name="T2" fmla="*/ 1025 w 1639"/>
                  <a:gd name="T3" fmla="*/ 27 h 1638"/>
                  <a:gd name="T4" fmla="*/ 1139 w 1639"/>
                  <a:gd name="T5" fmla="*/ 64 h 1638"/>
                  <a:gd name="T6" fmla="*/ 1245 w 1639"/>
                  <a:gd name="T7" fmla="*/ 119 h 1638"/>
                  <a:gd name="T8" fmla="*/ 1342 w 1639"/>
                  <a:gd name="T9" fmla="*/ 187 h 1638"/>
                  <a:gd name="T10" fmla="*/ 1427 w 1639"/>
                  <a:gd name="T11" fmla="*/ 268 h 1638"/>
                  <a:gd name="T12" fmla="*/ 1500 w 1639"/>
                  <a:gd name="T13" fmla="*/ 362 h 1638"/>
                  <a:gd name="T14" fmla="*/ 1560 w 1639"/>
                  <a:gd name="T15" fmla="*/ 464 h 1638"/>
                  <a:gd name="T16" fmla="*/ 1603 w 1639"/>
                  <a:gd name="T17" fmla="*/ 576 h 1638"/>
                  <a:gd name="T18" fmla="*/ 1630 w 1639"/>
                  <a:gd name="T19" fmla="*/ 695 h 1638"/>
                  <a:gd name="T20" fmla="*/ 1639 w 1639"/>
                  <a:gd name="T21" fmla="*/ 820 h 1638"/>
                  <a:gd name="T22" fmla="*/ 1630 w 1639"/>
                  <a:gd name="T23" fmla="*/ 944 h 1638"/>
                  <a:gd name="T24" fmla="*/ 1603 w 1639"/>
                  <a:gd name="T25" fmla="*/ 1063 h 1638"/>
                  <a:gd name="T26" fmla="*/ 1560 w 1639"/>
                  <a:gd name="T27" fmla="*/ 1174 h 1638"/>
                  <a:gd name="T28" fmla="*/ 1500 w 1639"/>
                  <a:gd name="T29" fmla="*/ 1278 h 1638"/>
                  <a:gd name="T30" fmla="*/ 1427 w 1639"/>
                  <a:gd name="T31" fmla="*/ 1371 h 1638"/>
                  <a:gd name="T32" fmla="*/ 1342 w 1639"/>
                  <a:gd name="T33" fmla="*/ 1452 h 1638"/>
                  <a:gd name="T34" fmla="*/ 1245 w 1639"/>
                  <a:gd name="T35" fmla="*/ 1520 h 1638"/>
                  <a:gd name="T36" fmla="*/ 1139 w 1639"/>
                  <a:gd name="T37" fmla="*/ 1575 h 1638"/>
                  <a:gd name="T38" fmla="*/ 1025 w 1639"/>
                  <a:gd name="T39" fmla="*/ 1613 h 1638"/>
                  <a:gd name="T40" fmla="*/ 904 w 1639"/>
                  <a:gd name="T41" fmla="*/ 1635 h 1638"/>
                  <a:gd name="T42" fmla="*/ 778 w 1639"/>
                  <a:gd name="T43" fmla="*/ 1637 h 1638"/>
                  <a:gd name="T44" fmla="*/ 655 w 1639"/>
                  <a:gd name="T45" fmla="*/ 1623 h 1638"/>
                  <a:gd name="T46" fmla="*/ 539 w 1639"/>
                  <a:gd name="T47" fmla="*/ 1589 h 1638"/>
                  <a:gd name="T48" fmla="*/ 429 w 1639"/>
                  <a:gd name="T49" fmla="*/ 1540 h 1638"/>
                  <a:gd name="T50" fmla="*/ 330 w 1639"/>
                  <a:gd name="T51" fmla="*/ 1477 h 1638"/>
                  <a:gd name="T52" fmla="*/ 241 w 1639"/>
                  <a:gd name="T53" fmla="*/ 1399 h 1638"/>
                  <a:gd name="T54" fmla="*/ 163 w 1639"/>
                  <a:gd name="T55" fmla="*/ 1310 h 1638"/>
                  <a:gd name="T56" fmla="*/ 100 w 1639"/>
                  <a:gd name="T57" fmla="*/ 1210 h 1638"/>
                  <a:gd name="T58" fmla="*/ 51 w 1639"/>
                  <a:gd name="T59" fmla="*/ 1102 h 1638"/>
                  <a:gd name="T60" fmla="*/ 17 w 1639"/>
                  <a:gd name="T61" fmla="*/ 985 h 1638"/>
                  <a:gd name="T62" fmla="*/ 1 w 1639"/>
                  <a:gd name="T63" fmla="*/ 862 h 1638"/>
                  <a:gd name="T64" fmla="*/ 5 w 1639"/>
                  <a:gd name="T65" fmla="*/ 736 h 1638"/>
                  <a:gd name="T66" fmla="*/ 27 w 1639"/>
                  <a:gd name="T67" fmla="*/ 615 h 1638"/>
                  <a:gd name="T68" fmla="*/ 65 w 1639"/>
                  <a:gd name="T69" fmla="*/ 501 h 1638"/>
                  <a:gd name="T70" fmla="*/ 119 w 1639"/>
                  <a:gd name="T71" fmla="*/ 395 h 1638"/>
                  <a:gd name="T72" fmla="*/ 187 w 1639"/>
                  <a:gd name="T73" fmla="*/ 299 h 1638"/>
                  <a:gd name="T74" fmla="*/ 270 w 1639"/>
                  <a:gd name="T75" fmla="*/ 213 h 1638"/>
                  <a:gd name="T76" fmla="*/ 362 w 1639"/>
                  <a:gd name="T77" fmla="*/ 141 h 1638"/>
                  <a:gd name="T78" fmla="*/ 465 w 1639"/>
                  <a:gd name="T79" fmla="*/ 81 h 1638"/>
                  <a:gd name="T80" fmla="*/ 576 w 1639"/>
                  <a:gd name="T81" fmla="*/ 37 h 1638"/>
                  <a:gd name="T82" fmla="*/ 695 w 1639"/>
                  <a:gd name="T83" fmla="*/ 9 h 1638"/>
                  <a:gd name="T84" fmla="*/ 820 w 1639"/>
                  <a:gd name="T85" fmla="*/ 0 h 16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639" h="1638">
                    <a:moveTo>
                      <a:pt x="820" y="0"/>
                    </a:moveTo>
                    <a:lnTo>
                      <a:pt x="863" y="1"/>
                    </a:lnTo>
                    <a:lnTo>
                      <a:pt x="904" y="5"/>
                    </a:lnTo>
                    <a:lnTo>
                      <a:pt x="945" y="9"/>
                    </a:lnTo>
                    <a:lnTo>
                      <a:pt x="986" y="17"/>
                    </a:lnTo>
                    <a:lnTo>
                      <a:pt x="1025" y="27"/>
                    </a:lnTo>
                    <a:lnTo>
                      <a:pt x="1063" y="37"/>
                    </a:lnTo>
                    <a:lnTo>
                      <a:pt x="1102" y="50"/>
                    </a:lnTo>
                    <a:lnTo>
                      <a:pt x="1139" y="64"/>
                    </a:lnTo>
                    <a:lnTo>
                      <a:pt x="1175" y="81"/>
                    </a:lnTo>
                    <a:lnTo>
                      <a:pt x="1211" y="99"/>
                    </a:lnTo>
                    <a:lnTo>
                      <a:pt x="1245" y="119"/>
                    </a:lnTo>
                    <a:lnTo>
                      <a:pt x="1279" y="141"/>
                    </a:lnTo>
                    <a:lnTo>
                      <a:pt x="1311" y="163"/>
                    </a:lnTo>
                    <a:lnTo>
                      <a:pt x="1342" y="187"/>
                    </a:lnTo>
                    <a:lnTo>
                      <a:pt x="1371" y="213"/>
                    </a:lnTo>
                    <a:lnTo>
                      <a:pt x="1400" y="240"/>
                    </a:lnTo>
                    <a:lnTo>
                      <a:pt x="1427" y="268"/>
                    </a:lnTo>
                    <a:lnTo>
                      <a:pt x="1452" y="299"/>
                    </a:lnTo>
                    <a:lnTo>
                      <a:pt x="1477" y="330"/>
                    </a:lnTo>
                    <a:lnTo>
                      <a:pt x="1500" y="362"/>
                    </a:lnTo>
                    <a:lnTo>
                      <a:pt x="1521" y="395"/>
                    </a:lnTo>
                    <a:lnTo>
                      <a:pt x="1541" y="429"/>
                    </a:lnTo>
                    <a:lnTo>
                      <a:pt x="1560" y="464"/>
                    </a:lnTo>
                    <a:lnTo>
                      <a:pt x="1576" y="501"/>
                    </a:lnTo>
                    <a:lnTo>
                      <a:pt x="1590" y="538"/>
                    </a:lnTo>
                    <a:lnTo>
                      <a:pt x="1603" y="576"/>
                    </a:lnTo>
                    <a:lnTo>
                      <a:pt x="1614" y="615"/>
                    </a:lnTo>
                    <a:lnTo>
                      <a:pt x="1623" y="655"/>
                    </a:lnTo>
                    <a:lnTo>
                      <a:pt x="1630" y="695"/>
                    </a:lnTo>
                    <a:lnTo>
                      <a:pt x="1636" y="736"/>
                    </a:lnTo>
                    <a:lnTo>
                      <a:pt x="1638" y="778"/>
                    </a:lnTo>
                    <a:lnTo>
                      <a:pt x="1639" y="820"/>
                    </a:lnTo>
                    <a:lnTo>
                      <a:pt x="1638" y="862"/>
                    </a:lnTo>
                    <a:lnTo>
                      <a:pt x="1636" y="903"/>
                    </a:lnTo>
                    <a:lnTo>
                      <a:pt x="1630" y="944"/>
                    </a:lnTo>
                    <a:lnTo>
                      <a:pt x="1623" y="985"/>
                    </a:lnTo>
                    <a:lnTo>
                      <a:pt x="1614" y="1024"/>
                    </a:lnTo>
                    <a:lnTo>
                      <a:pt x="1603" y="1063"/>
                    </a:lnTo>
                    <a:lnTo>
                      <a:pt x="1590" y="1102"/>
                    </a:lnTo>
                    <a:lnTo>
                      <a:pt x="1576" y="1138"/>
                    </a:lnTo>
                    <a:lnTo>
                      <a:pt x="1560" y="1174"/>
                    </a:lnTo>
                    <a:lnTo>
                      <a:pt x="1541" y="1210"/>
                    </a:lnTo>
                    <a:lnTo>
                      <a:pt x="1521" y="1244"/>
                    </a:lnTo>
                    <a:lnTo>
                      <a:pt x="1500" y="1278"/>
                    </a:lnTo>
                    <a:lnTo>
                      <a:pt x="1477" y="1310"/>
                    </a:lnTo>
                    <a:lnTo>
                      <a:pt x="1452" y="1341"/>
                    </a:lnTo>
                    <a:lnTo>
                      <a:pt x="1427" y="1371"/>
                    </a:lnTo>
                    <a:lnTo>
                      <a:pt x="1400" y="1399"/>
                    </a:lnTo>
                    <a:lnTo>
                      <a:pt x="1371" y="1426"/>
                    </a:lnTo>
                    <a:lnTo>
                      <a:pt x="1342" y="1452"/>
                    </a:lnTo>
                    <a:lnTo>
                      <a:pt x="1311" y="1477"/>
                    </a:lnTo>
                    <a:lnTo>
                      <a:pt x="1279" y="1499"/>
                    </a:lnTo>
                    <a:lnTo>
                      <a:pt x="1245" y="1520"/>
                    </a:lnTo>
                    <a:lnTo>
                      <a:pt x="1211" y="1540"/>
                    </a:lnTo>
                    <a:lnTo>
                      <a:pt x="1175" y="1558"/>
                    </a:lnTo>
                    <a:lnTo>
                      <a:pt x="1139" y="1575"/>
                    </a:lnTo>
                    <a:lnTo>
                      <a:pt x="1102" y="1589"/>
                    </a:lnTo>
                    <a:lnTo>
                      <a:pt x="1063" y="1602"/>
                    </a:lnTo>
                    <a:lnTo>
                      <a:pt x="1025" y="1613"/>
                    </a:lnTo>
                    <a:lnTo>
                      <a:pt x="986" y="1623"/>
                    </a:lnTo>
                    <a:lnTo>
                      <a:pt x="945" y="1629"/>
                    </a:lnTo>
                    <a:lnTo>
                      <a:pt x="904" y="1635"/>
                    </a:lnTo>
                    <a:lnTo>
                      <a:pt x="863" y="1637"/>
                    </a:lnTo>
                    <a:lnTo>
                      <a:pt x="820" y="1638"/>
                    </a:lnTo>
                    <a:lnTo>
                      <a:pt x="778" y="1637"/>
                    </a:lnTo>
                    <a:lnTo>
                      <a:pt x="736" y="1635"/>
                    </a:lnTo>
                    <a:lnTo>
                      <a:pt x="695" y="1629"/>
                    </a:lnTo>
                    <a:lnTo>
                      <a:pt x="655" y="1623"/>
                    </a:lnTo>
                    <a:lnTo>
                      <a:pt x="615" y="1613"/>
                    </a:lnTo>
                    <a:lnTo>
                      <a:pt x="576" y="1602"/>
                    </a:lnTo>
                    <a:lnTo>
                      <a:pt x="539" y="1589"/>
                    </a:lnTo>
                    <a:lnTo>
                      <a:pt x="501" y="1575"/>
                    </a:lnTo>
                    <a:lnTo>
                      <a:pt x="465" y="1558"/>
                    </a:lnTo>
                    <a:lnTo>
                      <a:pt x="429" y="1540"/>
                    </a:lnTo>
                    <a:lnTo>
                      <a:pt x="395" y="1520"/>
                    </a:lnTo>
                    <a:lnTo>
                      <a:pt x="362" y="1499"/>
                    </a:lnTo>
                    <a:lnTo>
                      <a:pt x="330" y="1477"/>
                    </a:lnTo>
                    <a:lnTo>
                      <a:pt x="299" y="1452"/>
                    </a:lnTo>
                    <a:lnTo>
                      <a:pt x="270" y="1426"/>
                    </a:lnTo>
                    <a:lnTo>
                      <a:pt x="241" y="1399"/>
                    </a:lnTo>
                    <a:lnTo>
                      <a:pt x="214" y="1371"/>
                    </a:lnTo>
                    <a:lnTo>
                      <a:pt x="187" y="1341"/>
                    </a:lnTo>
                    <a:lnTo>
                      <a:pt x="163" y="1310"/>
                    </a:lnTo>
                    <a:lnTo>
                      <a:pt x="141" y="1278"/>
                    </a:lnTo>
                    <a:lnTo>
                      <a:pt x="119" y="1244"/>
                    </a:lnTo>
                    <a:lnTo>
                      <a:pt x="100" y="1210"/>
                    </a:lnTo>
                    <a:lnTo>
                      <a:pt x="81" y="1174"/>
                    </a:lnTo>
                    <a:lnTo>
                      <a:pt x="65" y="1138"/>
                    </a:lnTo>
                    <a:lnTo>
                      <a:pt x="51" y="1102"/>
                    </a:lnTo>
                    <a:lnTo>
                      <a:pt x="37" y="1063"/>
                    </a:lnTo>
                    <a:lnTo>
                      <a:pt x="27" y="1024"/>
                    </a:lnTo>
                    <a:lnTo>
                      <a:pt x="17" y="985"/>
                    </a:lnTo>
                    <a:lnTo>
                      <a:pt x="9" y="944"/>
                    </a:lnTo>
                    <a:lnTo>
                      <a:pt x="5" y="903"/>
                    </a:lnTo>
                    <a:lnTo>
                      <a:pt x="1" y="862"/>
                    </a:lnTo>
                    <a:lnTo>
                      <a:pt x="0" y="820"/>
                    </a:lnTo>
                    <a:lnTo>
                      <a:pt x="1" y="778"/>
                    </a:lnTo>
                    <a:lnTo>
                      <a:pt x="5" y="736"/>
                    </a:lnTo>
                    <a:lnTo>
                      <a:pt x="9" y="695"/>
                    </a:lnTo>
                    <a:lnTo>
                      <a:pt x="17" y="655"/>
                    </a:lnTo>
                    <a:lnTo>
                      <a:pt x="27" y="615"/>
                    </a:lnTo>
                    <a:lnTo>
                      <a:pt x="37" y="576"/>
                    </a:lnTo>
                    <a:lnTo>
                      <a:pt x="51" y="538"/>
                    </a:lnTo>
                    <a:lnTo>
                      <a:pt x="65" y="501"/>
                    </a:lnTo>
                    <a:lnTo>
                      <a:pt x="81" y="464"/>
                    </a:lnTo>
                    <a:lnTo>
                      <a:pt x="100" y="429"/>
                    </a:lnTo>
                    <a:lnTo>
                      <a:pt x="119" y="395"/>
                    </a:lnTo>
                    <a:lnTo>
                      <a:pt x="141" y="362"/>
                    </a:lnTo>
                    <a:lnTo>
                      <a:pt x="163" y="330"/>
                    </a:lnTo>
                    <a:lnTo>
                      <a:pt x="187" y="299"/>
                    </a:lnTo>
                    <a:lnTo>
                      <a:pt x="214" y="268"/>
                    </a:lnTo>
                    <a:lnTo>
                      <a:pt x="241" y="240"/>
                    </a:lnTo>
                    <a:lnTo>
                      <a:pt x="270" y="213"/>
                    </a:lnTo>
                    <a:lnTo>
                      <a:pt x="299" y="187"/>
                    </a:lnTo>
                    <a:lnTo>
                      <a:pt x="330" y="163"/>
                    </a:lnTo>
                    <a:lnTo>
                      <a:pt x="362" y="141"/>
                    </a:lnTo>
                    <a:lnTo>
                      <a:pt x="395" y="119"/>
                    </a:lnTo>
                    <a:lnTo>
                      <a:pt x="429" y="99"/>
                    </a:lnTo>
                    <a:lnTo>
                      <a:pt x="465" y="81"/>
                    </a:lnTo>
                    <a:lnTo>
                      <a:pt x="501" y="64"/>
                    </a:lnTo>
                    <a:lnTo>
                      <a:pt x="539" y="50"/>
                    </a:lnTo>
                    <a:lnTo>
                      <a:pt x="576" y="37"/>
                    </a:lnTo>
                    <a:lnTo>
                      <a:pt x="615" y="27"/>
                    </a:lnTo>
                    <a:lnTo>
                      <a:pt x="655" y="17"/>
                    </a:lnTo>
                    <a:lnTo>
                      <a:pt x="695" y="9"/>
                    </a:lnTo>
                    <a:lnTo>
                      <a:pt x="736" y="5"/>
                    </a:lnTo>
                    <a:lnTo>
                      <a:pt x="778" y="1"/>
                    </a:lnTo>
                    <a:lnTo>
                      <a:pt x="820" y="0"/>
                    </a:lnTo>
                    <a:close/>
                  </a:path>
                </a:pathLst>
              </a:custGeom>
              <a:gradFill flip="none" rotWithShape="1">
                <a:gsLst>
                  <a:gs pos="100000">
                    <a:schemeClr val="bg1">
                      <a:alpha val="0"/>
                    </a:schemeClr>
                  </a:gs>
                  <a:gs pos="0">
                    <a:schemeClr val="bg1">
                      <a:alpha val="46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3" name="Freeform 34"/>
              <p:cNvSpPr>
                <a:spLocks/>
              </p:cNvSpPr>
              <p:nvPr/>
            </p:nvSpPr>
            <p:spPr bwMode="auto">
              <a:xfrm>
                <a:off x="5951439" y="5105271"/>
                <a:ext cx="351507" cy="351507"/>
              </a:xfrm>
              <a:custGeom>
                <a:avLst/>
                <a:gdLst>
                  <a:gd name="T0" fmla="*/ 853 w 1548"/>
                  <a:gd name="T1" fmla="*/ 4 h 1547"/>
                  <a:gd name="T2" fmla="*/ 967 w 1548"/>
                  <a:gd name="T3" fmla="*/ 25 h 1547"/>
                  <a:gd name="T4" fmla="*/ 1076 w 1548"/>
                  <a:gd name="T5" fmla="*/ 61 h 1547"/>
                  <a:gd name="T6" fmla="*/ 1176 w 1548"/>
                  <a:gd name="T7" fmla="*/ 112 h 1547"/>
                  <a:gd name="T8" fmla="*/ 1266 w 1548"/>
                  <a:gd name="T9" fmla="*/ 177 h 1547"/>
                  <a:gd name="T10" fmla="*/ 1347 w 1548"/>
                  <a:gd name="T11" fmla="*/ 254 h 1547"/>
                  <a:gd name="T12" fmla="*/ 1415 w 1548"/>
                  <a:gd name="T13" fmla="*/ 341 h 1547"/>
                  <a:gd name="T14" fmla="*/ 1471 w 1548"/>
                  <a:gd name="T15" fmla="*/ 439 h 1547"/>
                  <a:gd name="T16" fmla="*/ 1514 w 1548"/>
                  <a:gd name="T17" fmla="*/ 544 h 1547"/>
                  <a:gd name="T18" fmla="*/ 1539 w 1548"/>
                  <a:gd name="T19" fmla="*/ 655 h 1547"/>
                  <a:gd name="T20" fmla="*/ 1548 w 1548"/>
                  <a:gd name="T21" fmla="*/ 774 h 1547"/>
                  <a:gd name="T22" fmla="*/ 1539 w 1548"/>
                  <a:gd name="T23" fmla="*/ 891 h 1547"/>
                  <a:gd name="T24" fmla="*/ 1514 w 1548"/>
                  <a:gd name="T25" fmla="*/ 1003 h 1547"/>
                  <a:gd name="T26" fmla="*/ 1471 w 1548"/>
                  <a:gd name="T27" fmla="*/ 1109 h 1547"/>
                  <a:gd name="T28" fmla="*/ 1415 w 1548"/>
                  <a:gd name="T29" fmla="*/ 1206 h 1547"/>
                  <a:gd name="T30" fmla="*/ 1347 w 1548"/>
                  <a:gd name="T31" fmla="*/ 1294 h 1547"/>
                  <a:gd name="T32" fmla="*/ 1266 w 1548"/>
                  <a:gd name="T33" fmla="*/ 1370 h 1547"/>
                  <a:gd name="T34" fmla="*/ 1176 w 1548"/>
                  <a:gd name="T35" fmla="*/ 1435 h 1547"/>
                  <a:gd name="T36" fmla="*/ 1076 w 1548"/>
                  <a:gd name="T37" fmla="*/ 1486 h 1547"/>
                  <a:gd name="T38" fmla="*/ 967 w 1548"/>
                  <a:gd name="T39" fmla="*/ 1523 h 1547"/>
                  <a:gd name="T40" fmla="*/ 853 w 1548"/>
                  <a:gd name="T41" fmla="*/ 1543 h 1547"/>
                  <a:gd name="T42" fmla="*/ 735 w 1548"/>
                  <a:gd name="T43" fmla="*/ 1546 h 1547"/>
                  <a:gd name="T44" fmla="*/ 618 w 1548"/>
                  <a:gd name="T45" fmla="*/ 1531 h 1547"/>
                  <a:gd name="T46" fmla="*/ 509 w 1548"/>
                  <a:gd name="T47" fmla="*/ 1500 h 1547"/>
                  <a:gd name="T48" fmla="*/ 405 w 1548"/>
                  <a:gd name="T49" fmla="*/ 1453 h 1547"/>
                  <a:gd name="T50" fmla="*/ 311 w 1548"/>
                  <a:gd name="T51" fmla="*/ 1393 h 1547"/>
                  <a:gd name="T52" fmla="*/ 227 w 1548"/>
                  <a:gd name="T53" fmla="*/ 1320 h 1547"/>
                  <a:gd name="T54" fmla="*/ 154 w 1548"/>
                  <a:gd name="T55" fmla="*/ 1237 h 1547"/>
                  <a:gd name="T56" fmla="*/ 94 w 1548"/>
                  <a:gd name="T57" fmla="*/ 1142 h 1547"/>
                  <a:gd name="T58" fmla="*/ 48 w 1548"/>
                  <a:gd name="T59" fmla="*/ 1040 h 1547"/>
                  <a:gd name="T60" fmla="*/ 16 w 1548"/>
                  <a:gd name="T61" fmla="*/ 929 h 1547"/>
                  <a:gd name="T62" fmla="*/ 1 w 1548"/>
                  <a:gd name="T63" fmla="*/ 814 h 1547"/>
                  <a:gd name="T64" fmla="*/ 5 w 1548"/>
                  <a:gd name="T65" fmla="*/ 694 h 1547"/>
                  <a:gd name="T66" fmla="*/ 25 w 1548"/>
                  <a:gd name="T67" fmla="*/ 580 h 1547"/>
                  <a:gd name="T68" fmla="*/ 62 w 1548"/>
                  <a:gd name="T69" fmla="*/ 473 h 1547"/>
                  <a:gd name="T70" fmla="*/ 113 w 1548"/>
                  <a:gd name="T71" fmla="*/ 373 h 1547"/>
                  <a:gd name="T72" fmla="*/ 177 w 1548"/>
                  <a:gd name="T73" fmla="*/ 281 h 1547"/>
                  <a:gd name="T74" fmla="*/ 254 w 1548"/>
                  <a:gd name="T75" fmla="*/ 202 h 1547"/>
                  <a:gd name="T76" fmla="*/ 341 w 1548"/>
                  <a:gd name="T77" fmla="*/ 132 h 1547"/>
                  <a:gd name="T78" fmla="*/ 439 w 1548"/>
                  <a:gd name="T79" fmla="*/ 76 h 1547"/>
                  <a:gd name="T80" fmla="*/ 544 w 1548"/>
                  <a:gd name="T81" fmla="*/ 35 h 1547"/>
                  <a:gd name="T82" fmla="*/ 656 w 1548"/>
                  <a:gd name="T83" fmla="*/ 9 h 1547"/>
                  <a:gd name="T84" fmla="*/ 774 w 1548"/>
                  <a:gd name="T85" fmla="*/ 0 h 15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48" h="1547">
                    <a:moveTo>
                      <a:pt x="774" y="0"/>
                    </a:moveTo>
                    <a:lnTo>
                      <a:pt x="814" y="1"/>
                    </a:lnTo>
                    <a:lnTo>
                      <a:pt x="853" y="4"/>
                    </a:lnTo>
                    <a:lnTo>
                      <a:pt x="892" y="9"/>
                    </a:lnTo>
                    <a:lnTo>
                      <a:pt x="930" y="16"/>
                    </a:lnTo>
                    <a:lnTo>
                      <a:pt x="967" y="25"/>
                    </a:lnTo>
                    <a:lnTo>
                      <a:pt x="1004" y="35"/>
                    </a:lnTo>
                    <a:lnTo>
                      <a:pt x="1040" y="47"/>
                    </a:lnTo>
                    <a:lnTo>
                      <a:pt x="1076" y="61"/>
                    </a:lnTo>
                    <a:lnTo>
                      <a:pt x="1110" y="76"/>
                    </a:lnTo>
                    <a:lnTo>
                      <a:pt x="1143" y="93"/>
                    </a:lnTo>
                    <a:lnTo>
                      <a:pt x="1176" y="112"/>
                    </a:lnTo>
                    <a:lnTo>
                      <a:pt x="1207" y="132"/>
                    </a:lnTo>
                    <a:lnTo>
                      <a:pt x="1238" y="154"/>
                    </a:lnTo>
                    <a:lnTo>
                      <a:pt x="1266" y="177"/>
                    </a:lnTo>
                    <a:lnTo>
                      <a:pt x="1295" y="202"/>
                    </a:lnTo>
                    <a:lnTo>
                      <a:pt x="1321" y="227"/>
                    </a:lnTo>
                    <a:lnTo>
                      <a:pt x="1347" y="254"/>
                    </a:lnTo>
                    <a:lnTo>
                      <a:pt x="1371" y="281"/>
                    </a:lnTo>
                    <a:lnTo>
                      <a:pt x="1394" y="311"/>
                    </a:lnTo>
                    <a:lnTo>
                      <a:pt x="1415" y="341"/>
                    </a:lnTo>
                    <a:lnTo>
                      <a:pt x="1436" y="373"/>
                    </a:lnTo>
                    <a:lnTo>
                      <a:pt x="1454" y="405"/>
                    </a:lnTo>
                    <a:lnTo>
                      <a:pt x="1471" y="439"/>
                    </a:lnTo>
                    <a:lnTo>
                      <a:pt x="1487" y="473"/>
                    </a:lnTo>
                    <a:lnTo>
                      <a:pt x="1501" y="507"/>
                    </a:lnTo>
                    <a:lnTo>
                      <a:pt x="1514" y="544"/>
                    </a:lnTo>
                    <a:lnTo>
                      <a:pt x="1524" y="580"/>
                    </a:lnTo>
                    <a:lnTo>
                      <a:pt x="1532" y="618"/>
                    </a:lnTo>
                    <a:lnTo>
                      <a:pt x="1539" y="655"/>
                    </a:lnTo>
                    <a:lnTo>
                      <a:pt x="1544" y="694"/>
                    </a:lnTo>
                    <a:lnTo>
                      <a:pt x="1547" y="734"/>
                    </a:lnTo>
                    <a:lnTo>
                      <a:pt x="1548" y="774"/>
                    </a:lnTo>
                    <a:lnTo>
                      <a:pt x="1547" y="814"/>
                    </a:lnTo>
                    <a:lnTo>
                      <a:pt x="1544" y="853"/>
                    </a:lnTo>
                    <a:lnTo>
                      <a:pt x="1539" y="891"/>
                    </a:lnTo>
                    <a:lnTo>
                      <a:pt x="1532" y="929"/>
                    </a:lnTo>
                    <a:lnTo>
                      <a:pt x="1524" y="967"/>
                    </a:lnTo>
                    <a:lnTo>
                      <a:pt x="1514" y="1003"/>
                    </a:lnTo>
                    <a:lnTo>
                      <a:pt x="1501" y="1040"/>
                    </a:lnTo>
                    <a:lnTo>
                      <a:pt x="1487" y="1075"/>
                    </a:lnTo>
                    <a:lnTo>
                      <a:pt x="1471" y="1109"/>
                    </a:lnTo>
                    <a:lnTo>
                      <a:pt x="1454" y="1142"/>
                    </a:lnTo>
                    <a:lnTo>
                      <a:pt x="1436" y="1174"/>
                    </a:lnTo>
                    <a:lnTo>
                      <a:pt x="1415" y="1206"/>
                    </a:lnTo>
                    <a:lnTo>
                      <a:pt x="1394" y="1237"/>
                    </a:lnTo>
                    <a:lnTo>
                      <a:pt x="1371" y="1265"/>
                    </a:lnTo>
                    <a:lnTo>
                      <a:pt x="1347" y="1294"/>
                    </a:lnTo>
                    <a:lnTo>
                      <a:pt x="1321" y="1320"/>
                    </a:lnTo>
                    <a:lnTo>
                      <a:pt x="1295" y="1346"/>
                    </a:lnTo>
                    <a:lnTo>
                      <a:pt x="1266" y="1370"/>
                    </a:lnTo>
                    <a:lnTo>
                      <a:pt x="1238" y="1393"/>
                    </a:lnTo>
                    <a:lnTo>
                      <a:pt x="1207" y="1415"/>
                    </a:lnTo>
                    <a:lnTo>
                      <a:pt x="1176" y="1435"/>
                    </a:lnTo>
                    <a:lnTo>
                      <a:pt x="1143" y="1453"/>
                    </a:lnTo>
                    <a:lnTo>
                      <a:pt x="1110" y="1470"/>
                    </a:lnTo>
                    <a:lnTo>
                      <a:pt x="1076" y="1486"/>
                    </a:lnTo>
                    <a:lnTo>
                      <a:pt x="1040" y="1500"/>
                    </a:lnTo>
                    <a:lnTo>
                      <a:pt x="1004" y="1513"/>
                    </a:lnTo>
                    <a:lnTo>
                      <a:pt x="967" y="1523"/>
                    </a:lnTo>
                    <a:lnTo>
                      <a:pt x="930" y="1531"/>
                    </a:lnTo>
                    <a:lnTo>
                      <a:pt x="892" y="1538"/>
                    </a:lnTo>
                    <a:lnTo>
                      <a:pt x="853" y="1543"/>
                    </a:lnTo>
                    <a:lnTo>
                      <a:pt x="814" y="1546"/>
                    </a:lnTo>
                    <a:lnTo>
                      <a:pt x="774" y="1547"/>
                    </a:lnTo>
                    <a:lnTo>
                      <a:pt x="735" y="1546"/>
                    </a:lnTo>
                    <a:lnTo>
                      <a:pt x="695" y="1543"/>
                    </a:lnTo>
                    <a:lnTo>
                      <a:pt x="656" y="1538"/>
                    </a:lnTo>
                    <a:lnTo>
                      <a:pt x="618" y="1531"/>
                    </a:lnTo>
                    <a:lnTo>
                      <a:pt x="581" y="1523"/>
                    </a:lnTo>
                    <a:lnTo>
                      <a:pt x="544" y="1513"/>
                    </a:lnTo>
                    <a:lnTo>
                      <a:pt x="509" y="1500"/>
                    </a:lnTo>
                    <a:lnTo>
                      <a:pt x="473" y="1486"/>
                    </a:lnTo>
                    <a:lnTo>
                      <a:pt x="439" y="1470"/>
                    </a:lnTo>
                    <a:lnTo>
                      <a:pt x="405" y="1453"/>
                    </a:lnTo>
                    <a:lnTo>
                      <a:pt x="373" y="1435"/>
                    </a:lnTo>
                    <a:lnTo>
                      <a:pt x="341" y="1415"/>
                    </a:lnTo>
                    <a:lnTo>
                      <a:pt x="311" y="1393"/>
                    </a:lnTo>
                    <a:lnTo>
                      <a:pt x="282" y="1370"/>
                    </a:lnTo>
                    <a:lnTo>
                      <a:pt x="254" y="1346"/>
                    </a:lnTo>
                    <a:lnTo>
                      <a:pt x="227" y="1320"/>
                    </a:lnTo>
                    <a:lnTo>
                      <a:pt x="202" y="1294"/>
                    </a:lnTo>
                    <a:lnTo>
                      <a:pt x="177" y="1265"/>
                    </a:lnTo>
                    <a:lnTo>
                      <a:pt x="154" y="1237"/>
                    </a:lnTo>
                    <a:lnTo>
                      <a:pt x="132" y="1206"/>
                    </a:lnTo>
                    <a:lnTo>
                      <a:pt x="113" y="1174"/>
                    </a:lnTo>
                    <a:lnTo>
                      <a:pt x="94" y="1142"/>
                    </a:lnTo>
                    <a:lnTo>
                      <a:pt x="76" y="1109"/>
                    </a:lnTo>
                    <a:lnTo>
                      <a:pt x="62" y="1075"/>
                    </a:lnTo>
                    <a:lnTo>
                      <a:pt x="48" y="1040"/>
                    </a:lnTo>
                    <a:lnTo>
                      <a:pt x="35" y="1003"/>
                    </a:lnTo>
                    <a:lnTo>
                      <a:pt x="25" y="967"/>
                    </a:lnTo>
                    <a:lnTo>
                      <a:pt x="16" y="929"/>
                    </a:lnTo>
                    <a:lnTo>
                      <a:pt x="9" y="891"/>
                    </a:lnTo>
                    <a:lnTo>
                      <a:pt x="5" y="853"/>
                    </a:lnTo>
                    <a:lnTo>
                      <a:pt x="1" y="814"/>
                    </a:lnTo>
                    <a:lnTo>
                      <a:pt x="0" y="774"/>
                    </a:lnTo>
                    <a:lnTo>
                      <a:pt x="1" y="734"/>
                    </a:lnTo>
                    <a:lnTo>
                      <a:pt x="5" y="694"/>
                    </a:lnTo>
                    <a:lnTo>
                      <a:pt x="9" y="655"/>
                    </a:lnTo>
                    <a:lnTo>
                      <a:pt x="16" y="618"/>
                    </a:lnTo>
                    <a:lnTo>
                      <a:pt x="25" y="580"/>
                    </a:lnTo>
                    <a:lnTo>
                      <a:pt x="35" y="544"/>
                    </a:lnTo>
                    <a:lnTo>
                      <a:pt x="48" y="507"/>
                    </a:lnTo>
                    <a:lnTo>
                      <a:pt x="62" y="473"/>
                    </a:lnTo>
                    <a:lnTo>
                      <a:pt x="76" y="439"/>
                    </a:lnTo>
                    <a:lnTo>
                      <a:pt x="94" y="405"/>
                    </a:lnTo>
                    <a:lnTo>
                      <a:pt x="113" y="373"/>
                    </a:lnTo>
                    <a:lnTo>
                      <a:pt x="132" y="341"/>
                    </a:lnTo>
                    <a:lnTo>
                      <a:pt x="154" y="311"/>
                    </a:lnTo>
                    <a:lnTo>
                      <a:pt x="177" y="281"/>
                    </a:lnTo>
                    <a:lnTo>
                      <a:pt x="202" y="254"/>
                    </a:lnTo>
                    <a:lnTo>
                      <a:pt x="227" y="227"/>
                    </a:lnTo>
                    <a:lnTo>
                      <a:pt x="254" y="202"/>
                    </a:lnTo>
                    <a:lnTo>
                      <a:pt x="282" y="177"/>
                    </a:lnTo>
                    <a:lnTo>
                      <a:pt x="311" y="154"/>
                    </a:lnTo>
                    <a:lnTo>
                      <a:pt x="341" y="132"/>
                    </a:lnTo>
                    <a:lnTo>
                      <a:pt x="373" y="112"/>
                    </a:lnTo>
                    <a:lnTo>
                      <a:pt x="405" y="93"/>
                    </a:lnTo>
                    <a:lnTo>
                      <a:pt x="439" y="76"/>
                    </a:lnTo>
                    <a:lnTo>
                      <a:pt x="473" y="61"/>
                    </a:lnTo>
                    <a:lnTo>
                      <a:pt x="509" y="47"/>
                    </a:lnTo>
                    <a:lnTo>
                      <a:pt x="544" y="35"/>
                    </a:lnTo>
                    <a:lnTo>
                      <a:pt x="581" y="25"/>
                    </a:lnTo>
                    <a:lnTo>
                      <a:pt x="618" y="16"/>
                    </a:lnTo>
                    <a:lnTo>
                      <a:pt x="656" y="9"/>
                    </a:lnTo>
                    <a:lnTo>
                      <a:pt x="695" y="4"/>
                    </a:lnTo>
                    <a:lnTo>
                      <a:pt x="735" y="1"/>
                    </a:lnTo>
                    <a:lnTo>
                      <a:pt x="774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4" name="Freeform 35"/>
              <p:cNvSpPr>
                <a:spLocks noEditPoints="1"/>
              </p:cNvSpPr>
              <p:nvPr/>
            </p:nvSpPr>
            <p:spPr bwMode="auto">
              <a:xfrm>
                <a:off x="6059071" y="5211540"/>
                <a:ext cx="137606" cy="137606"/>
              </a:xfrm>
              <a:custGeom>
                <a:avLst/>
                <a:gdLst>
                  <a:gd name="T0" fmla="*/ 470 w 608"/>
                  <a:gd name="T1" fmla="*/ 1 h 609"/>
                  <a:gd name="T2" fmla="*/ 514 w 608"/>
                  <a:gd name="T3" fmla="*/ 13 h 609"/>
                  <a:gd name="T4" fmla="*/ 552 w 608"/>
                  <a:gd name="T5" fmla="*/ 36 h 609"/>
                  <a:gd name="T6" fmla="*/ 563 w 608"/>
                  <a:gd name="T7" fmla="*/ 46 h 609"/>
                  <a:gd name="T8" fmla="*/ 589 w 608"/>
                  <a:gd name="T9" fmla="*/ 81 h 609"/>
                  <a:gd name="T10" fmla="*/ 604 w 608"/>
                  <a:gd name="T11" fmla="*/ 123 h 609"/>
                  <a:gd name="T12" fmla="*/ 608 w 608"/>
                  <a:gd name="T13" fmla="*/ 455 h 609"/>
                  <a:gd name="T14" fmla="*/ 601 w 608"/>
                  <a:gd name="T15" fmla="*/ 501 h 609"/>
                  <a:gd name="T16" fmla="*/ 581 w 608"/>
                  <a:gd name="T17" fmla="*/ 541 h 609"/>
                  <a:gd name="T18" fmla="*/ 552 w 608"/>
                  <a:gd name="T19" fmla="*/ 574 h 609"/>
                  <a:gd name="T20" fmla="*/ 514 w 608"/>
                  <a:gd name="T21" fmla="*/ 597 h 609"/>
                  <a:gd name="T22" fmla="*/ 470 w 608"/>
                  <a:gd name="T23" fmla="*/ 608 h 609"/>
                  <a:gd name="T24" fmla="*/ 138 w 608"/>
                  <a:gd name="T25" fmla="*/ 608 h 609"/>
                  <a:gd name="T26" fmla="*/ 93 w 608"/>
                  <a:gd name="T27" fmla="*/ 597 h 609"/>
                  <a:gd name="T28" fmla="*/ 55 w 608"/>
                  <a:gd name="T29" fmla="*/ 574 h 609"/>
                  <a:gd name="T30" fmla="*/ 35 w 608"/>
                  <a:gd name="T31" fmla="*/ 553 h 609"/>
                  <a:gd name="T32" fmla="*/ 11 w 608"/>
                  <a:gd name="T33" fmla="*/ 514 h 609"/>
                  <a:gd name="T34" fmla="*/ 0 w 608"/>
                  <a:gd name="T35" fmla="*/ 471 h 609"/>
                  <a:gd name="T36" fmla="*/ 0 w 608"/>
                  <a:gd name="T37" fmla="*/ 138 h 609"/>
                  <a:gd name="T38" fmla="*/ 11 w 608"/>
                  <a:gd name="T39" fmla="*/ 95 h 609"/>
                  <a:gd name="T40" fmla="*/ 35 w 608"/>
                  <a:gd name="T41" fmla="*/ 57 h 609"/>
                  <a:gd name="T42" fmla="*/ 67 w 608"/>
                  <a:gd name="T43" fmla="*/ 28 h 609"/>
                  <a:gd name="T44" fmla="*/ 107 w 608"/>
                  <a:gd name="T45" fmla="*/ 8 h 609"/>
                  <a:gd name="T46" fmla="*/ 152 w 608"/>
                  <a:gd name="T47" fmla="*/ 0 h 609"/>
                  <a:gd name="T48" fmla="*/ 143 w 608"/>
                  <a:gd name="T49" fmla="*/ 61 h 609"/>
                  <a:gd name="T50" fmla="*/ 116 w 608"/>
                  <a:gd name="T51" fmla="*/ 68 h 609"/>
                  <a:gd name="T52" fmla="*/ 93 w 608"/>
                  <a:gd name="T53" fmla="*/ 81 h 609"/>
                  <a:gd name="T54" fmla="*/ 75 w 608"/>
                  <a:gd name="T55" fmla="*/ 102 h 609"/>
                  <a:gd name="T56" fmla="*/ 62 w 608"/>
                  <a:gd name="T57" fmla="*/ 127 h 609"/>
                  <a:gd name="T58" fmla="*/ 58 w 608"/>
                  <a:gd name="T59" fmla="*/ 154 h 609"/>
                  <a:gd name="T60" fmla="*/ 60 w 608"/>
                  <a:gd name="T61" fmla="*/ 475 h 609"/>
                  <a:gd name="T62" fmla="*/ 69 w 608"/>
                  <a:gd name="T63" fmla="*/ 501 h 609"/>
                  <a:gd name="T64" fmla="*/ 86 w 608"/>
                  <a:gd name="T65" fmla="*/ 522 h 609"/>
                  <a:gd name="T66" fmla="*/ 108 w 608"/>
                  <a:gd name="T67" fmla="*/ 538 h 609"/>
                  <a:gd name="T68" fmla="*/ 134 w 608"/>
                  <a:gd name="T69" fmla="*/ 547 h 609"/>
                  <a:gd name="T70" fmla="*/ 454 w 608"/>
                  <a:gd name="T71" fmla="*/ 550 h 609"/>
                  <a:gd name="T72" fmla="*/ 482 w 608"/>
                  <a:gd name="T73" fmla="*/ 545 h 609"/>
                  <a:gd name="T74" fmla="*/ 507 w 608"/>
                  <a:gd name="T75" fmla="*/ 534 h 609"/>
                  <a:gd name="T76" fmla="*/ 527 w 608"/>
                  <a:gd name="T77" fmla="*/ 516 h 609"/>
                  <a:gd name="T78" fmla="*/ 541 w 608"/>
                  <a:gd name="T79" fmla="*/ 492 h 609"/>
                  <a:gd name="T80" fmla="*/ 548 w 608"/>
                  <a:gd name="T81" fmla="*/ 465 h 609"/>
                  <a:gd name="T82" fmla="*/ 548 w 608"/>
                  <a:gd name="T83" fmla="*/ 145 h 609"/>
                  <a:gd name="T84" fmla="*/ 541 w 608"/>
                  <a:gd name="T85" fmla="*/ 118 h 609"/>
                  <a:gd name="T86" fmla="*/ 527 w 608"/>
                  <a:gd name="T87" fmla="*/ 94 h 609"/>
                  <a:gd name="T88" fmla="*/ 514 w 608"/>
                  <a:gd name="T89" fmla="*/ 81 h 609"/>
                  <a:gd name="T90" fmla="*/ 491 w 608"/>
                  <a:gd name="T91" fmla="*/ 68 h 609"/>
                  <a:gd name="T92" fmla="*/ 464 w 608"/>
                  <a:gd name="T93" fmla="*/ 61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08" h="609">
                    <a:moveTo>
                      <a:pt x="152" y="0"/>
                    </a:moveTo>
                    <a:lnTo>
                      <a:pt x="454" y="0"/>
                    </a:lnTo>
                    <a:lnTo>
                      <a:pt x="470" y="1"/>
                    </a:lnTo>
                    <a:lnTo>
                      <a:pt x="484" y="4"/>
                    </a:lnTo>
                    <a:lnTo>
                      <a:pt x="499" y="8"/>
                    </a:lnTo>
                    <a:lnTo>
                      <a:pt x="514" y="13"/>
                    </a:lnTo>
                    <a:lnTo>
                      <a:pt x="527" y="20"/>
                    </a:lnTo>
                    <a:lnTo>
                      <a:pt x="539" y="28"/>
                    </a:lnTo>
                    <a:lnTo>
                      <a:pt x="552" y="36"/>
                    </a:lnTo>
                    <a:lnTo>
                      <a:pt x="562" y="46"/>
                    </a:lnTo>
                    <a:lnTo>
                      <a:pt x="562" y="46"/>
                    </a:lnTo>
                    <a:lnTo>
                      <a:pt x="563" y="46"/>
                    </a:lnTo>
                    <a:lnTo>
                      <a:pt x="572" y="57"/>
                    </a:lnTo>
                    <a:lnTo>
                      <a:pt x="581" y="69"/>
                    </a:lnTo>
                    <a:lnTo>
                      <a:pt x="589" y="81"/>
                    </a:lnTo>
                    <a:lnTo>
                      <a:pt x="595" y="95"/>
                    </a:lnTo>
                    <a:lnTo>
                      <a:pt x="601" y="109"/>
                    </a:lnTo>
                    <a:lnTo>
                      <a:pt x="604" y="123"/>
                    </a:lnTo>
                    <a:lnTo>
                      <a:pt x="606" y="138"/>
                    </a:lnTo>
                    <a:lnTo>
                      <a:pt x="608" y="154"/>
                    </a:lnTo>
                    <a:lnTo>
                      <a:pt x="608" y="455"/>
                    </a:lnTo>
                    <a:lnTo>
                      <a:pt x="606" y="471"/>
                    </a:lnTo>
                    <a:lnTo>
                      <a:pt x="604" y="486"/>
                    </a:lnTo>
                    <a:lnTo>
                      <a:pt x="601" y="501"/>
                    </a:lnTo>
                    <a:lnTo>
                      <a:pt x="595" y="514"/>
                    </a:lnTo>
                    <a:lnTo>
                      <a:pt x="589" y="528"/>
                    </a:lnTo>
                    <a:lnTo>
                      <a:pt x="581" y="541"/>
                    </a:lnTo>
                    <a:lnTo>
                      <a:pt x="572" y="553"/>
                    </a:lnTo>
                    <a:lnTo>
                      <a:pt x="563" y="563"/>
                    </a:lnTo>
                    <a:lnTo>
                      <a:pt x="552" y="574"/>
                    </a:lnTo>
                    <a:lnTo>
                      <a:pt x="540" y="583"/>
                    </a:lnTo>
                    <a:lnTo>
                      <a:pt x="527" y="590"/>
                    </a:lnTo>
                    <a:lnTo>
                      <a:pt x="514" y="597"/>
                    </a:lnTo>
                    <a:lnTo>
                      <a:pt x="499" y="602"/>
                    </a:lnTo>
                    <a:lnTo>
                      <a:pt x="484" y="606"/>
                    </a:lnTo>
                    <a:lnTo>
                      <a:pt x="470" y="608"/>
                    </a:lnTo>
                    <a:lnTo>
                      <a:pt x="454" y="609"/>
                    </a:lnTo>
                    <a:lnTo>
                      <a:pt x="152" y="609"/>
                    </a:lnTo>
                    <a:lnTo>
                      <a:pt x="138" y="608"/>
                    </a:lnTo>
                    <a:lnTo>
                      <a:pt x="122" y="606"/>
                    </a:lnTo>
                    <a:lnTo>
                      <a:pt x="108" y="602"/>
                    </a:lnTo>
                    <a:lnTo>
                      <a:pt x="93" y="597"/>
                    </a:lnTo>
                    <a:lnTo>
                      <a:pt x="79" y="590"/>
                    </a:lnTo>
                    <a:lnTo>
                      <a:pt x="67" y="583"/>
                    </a:lnTo>
                    <a:lnTo>
                      <a:pt x="55" y="574"/>
                    </a:lnTo>
                    <a:lnTo>
                      <a:pt x="44" y="563"/>
                    </a:lnTo>
                    <a:lnTo>
                      <a:pt x="44" y="563"/>
                    </a:lnTo>
                    <a:lnTo>
                      <a:pt x="35" y="553"/>
                    </a:lnTo>
                    <a:lnTo>
                      <a:pt x="26" y="541"/>
                    </a:lnTo>
                    <a:lnTo>
                      <a:pt x="18" y="528"/>
                    </a:lnTo>
                    <a:lnTo>
                      <a:pt x="11" y="514"/>
                    </a:lnTo>
                    <a:lnTo>
                      <a:pt x="6" y="501"/>
                    </a:lnTo>
                    <a:lnTo>
                      <a:pt x="2" y="486"/>
                    </a:lnTo>
                    <a:lnTo>
                      <a:pt x="0" y="471"/>
                    </a:lnTo>
                    <a:lnTo>
                      <a:pt x="0" y="455"/>
                    </a:lnTo>
                    <a:lnTo>
                      <a:pt x="0" y="154"/>
                    </a:lnTo>
                    <a:lnTo>
                      <a:pt x="0" y="138"/>
                    </a:lnTo>
                    <a:lnTo>
                      <a:pt x="2" y="123"/>
                    </a:lnTo>
                    <a:lnTo>
                      <a:pt x="6" y="109"/>
                    </a:lnTo>
                    <a:lnTo>
                      <a:pt x="11" y="95"/>
                    </a:lnTo>
                    <a:lnTo>
                      <a:pt x="18" y="81"/>
                    </a:lnTo>
                    <a:lnTo>
                      <a:pt x="26" y="69"/>
                    </a:lnTo>
                    <a:lnTo>
                      <a:pt x="35" y="57"/>
                    </a:lnTo>
                    <a:lnTo>
                      <a:pt x="44" y="46"/>
                    </a:lnTo>
                    <a:lnTo>
                      <a:pt x="55" y="36"/>
                    </a:lnTo>
                    <a:lnTo>
                      <a:pt x="67" y="28"/>
                    </a:lnTo>
                    <a:lnTo>
                      <a:pt x="79" y="20"/>
                    </a:lnTo>
                    <a:lnTo>
                      <a:pt x="93" y="13"/>
                    </a:lnTo>
                    <a:lnTo>
                      <a:pt x="107" y="8"/>
                    </a:lnTo>
                    <a:lnTo>
                      <a:pt x="122" y="4"/>
                    </a:lnTo>
                    <a:lnTo>
                      <a:pt x="138" y="1"/>
                    </a:lnTo>
                    <a:lnTo>
                      <a:pt x="152" y="0"/>
                    </a:lnTo>
                    <a:close/>
                    <a:moveTo>
                      <a:pt x="454" y="60"/>
                    </a:moveTo>
                    <a:lnTo>
                      <a:pt x="152" y="60"/>
                    </a:lnTo>
                    <a:lnTo>
                      <a:pt x="143" y="61"/>
                    </a:lnTo>
                    <a:lnTo>
                      <a:pt x="134" y="62"/>
                    </a:lnTo>
                    <a:lnTo>
                      <a:pt x="125" y="64"/>
                    </a:lnTo>
                    <a:lnTo>
                      <a:pt x="116" y="68"/>
                    </a:lnTo>
                    <a:lnTo>
                      <a:pt x="108" y="71"/>
                    </a:lnTo>
                    <a:lnTo>
                      <a:pt x="100" y="76"/>
                    </a:lnTo>
                    <a:lnTo>
                      <a:pt x="93" y="81"/>
                    </a:lnTo>
                    <a:lnTo>
                      <a:pt x="86" y="88"/>
                    </a:lnTo>
                    <a:lnTo>
                      <a:pt x="79" y="94"/>
                    </a:lnTo>
                    <a:lnTo>
                      <a:pt x="75" y="102"/>
                    </a:lnTo>
                    <a:lnTo>
                      <a:pt x="69" y="110"/>
                    </a:lnTo>
                    <a:lnTo>
                      <a:pt x="66" y="118"/>
                    </a:lnTo>
                    <a:lnTo>
                      <a:pt x="62" y="127"/>
                    </a:lnTo>
                    <a:lnTo>
                      <a:pt x="60" y="135"/>
                    </a:lnTo>
                    <a:lnTo>
                      <a:pt x="59" y="145"/>
                    </a:lnTo>
                    <a:lnTo>
                      <a:pt x="58" y="154"/>
                    </a:lnTo>
                    <a:lnTo>
                      <a:pt x="58" y="455"/>
                    </a:lnTo>
                    <a:lnTo>
                      <a:pt x="59" y="465"/>
                    </a:lnTo>
                    <a:lnTo>
                      <a:pt x="60" y="475"/>
                    </a:lnTo>
                    <a:lnTo>
                      <a:pt x="62" y="484"/>
                    </a:lnTo>
                    <a:lnTo>
                      <a:pt x="66" y="492"/>
                    </a:lnTo>
                    <a:lnTo>
                      <a:pt x="69" y="501"/>
                    </a:lnTo>
                    <a:lnTo>
                      <a:pt x="75" y="509"/>
                    </a:lnTo>
                    <a:lnTo>
                      <a:pt x="79" y="516"/>
                    </a:lnTo>
                    <a:lnTo>
                      <a:pt x="86" y="522"/>
                    </a:lnTo>
                    <a:lnTo>
                      <a:pt x="93" y="528"/>
                    </a:lnTo>
                    <a:lnTo>
                      <a:pt x="100" y="534"/>
                    </a:lnTo>
                    <a:lnTo>
                      <a:pt x="108" y="538"/>
                    </a:lnTo>
                    <a:lnTo>
                      <a:pt x="116" y="543"/>
                    </a:lnTo>
                    <a:lnTo>
                      <a:pt x="125" y="545"/>
                    </a:lnTo>
                    <a:lnTo>
                      <a:pt x="134" y="547"/>
                    </a:lnTo>
                    <a:lnTo>
                      <a:pt x="143" y="550"/>
                    </a:lnTo>
                    <a:lnTo>
                      <a:pt x="152" y="550"/>
                    </a:lnTo>
                    <a:lnTo>
                      <a:pt x="454" y="550"/>
                    </a:lnTo>
                    <a:lnTo>
                      <a:pt x="464" y="550"/>
                    </a:lnTo>
                    <a:lnTo>
                      <a:pt x="473" y="547"/>
                    </a:lnTo>
                    <a:lnTo>
                      <a:pt x="482" y="545"/>
                    </a:lnTo>
                    <a:lnTo>
                      <a:pt x="491" y="543"/>
                    </a:lnTo>
                    <a:lnTo>
                      <a:pt x="499" y="538"/>
                    </a:lnTo>
                    <a:lnTo>
                      <a:pt x="507" y="534"/>
                    </a:lnTo>
                    <a:lnTo>
                      <a:pt x="514" y="528"/>
                    </a:lnTo>
                    <a:lnTo>
                      <a:pt x="521" y="522"/>
                    </a:lnTo>
                    <a:lnTo>
                      <a:pt x="527" y="516"/>
                    </a:lnTo>
                    <a:lnTo>
                      <a:pt x="532" y="508"/>
                    </a:lnTo>
                    <a:lnTo>
                      <a:pt x="537" y="501"/>
                    </a:lnTo>
                    <a:lnTo>
                      <a:pt x="541" y="492"/>
                    </a:lnTo>
                    <a:lnTo>
                      <a:pt x="545" y="484"/>
                    </a:lnTo>
                    <a:lnTo>
                      <a:pt x="547" y="475"/>
                    </a:lnTo>
                    <a:lnTo>
                      <a:pt x="548" y="465"/>
                    </a:lnTo>
                    <a:lnTo>
                      <a:pt x="548" y="455"/>
                    </a:lnTo>
                    <a:lnTo>
                      <a:pt x="548" y="154"/>
                    </a:lnTo>
                    <a:lnTo>
                      <a:pt x="548" y="145"/>
                    </a:lnTo>
                    <a:lnTo>
                      <a:pt x="547" y="135"/>
                    </a:lnTo>
                    <a:lnTo>
                      <a:pt x="545" y="126"/>
                    </a:lnTo>
                    <a:lnTo>
                      <a:pt x="541" y="118"/>
                    </a:lnTo>
                    <a:lnTo>
                      <a:pt x="537" y="110"/>
                    </a:lnTo>
                    <a:lnTo>
                      <a:pt x="532" y="102"/>
                    </a:lnTo>
                    <a:lnTo>
                      <a:pt x="527" y="94"/>
                    </a:lnTo>
                    <a:lnTo>
                      <a:pt x="521" y="88"/>
                    </a:lnTo>
                    <a:lnTo>
                      <a:pt x="521" y="87"/>
                    </a:lnTo>
                    <a:lnTo>
                      <a:pt x="514" y="81"/>
                    </a:lnTo>
                    <a:lnTo>
                      <a:pt x="507" y="76"/>
                    </a:lnTo>
                    <a:lnTo>
                      <a:pt x="499" y="71"/>
                    </a:lnTo>
                    <a:lnTo>
                      <a:pt x="491" y="68"/>
                    </a:lnTo>
                    <a:lnTo>
                      <a:pt x="482" y="64"/>
                    </a:lnTo>
                    <a:lnTo>
                      <a:pt x="473" y="62"/>
                    </a:lnTo>
                    <a:lnTo>
                      <a:pt x="464" y="61"/>
                    </a:lnTo>
                    <a:lnTo>
                      <a:pt x="454" y="60"/>
                    </a:lnTo>
                    <a:close/>
                  </a:path>
                </a:pathLst>
              </a:custGeom>
              <a:gradFill flip="none" rotWithShape="1">
                <a:gsLst>
                  <a:gs pos="46000">
                    <a:srgbClr val="FFFFFF"/>
                  </a:gs>
                  <a:gs pos="56000">
                    <a:schemeClr val="bg1">
                      <a:alpha val="45000"/>
                    </a:schemeClr>
                  </a:gs>
                  <a:gs pos="100000">
                    <a:srgbClr val="FFFFFF"/>
                  </a:gs>
                  <a:gs pos="0">
                    <a:schemeClr val="bg1">
                      <a:alpha val="97000"/>
                    </a:schemeClr>
                  </a:gs>
                </a:gsLst>
                <a:lin ang="189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5" name="Freeform 42"/>
              <p:cNvSpPr>
                <a:spLocks/>
              </p:cNvSpPr>
              <p:nvPr/>
            </p:nvSpPr>
            <p:spPr bwMode="auto">
              <a:xfrm>
                <a:off x="5940539" y="5287836"/>
                <a:ext cx="371944" cy="178479"/>
              </a:xfrm>
              <a:custGeom>
                <a:avLst/>
                <a:gdLst>
                  <a:gd name="T0" fmla="*/ 1635 w 1638"/>
                  <a:gd name="T1" fmla="*/ 43 h 786"/>
                  <a:gd name="T2" fmla="*/ 1625 w 1638"/>
                  <a:gd name="T3" fmla="*/ 122 h 786"/>
                  <a:gd name="T4" fmla="*/ 1605 w 1638"/>
                  <a:gd name="T5" fmla="*/ 199 h 786"/>
                  <a:gd name="T6" fmla="*/ 1580 w 1638"/>
                  <a:gd name="T7" fmla="*/ 273 h 786"/>
                  <a:gd name="T8" fmla="*/ 1547 w 1638"/>
                  <a:gd name="T9" fmla="*/ 344 h 786"/>
                  <a:gd name="T10" fmla="*/ 1508 w 1638"/>
                  <a:gd name="T11" fmla="*/ 410 h 786"/>
                  <a:gd name="T12" fmla="*/ 1464 w 1638"/>
                  <a:gd name="T13" fmla="*/ 473 h 786"/>
                  <a:gd name="T14" fmla="*/ 1414 w 1638"/>
                  <a:gd name="T15" fmla="*/ 531 h 786"/>
                  <a:gd name="T16" fmla="*/ 1359 w 1638"/>
                  <a:gd name="T17" fmla="*/ 584 h 786"/>
                  <a:gd name="T18" fmla="*/ 1298 w 1638"/>
                  <a:gd name="T19" fmla="*/ 631 h 786"/>
                  <a:gd name="T20" fmla="*/ 1235 w 1638"/>
                  <a:gd name="T21" fmla="*/ 674 h 786"/>
                  <a:gd name="T22" fmla="*/ 1166 w 1638"/>
                  <a:gd name="T23" fmla="*/ 710 h 786"/>
                  <a:gd name="T24" fmla="*/ 1094 w 1638"/>
                  <a:gd name="T25" fmla="*/ 740 h 786"/>
                  <a:gd name="T26" fmla="*/ 1019 w 1638"/>
                  <a:gd name="T27" fmla="*/ 763 h 786"/>
                  <a:gd name="T28" fmla="*/ 940 w 1638"/>
                  <a:gd name="T29" fmla="*/ 777 h 786"/>
                  <a:gd name="T30" fmla="*/ 861 w 1638"/>
                  <a:gd name="T31" fmla="*/ 785 h 786"/>
                  <a:gd name="T32" fmla="*/ 778 w 1638"/>
                  <a:gd name="T33" fmla="*/ 785 h 786"/>
                  <a:gd name="T34" fmla="*/ 697 w 1638"/>
                  <a:gd name="T35" fmla="*/ 777 h 786"/>
                  <a:gd name="T36" fmla="*/ 619 w 1638"/>
                  <a:gd name="T37" fmla="*/ 763 h 786"/>
                  <a:gd name="T38" fmla="*/ 543 w 1638"/>
                  <a:gd name="T39" fmla="*/ 740 h 786"/>
                  <a:gd name="T40" fmla="*/ 472 w 1638"/>
                  <a:gd name="T41" fmla="*/ 710 h 786"/>
                  <a:gd name="T42" fmla="*/ 403 w 1638"/>
                  <a:gd name="T43" fmla="*/ 674 h 786"/>
                  <a:gd name="T44" fmla="*/ 338 w 1638"/>
                  <a:gd name="T45" fmla="*/ 631 h 786"/>
                  <a:gd name="T46" fmla="*/ 279 w 1638"/>
                  <a:gd name="T47" fmla="*/ 584 h 786"/>
                  <a:gd name="T48" fmla="*/ 223 w 1638"/>
                  <a:gd name="T49" fmla="*/ 530 h 786"/>
                  <a:gd name="T50" fmla="*/ 173 w 1638"/>
                  <a:gd name="T51" fmla="*/ 472 h 786"/>
                  <a:gd name="T52" fmla="*/ 128 w 1638"/>
                  <a:gd name="T53" fmla="*/ 409 h 786"/>
                  <a:gd name="T54" fmla="*/ 89 w 1638"/>
                  <a:gd name="T55" fmla="*/ 342 h 786"/>
                  <a:gd name="T56" fmla="*/ 58 w 1638"/>
                  <a:gd name="T57" fmla="*/ 271 h 786"/>
                  <a:gd name="T58" fmla="*/ 32 w 1638"/>
                  <a:gd name="T59" fmla="*/ 197 h 786"/>
                  <a:gd name="T60" fmla="*/ 14 w 1638"/>
                  <a:gd name="T61" fmla="*/ 120 h 786"/>
                  <a:gd name="T62" fmla="*/ 3 w 1638"/>
                  <a:gd name="T63" fmla="*/ 40 h 786"/>
                  <a:gd name="T64" fmla="*/ 48 w 1638"/>
                  <a:gd name="T65" fmla="*/ 6 h 786"/>
                  <a:gd name="T66" fmla="*/ 146 w 1638"/>
                  <a:gd name="T67" fmla="*/ 18 h 786"/>
                  <a:gd name="T68" fmla="*/ 246 w 1638"/>
                  <a:gd name="T69" fmla="*/ 28 h 786"/>
                  <a:gd name="T70" fmla="*/ 348 w 1638"/>
                  <a:gd name="T71" fmla="*/ 37 h 786"/>
                  <a:gd name="T72" fmla="*/ 452 w 1638"/>
                  <a:gd name="T73" fmla="*/ 44 h 786"/>
                  <a:gd name="T74" fmla="*/ 557 w 1638"/>
                  <a:gd name="T75" fmla="*/ 50 h 786"/>
                  <a:gd name="T76" fmla="*/ 664 w 1638"/>
                  <a:gd name="T77" fmla="*/ 53 h 786"/>
                  <a:gd name="T78" fmla="*/ 774 w 1638"/>
                  <a:gd name="T79" fmla="*/ 56 h 786"/>
                  <a:gd name="T80" fmla="*/ 882 w 1638"/>
                  <a:gd name="T81" fmla="*/ 56 h 786"/>
                  <a:gd name="T82" fmla="*/ 988 w 1638"/>
                  <a:gd name="T83" fmla="*/ 53 h 786"/>
                  <a:gd name="T84" fmla="*/ 1093 w 1638"/>
                  <a:gd name="T85" fmla="*/ 50 h 786"/>
                  <a:gd name="T86" fmla="*/ 1196 w 1638"/>
                  <a:gd name="T87" fmla="*/ 45 h 786"/>
                  <a:gd name="T88" fmla="*/ 1297 w 1638"/>
                  <a:gd name="T89" fmla="*/ 39 h 786"/>
                  <a:gd name="T90" fmla="*/ 1398 w 1638"/>
                  <a:gd name="T91" fmla="*/ 30 h 786"/>
                  <a:gd name="T92" fmla="*/ 1495 w 1638"/>
                  <a:gd name="T93" fmla="*/ 20 h 786"/>
                  <a:gd name="T94" fmla="*/ 1590 w 1638"/>
                  <a:gd name="T95" fmla="*/ 9 h 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638" h="786">
                    <a:moveTo>
                      <a:pt x="1638" y="2"/>
                    </a:moveTo>
                    <a:lnTo>
                      <a:pt x="1635" y="43"/>
                    </a:lnTo>
                    <a:lnTo>
                      <a:pt x="1630" y="83"/>
                    </a:lnTo>
                    <a:lnTo>
                      <a:pt x="1625" y="122"/>
                    </a:lnTo>
                    <a:lnTo>
                      <a:pt x="1616" y="161"/>
                    </a:lnTo>
                    <a:lnTo>
                      <a:pt x="1605" y="199"/>
                    </a:lnTo>
                    <a:lnTo>
                      <a:pt x="1594" y="237"/>
                    </a:lnTo>
                    <a:lnTo>
                      <a:pt x="1580" y="273"/>
                    </a:lnTo>
                    <a:lnTo>
                      <a:pt x="1564" y="309"/>
                    </a:lnTo>
                    <a:lnTo>
                      <a:pt x="1547" y="344"/>
                    </a:lnTo>
                    <a:lnTo>
                      <a:pt x="1529" y="377"/>
                    </a:lnTo>
                    <a:lnTo>
                      <a:pt x="1508" y="410"/>
                    </a:lnTo>
                    <a:lnTo>
                      <a:pt x="1488" y="442"/>
                    </a:lnTo>
                    <a:lnTo>
                      <a:pt x="1464" y="473"/>
                    </a:lnTo>
                    <a:lnTo>
                      <a:pt x="1440" y="503"/>
                    </a:lnTo>
                    <a:lnTo>
                      <a:pt x="1414" y="531"/>
                    </a:lnTo>
                    <a:lnTo>
                      <a:pt x="1387" y="558"/>
                    </a:lnTo>
                    <a:lnTo>
                      <a:pt x="1359" y="584"/>
                    </a:lnTo>
                    <a:lnTo>
                      <a:pt x="1329" y="609"/>
                    </a:lnTo>
                    <a:lnTo>
                      <a:pt x="1298" y="631"/>
                    </a:lnTo>
                    <a:lnTo>
                      <a:pt x="1268" y="654"/>
                    </a:lnTo>
                    <a:lnTo>
                      <a:pt x="1235" y="674"/>
                    </a:lnTo>
                    <a:lnTo>
                      <a:pt x="1200" y="693"/>
                    </a:lnTo>
                    <a:lnTo>
                      <a:pt x="1166" y="710"/>
                    </a:lnTo>
                    <a:lnTo>
                      <a:pt x="1131" y="726"/>
                    </a:lnTo>
                    <a:lnTo>
                      <a:pt x="1094" y="740"/>
                    </a:lnTo>
                    <a:lnTo>
                      <a:pt x="1057" y="752"/>
                    </a:lnTo>
                    <a:lnTo>
                      <a:pt x="1019" y="763"/>
                    </a:lnTo>
                    <a:lnTo>
                      <a:pt x="980" y="771"/>
                    </a:lnTo>
                    <a:lnTo>
                      <a:pt x="940" y="777"/>
                    </a:lnTo>
                    <a:lnTo>
                      <a:pt x="900" y="783"/>
                    </a:lnTo>
                    <a:lnTo>
                      <a:pt x="861" y="785"/>
                    </a:lnTo>
                    <a:lnTo>
                      <a:pt x="819" y="786"/>
                    </a:lnTo>
                    <a:lnTo>
                      <a:pt x="778" y="785"/>
                    </a:lnTo>
                    <a:lnTo>
                      <a:pt x="737" y="783"/>
                    </a:lnTo>
                    <a:lnTo>
                      <a:pt x="697" y="777"/>
                    </a:lnTo>
                    <a:lnTo>
                      <a:pt x="657" y="771"/>
                    </a:lnTo>
                    <a:lnTo>
                      <a:pt x="619" y="763"/>
                    </a:lnTo>
                    <a:lnTo>
                      <a:pt x="581" y="752"/>
                    </a:lnTo>
                    <a:lnTo>
                      <a:pt x="543" y="740"/>
                    </a:lnTo>
                    <a:lnTo>
                      <a:pt x="507" y="725"/>
                    </a:lnTo>
                    <a:lnTo>
                      <a:pt x="472" y="710"/>
                    </a:lnTo>
                    <a:lnTo>
                      <a:pt x="436" y="693"/>
                    </a:lnTo>
                    <a:lnTo>
                      <a:pt x="403" y="674"/>
                    </a:lnTo>
                    <a:lnTo>
                      <a:pt x="370" y="653"/>
                    </a:lnTo>
                    <a:lnTo>
                      <a:pt x="338" y="631"/>
                    </a:lnTo>
                    <a:lnTo>
                      <a:pt x="308" y="607"/>
                    </a:lnTo>
                    <a:lnTo>
                      <a:pt x="279" y="584"/>
                    </a:lnTo>
                    <a:lnTo>
                      <a:pt x="250" y="557"/>
                    </a:lnTo>
                    <a:lnTo>
                      <a:pt x="223" y="530"/>
                    </a:lnTo>
                    <a:lnTo>
                      <a:pt x="198" y="501"/>
                    </a:lnTo>
                    <a:lnTo>
                      <a:pt x="173" y="472"/>
                    </a:lnTo>
                    <a:lnTo>
                      <a:pt x="150" y="441"/>
                    </a:lnTo>
                    <a:lnTo>
                      <a:pt x="128" y="409"/>
                    </a:lnTo>
                    <a:lnTo>
                      <a:pt x="109" y="376"/>
                    </a:lnTo>
                    <a:lnTo>
                      <a:pt x="89" y="342"/>
                    </a:lnTo>
                    <a:lnTo>
                      <a:pt x="73" y="308"/>
                    </a:lnTo>
                    <a:lnTo>
                      <a:pt x="58" y="271"/>
                    </a:lnTo>
                    <a:lnTo>
                      <a:pt x="44" y="235"/>
                    </a:lnTo>
                    <a:lnTo>
                      <a:pt x="32" y="197"/>
                    </a:lnTo>
                    <a:lnTo>
                      <a:pt x="22" y="159"/>
                    </a:lnTo>
                    <a:lnTo>
                      <a:pt x="14" y="120"/>
                    </a:lnTo>
                    <a:lnTo>
                      <a:pt x="7" y="81"/>
                    </a:lnTo>
                    <a:lnTo>
                      <a:pt x="3" y="40"/>
                    </a:lnTo>
                    <a:lnTo>
                      <a:pt x="0" y="0"/>
                    </a:lnTo>
                    <a:lnTo>
                      <a:pt x="48" y="6"/>
                    </a:lnTo>
                    <a:lnTo>
                      <a:pt x="96" y="12"/>
                    </a:lnTo>
                    <a:lnTo>
                      <a:pt x="146" y="18"/>
                    </a:lnTo>
                    <a:lnTo>
                      <a:pt x="196" y="24"/>
                    </a:lnTo>
                    <a:lnTo>
                      <a:pt x="246" y="28"/>
                    </a:lnTo>
                    <a:lnTo>
                      <a:pt x="297" y="33"/>
                    </a:lnTo>
                    <a:lnTo>
                      <a:pt x="348" y="37"/>
                    </a:lnTo>
                    <a:lnTo>
                      <a:pt x="400" y="41"/>
                    </a:lnTo>
                    <a:lnTo>
                      <a:pt x="452" y="44"/>
                    </a:lnTo>
                    <a:lnTo>
                      <a:pt x="505" y="48"/>
                    </a:lnTo>
                    <a:lnTo>
                      <a:pt x="557" y="50"/>
                    </a:lnTo>
                    <a:lnTo>
                      <a:pt x="611" y="52"/>
                    </a:lnTo>
                    <a:lnTo>
                      <a:pt x="664" y="53"/>
                    </a:lnTo>
                    <a:lnTo>
                      <a:pt x="719" y="55"/>
                    </a:lnTo>
                    <a:lnTo>
                      <a:pt x="774" y="56"/>
                    </a:lnTo>
                    <a:lnTo>
                      <a:pt x="829" y="56"/>
                    </a:lnTo>
                    <a:lnTo>
                      <a:pt x="882" y="56"/>
                    </a:lnTo>
                    <a:lnTo>
                      <a:pt x="936" y="55"/>
                    </a:lnTo>
                    <a:lnTo>
                      <a:pt x="988" y="53"/>
                    </a:lnTo>
                    <a:lnTo>
                      <a:pt x="1041" y="52"/>
                    </a:lnTo>
                    <a:lnTo>
                      <a:pt x="1093" y="50"/>
                    </a:lnTo>
                    <a:lnTo>
                      <a:pt x="1145" y="48"/>
                    </a:lnTo>
                    <a:lnTo>
                      <a:pt x="1196" y="45"/>
                    </a:lnTo>
                    <a:lnTo>
                      <a:pt x="1247" y="42"/>
                    </a:lnTo>
                    <a:lnTo>
                      <a:pt x="1297" y="39"/>
                    </a:lnTo>
                    <a:lnTo>
                      <a:pt x="1348" y="34"/>
                    </a:lnTo>
                    <a:lnTo>
                      <a:pt x="1398" y="30"/>
                    </a:lnTo>
                    <a:lnTo>
                      <a:pt x="1447" y="25"/>
                    </a:lnTo>
                    <a:lnTo>
                      <a:pt x="1495" y="20"/>
                    </a:lnTo>
                    <a:lnTo>
                      <a:pt x="1544" y="15"/>
                    </a:lnTo>
                    <a:lnTo>
                      <a:pt x="1590" y="9"/>
                    </a:lnTo>
                    <a:lnTo>
                      <a:pt x="1638" y="2"/>
                    </a:ln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alpha val="45000"/>
                    </a:schemeClr>
                  </a:gs>
                  <a:gs pos="0">
                    <a:schemeClr val="bg1">
                      <a:alpha val="20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56" name="Freeform 43"/>
            <p:cNvSpPr>
              <a:spLocks/>
            </p:cNvSpPr>
            <p:nvPr/>
          </p:nvSpPr>
          <p:spPr bwMode="auto">
            <a:xfrm>
              <a:off x="6484378" y="417446"/>
              <a:ext cx="2215278" cy="4990087"/>
            </a:xfrm>
            <a:custGeom>
              <a:avLst/>
              <a:gdLst>
                <a:gd name="T0" fmla="*/ 0 w 6402"/>
                <a:gd name="T1" fmla="*/ 0 h 14419"/>
                <a:gd name="T2" fmla="*/ 5706 w 6402"/>
                <a:gd name="T3" fmla="*/ 0 h 14419"/>
                <a:gd name="T4" fmla="*/ 5742 w 6402"/>
                <a:gd name="T5" fmla="*/ 1 h 14419"/>
                <a:gd name="T6" fmla="*/ 5777 w 6402"/>
                <a:gd name="T7" fmla="*/ 4 h 14419"/>
                <a:gd name="T8" fmla="*/ 5811 w 6402"/>
                <a:gd name="T9" fmla="*/ 9 h 14419"/>
                <a:gd name="T10" fmla="*/ 5846 w 6402"/>
                <a:gd name="T11" fmla="*/ 14 h 14419"/>
                <a:gd name="T12" fmla="*/ 5880 w 6402"/>
                <a:gd name="T13" fmla="*/ 22 h 14419"/>
                <a:gd name="T14" fmla="*/ 5913 w 6402"/>
                <a:gd name="T15" fmla="*/ 32 h 14419"/>
                <a:gd name="T16" fmla="*/ 5945 w 6402"/>
                <a:gd name="T17" fmla="*/ 43 h 14419"/>
                <a:gd name="T18" fmla="*/ 5976 w 6402"/>
                <a:gd name="T19" fmla="*/ 56 h 14419"/>
                <a:gd name="T20" fmla="*/ 6007 w 6402"/>
                <a:gd name="T21" fmla="*/ 69 h 14419"/>
                <a:gd name="T22" fmla="*/ 6037 w 6402"/>
                <a:gd name="T23" fmla="*/ 84 h 14419"/>
                <a:gd name="T24" fmla="*/ 6066 w 6402"/>
                <a:gd name="T25" fmla="*/ 101 h 14419"/>
                <a:gd name="T26" fmla="*/ 6094 w 6402"/>
                <a:gd name="T27" fmla="*/ 119 h 14419"/>
                <a:gd name="T28" fmla="*/ 6122 w 6402"/>
                <a:gd name="T29" fmla="*/ 139 h 14419"/>
                <a:gd name="T30" fmla="*/ 6148 w 6402"/>
                <a:gd name="T31" fmla="*/ 160 h 14419"/>
                <a:gd name="T32" fmla="*/ 6174 w 6402"/>
                <a:gd name="T33" fmla="*/ 182 h 14419"/>
                <a:gd name="T34" fmla="*/ 6197 w 6402"/>
                <a:gd name="T35" fmla="*/ 205 h 14419"/>
                <a:gd name="T36" fmla="*/ 6220 w 6402"/>
                <a:gd name="T37" fmla="*/ 228 h 14419"/>
                <a:gd name="T38" fmla="*/ 6242 w 6402"/>
                <a:gd name="T39" fmla="*/ 254 h 14419"/>
                <a:gd name="T40" fmla="*/ 6263 w 6402"/>
                <a:gd name="T41" fmla="*/ 280 h 14419"/>
                <a:gd name="T42" fmla="*/ 6283 w 6402"/>
                <a:gd name="T43" fmla="*/ 308 h 14419"/>
                <a:gd name="T44" fmla="*/ 6301 w 6402"/>
                <a:gd name="T45" fmla="*/ 336 h 14419"/>
                <a:gd name="T46" fmla="*/ 6318 w 6402"/>
                <a:gd name="T47" fmla="*/ 365 h 14419"/>
                <a:gd name="T48" fmla="*/ 6333 w 6402"/>
                <a:gd name="T49" fmla="*/ 395 h 14419"/>
                <a:gd name="T50" fmla="*/ 6348 w 6402"/>
                <a:gd name="T51" fmla="*/ 426 h 14419"/>
                <a:gd name="T52" fmla="*/ 6359 w 6402"/>
                <a:gd name="T53" fmla="*/ 457 h 14419"/>
                <a:gd name="T54" fmla="*/ 6371 w 6402"/>
                <a:gd name="T55" fmla="*/ 489 h 14419"/>
                <a:gd name="T56" fmla="*/ 6380 w 6402"/>
                <a:gd name="T57" fmla="*/ 523 h 14419"/>
                <a:gd name="T58" fmla="*/ 6388 w 6402"/>
                <a:gd name="T59" fmla="*/ 557 h 14419"/>
                <a:gd name="T60" fmla="*/ 6394 w 6402"/>
                <a:gd name="T61" fmla="*/ 591 h 14419"/>
                <a:gd name="T62" fmla="*/ 6398 w 6402"/>
                <a:gd name="T63" fmla="*/ 626 h 14419"/>
                <a:gd name="T64" fmla="*/ 6401 w 6402"/>
                <a:gd name="T65" fmla="*/ 661 h 14419"/>
                <a:gd name="T66" fmla="*/ 6402 w 6402"/>
                <a:gd name="T67" fmla="*/ 696 h 14419"/>
                <a:gd name="T68" fmla="*/ 6402 w 6402"/>
                <a:gd name="T69" fmla="*/ 14419 h 14419"/>
                <a:gd name="T70" fmla="*/ 0 w 6402"/>
                <a:gd name="T71" fmla="*/ 0 h 14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402" h="14419">
                  <a:moveTo>
                    <a:pt x="0" y="0"/>
                  </a:moveTo>
                  <a:lnTo>
                    <a:pt x="5706" y="0"/>
                  </a:lnTo>
                  <a:lnTo>
                    <a:pt x="5742" y="1"/>
                  </a:lnTo>
                  <a:lnTo>
                    <a:pt x="5777" y="4"/>
                  </a:lnTo>
                  <a:lnTo>
                    <a:pt x="5811" y="9"/>
                  </a:lnTo>
                  <a:lnTo>
                    <a:pt x="5846" y="14"/>
                  </a:lnTo>
                  <a:lnTo>
                    <a:pt x="5880" y="22"/>
                  </a:lnTo>
                  <a:lnTo>
                    <a:pt x="5913" y="32"/>
                  </a:lnTo>
                  <a:lnTo>
                    <a:pt x="5945" y="43"/>
                  </a:lnTo>
                  <a:lnTo>
                    <a:pt x="5976" y="56"/>
                  </a:lnTo>
                  <a:lnTo>
                    <a:pt x="6007" y="69"/>
                  </a:lnTo>
                  <a:lnTo>
                    <a:pt x="6037" y="84"/>
                  </a:lnTo>
                  <a:lnTo>
                    <a:pt x="6066" y="101"/>
                  </a:lnTo>
                  <a:lnTo>
                    <a:pt x="6094" y="119"/>
                  </a:lnTo>
                  <a:lnTo>
                    <a:pt x="6122" y="139"/>
                  </a:lnTo>
                  <a:lnTo>
                    <a:pt x="6148" y="160"/>
                  </a:lnTo>
                  <a:lnTo>
                    <a:pt x="6174" y="182"/>
                  </a:lnTo>
                  <a:lnTo>
                    <a:pt x="6197" y="205"/>
                  </a:lnTo>
                  <a:lnTo>
                    <a:pt x="6220" y="228"/>
                  </a:lnTo>
                  <a:lnTo>
                    <a:pt x="6242" y="254"/>
                  </a:lnTo>
                  <a:lnTo>
                    <a:pt x="6263" y="280"/>
                  </a:lnTo>
                  <a:lnTo>
                    <a:pt x="6283" y="308"/>
                  </a:lnTo>
                  <a:lnTo>
                    <a:pt x="6301" y="336"/>
                  </a:lnTo>
                  <a:lnTo>
                    <a:pt x="6318" y="365"/>
                  </a:lnTo>
                  <a:lnTo>
                    <a:pt x="6333" y="395"/>
                  </a:lnTo>
                  <a:lnTo>
                    <a:pt x="6348" y="426"/>
                  </a:lnTo>
                  <a:lnTo>
                    <a:pt x="6359" y="457"/>
                  </a:lnTo>
                  <a:lnTo>
                    <a:pt x="6371" y="489"/>
                  </a:lnTo>
                  <a:lnTo>
                    <a:pt x="6380" y="523"/>
                  </a:lnTo>
                  <a:lnTo>
                    <a:pt x="6388" y="557"/>
                  </a:lnTo>
                  <a:lnTo>
                    <a:pt x="6394" y="591"/>
                  </a:lnTo>
                  <a:lnTo>
                    <a:pt x="6398" y="626"/>
                  </a:lnTo>
                  <a:lnTo>
                    <a:pt x="6401" y="661"/>
                  </a:lnTo>
                  <a:lnTo>
                    <a:pt x="6402" y="696"/>
                  </a:lnTo>
                  <a:lnTo>
                    <a:pt x="6402" y="14419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65000">
                  <a:schemeClr val="bg1">
                    <a:alpha val="0"/>
                  </a:schemeClr>
                </a:gs>
                <a:gs pos="0">
                  <a:schemeClr val="bg1">
                    <a:alpha val="5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57" name="Group 456"/>
            <p:cNvGrpSpPr/>
            <p:nvPr/>
          </p:nvGrpSpPr>
          <p:grpSpPr>
            <a:xfrm>
              <a:off x="6717883" y="652670"/>
              <a:ext cx="82967" cy="81537"/>
              <a:chOff x="9879841" y="1499440"/>
              <a:chExt cx="79021" cy="77659"/>
            </a:xfrm>
          </p:grpSpPr>
          <p:sp>
            <p:nvSpPr>
              <p:cNvPr id="458" name="Freeform 29"/>
              <p:cNvSpPr>
                <a:spLocks/>
              </p:cNvSpPr>
              <p:nvPr/>
            </p:nvSpPr>
            <p:spPr bwMode="auto">
              <a:xfrm>
                <a:off x="9879841" y="1499440"/>
                <a:ext cx="79021" cy="77659"/>
              </a:xfrm>
              <a:custGeom>
                <a:avLst/>
                <a:gdLst>
                  <a:gd name="T0" fmla="*/ 189 w 345"/>
                  <a:gd name="T1" fmla="*/ 1 h 344"/>
                  <a:gd name="T2" fmla="*/ 224 w 345"/>
                  <a:gd name="T3" fmla="*/ 8 h 344"/>
                  <a:gd name="T4" fmla="*/ 254 w 345"/>
                  <a:gd name="T5" fmla="*/ 21 h 344"/>
                  <a:gd name="T6" fmla="*/ 282 w 345"/>
                  <a:gd name="T7" fmla="*/ 39 h 344"/>
                  <a:gd name="T8" fmla="*/ 305 w 345"/>
                  <a:gd name="T9" fmla="*/ 63 h 344"/>
                  <a:gd name="T10" fmla="*/ 324 w 345"/>
                  <a:gd name="T11" fmla="*/ 90 h 344"/>
                  <a:gd name="T12" fmla="*/ 337 w 345"/>
                  <a:gd name="T13" fmla="*/ 121 h 344"/>
                  <a:gd name="T14" fmla="*/ 343 w 345"/>
                  <a:gd name="T15" fmla="*/ 154 h 344"/>
                  <a:gd name="T16" fmla="*/ 343 w 345"/>
                  <a:gd name="T17" fmla="*/ 189 h 344"/>
                  <a:gd name="T18" fmla="*/ 337 w 345"/>
                  <a:gd name="T19" fmla="*/ 224 h 344"/>
                  <a:gd name="T20" fmla="*/ 324 w 345"/>
                  <a:gd name="T21" fmla="*/ 254 h 344"/>
                  <a:gd name="T22" fmla="*/ 305 w 345"/>
                  <a:gd name="T23" fmla="*/ 282 h 344"/>
                  <a:gd name="T24" fmla="*/ 282 w 345"/>
                  <a:gd name="T25" fmla="*/ 304 h 344"/>
                  <a:gd name="T26" fmla="*/ 254 w 345"/>
                  <a:gd name="T27" fmla="*/ 324 h 344"/>
                  <a:gd name="T28" fmla="*/ 224 w 345"/>
                  <a:gd name="T29" fmla="*/ 336 h 344"/>
                  <a:gd name="T30" fmla="*/ 189 w 345"/>
                  <a:gd name="T31" fmla="*/ 343 h 344"/>
                  <a:gd name="T32" fmla="*/ 155 w 345"/>
                  <a:gd name="T33" fmla="*/ 343 h 344"/>
                  <a:gd name="T34" fmla="*/ 121 w 345"/>
                  <a:gd name="T35" fmla="*/ 336 h 344"/>
                  <a:gd name="T36" fmla="*/ 90 w 345"/>
                  <a:gd name="T37" fmla="*/ 324 h 344"/>
                  <a:gd name="T38" fmla="*/ 63 w 345"/>
                  <a:gd name="T39" fmla="*/ 304 h 344"/>
                  <a:gd name="T40" fmla="*/ 39 w 345"/>
                  <a:gd name="T41" fmla="*/ 282 h 344"/>
                  <a:gd name="T42" fmla="*/ 21 w 345"/>
                  <a:gd name="T43" fmla="*/ 254 h 344"/>
                  <a:gd name="T44" fmla="*/ 8 w 345"/>
                  <a:gd name="T45" fmla="*/ 224 h 344"/>
                  <a:gd name="T46" fmla="*/ 1 w 345"/>
                  <a:gd name="T47" fmla="*/ 189 h 344"/>
                  <a:gd name="T48" fmla="*/ 1 w 345"/>
                  <a:gd name="T49" fmla="*/ 154 h 344"/>
                  <a:gd name="T50" fmla="*/ 8 w 345"/>
                  <a:gd name="T51" fmla="*/ 121 h 344"/>
                  <a:gd name="T52" fmla="*/ 21 w 345"/>
                  <a:gd name="T53" fmla="*/ 90 h 344"/>
                  <a:gd name="T54" fmla="*/ 39 w 345"/>
                  <a:gd name="T55" fmla="*/ 63 h 344"/>
                  <a:gd name="T56" fmla="*/ 63 w 345"/>
                  <a:gd name="T57" fmla="*/ 39 h 344"/>
                  <a:gd name="T58" fmla="*/ 90 w 345"/>
                  <a:gd name="T59" fmla="*/ 21 h 344"/>
                  <a:gd name="T60" fmla="*/ 121 w 345"/>
                  <a:gd name="T61" fmla="*/ 8 h 344"/>
                  <a:gd name="T62" fmla="*/ 155 w 345"/>
                  <a:gd name="T63" fmla="*/ 1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45" h="344">
                    <a:moveTo>
                      <a:pt x="172" y="0"/>
                    </a:moveTo>
                    <a:lnTo>
                      <a:pt x="189" y="1"/>
                    </a:lnTo>
                    <a:lnTo>
                      <a:pt x="207" y="3"/>
                    </a:lnTo>
                    <a:lnTo>
                      <a:pt x="224" y="8"/>
                    </a:lnTo>
                    <a:lnTo>
                      <a:pt x="240" y="14"/>
                    </a:lnTo>
                    <a:lnTo>
                      <a:pt x="254" y="21"/>
                    </a:lnTo>
                    <a:lnTo>
                      <a:pt x="268" y="30"/>
                    </a:lnTo>
                    <a:lnTo>
                      <a:pt x="282" y="39"/>
                    </a:lnTo>
                    <a:lnTo>
                      <a:pt x="294" y="50"/>
                    </a:lnTo>
                    <a:lnTo>
                      <a:pt x="305" y="63"/>
                    </a:lnTo>
                    <a:lnTo>
                      <a:pt x="315" y="75"/>
                    </a:lnTo>
                    <a:lnTo>
                      <a:pt x="324" y="90"/>
                    </a:lnTo>
                    <a:lnTo>
                      <a:pt x="331" y="105"/>
                    </a:lnTo>
                    <a:lnTo>
                      <a:pt x="337" y="121"/>
                    </a:lnTo>
                    <a:lnTo>
                      <a:pt x="341" y="137"/>
                    </a:lnTo>
                    <a:lnTo>
                      <a:pt x="343" y="154"/>
                    </a:lnTo>
                    <a:lnTo>
                      <a:pt x="345" y="172"/>
                    </a:lnTo>
                    <a:lnTo>
                      <a:pt x="343" y="189"/>
                    </a:lnTo>
                    <a:lnTo>
                      <a:pt x="341" y="206"/>
                    </a:lnTo>
                    <a:lnTo>
                      <a:pt x="337" y="224"/>
                    </a:lnTo>
                    <a:lnTo>
                      <a:pt x="331" y="239"/>
                    </a:lnTo>
                    <a:lnTo>
                      <a:pt x="324" y="254"/>
                    </a:lnTo>
                    <a:lnTo>
                      <a:pt x="315" y="268"/>
                    </a:lnTo>
                    <a:lnTo>
                      <a:pt x="305" y="282"/>
                    </a:lnTo>
                    <a:lnTo>
                      <a:pt x="294" y="294"/>
                    </a:lnTo>
                    <a:lnTo>
                      <a:pt x="282" y="304"/>
                    </a:lnTo>
                    <a:lnTo>
                      <a:pt x="268" y="315"/>
                    </a:lnTo>
                    <a:lnTo>
                      <a:pt x="254" y="324"/>
                    </a:lnTo>
                    <a:lnTo>
                      <a:pt x="240" y="331"/>
                    </a:lnTo>
                    <a:lnTo>
                      <a:pt x="224" y="336"/>
                    </a:lnTo>
                    <a:lnTo>
                      <a:pt x="207" y="341"/>
                    </a:lnTo>
                    <a:lnTo>
                      <a:pt x="189" y="343"/>
                    </a:lnTo>
                    <a:lnTo>
                      <a:pt x="172" y="344"/>
                    </a:lnTo>
                    <a:lnTo>
                      <a:pt x="155" y="343"/>
                    </a:lnTo>
                    <a:lnTo>
                      <a:pt x="138" y="341"/>
                    </a:lnTo>
                    <a:lnTo>
                      <a:pt x="121" y="336"/>
                    </a:lnTo>
                    <a:lnTo>
                      <a:pt x="105" y="331"/>
                    </a:lnTo>
                    <a:lnTo>
                      <a:pt x="90" y="324"/>
                    </a:lnTo>
                    <a:lnTo>
                      <a:pt x="76" y="315"/>
                    </a:lnTo>
                    <a:lnTo>
                      <a:pt x="63" y="304"/>
                    </a:lnTo>
                    <a:lnTo>
                      <a:pt x="50" y="294"/>
                    </a:lnTo>
                    <a:lnTo>
                      <a:pt x="39" y="282"/>
                    </a:lnTo>
                    <a:lnTo>
                      <a:pt x="30" y="268"/>
                    </a:lnTo>
                    <a:lnTo>
                      <a:pt x="21" y="254"/>
                    </a:lnTo>
                    <a:lnTo>
                      <a:pt x="14" y="239"/>
                    </a:lnTo>
                    <a:lnTo>
                      <a:pt x="8" y="224"/>
                    </a:lnTo>
                    <a:lnTo>
                      <a:pt x="3" y="206"/>
                    </a:lnTo>
                    <a:lnTo>
                      <a:pt x="1" y="189"/>
                    </a:lnTo>
                    <a:lnTo>
                      <a:pt x="0" y="172"/>
                    </a:lnTo>
                    <a:lnTo>
                      <a:pt x="1" y="154"/>
                    </a:lnTo>
                    <a:lnTo>
                      <a:pt x="3" y="137"/>
                    </a:lnTo>
                    <a:lnTo>
                      <a:pt x="8" y="121"/>
                    </a:lnTo>
                    <a:lnTo>
                      <a:pt x="14" y="105"/>
                    </a:lnTo>
                    <a:lnTo>
                      <a:pt x="21" y="90"/>
                    </a:lnTo>
                    <a:lnTo>
                      <a:pt x="30" y="75"/>
                    </a:lnTo>
                    <a:lnTo>
                      <a:pt x="39" y="63"/>
                    </a:lnTo>
                    <a:lnTo>
                      <a:pt x="50" y="50"/>
                    </a:lnTo>
                    <a:lnTo>
                      <a:pt x="63" y="39"/>
                    </a:lnTo>
                    <a:lnTo>
                      <a:pt x="76" y="30"/>
                    </a:lnTo>
                    <a:lnTo>
                      <a:pt x="90" y="21"/>
                    </a:lnTo>
                    <a:lnTo>
                      <a:pt x="105" y="14"/>
                    </a:lnTo>
                    <a:lnTo>
                      <a:pt x="121" y="8"/>
                    </a:lnTo>
                    <a:lnTo>
                      <a:pt x="138" y="3"/>
                    </a:lnTo>
                    <a:lnTo>
                      <a:pt x="155" y="1"/>
                    </a:lnTo>
                    <a:lnTo>
                      <a:pt x="172" y="0"/>
                    </a:lnTo>
                    <a:close/>
                  </a:path>
                </a:pathLst>
              </a:custGeom>
              <a:gradFill flip="none" rotWithShape="1">
                <a:gsLst>
                  <a:gs pos="65000">
                    <a:schemeClr val="tx1">
                      <a:lumMod val="75000"/>
                      <a:lumOff val="25000"/>
                    </a:schemeClr>
                  </a:gs>
                  <a:gs pos="0">
                    <a:schemeClr val="tx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9" name="Freeform 30"/>
              <p:cNvSpPr>
                <a:spLocks/>
              </p:cNvSpPr>
              <p:nvPr/>
            </p:nvSpPr>
            <p:spPr bwMode="auto">
              <a:xfrm>
                <a:off x="9900297" y="1518512"/>
                <a:ext cx="38148" cy="38148"/>
              </a:xfrm>
              <a:custGeom>
                <a:avLst/>
                <a:gdLst>
                  <a:gd name="T0" fmla="*/ 93 w 169"/>
                  <a:gd name="T1" fmla="*/ 0 h 169"/>
                  <a:gd name="T2" fmla="*/ 109 w 169"/>
                  <a:gd name="T3" fmla="*/ 3 h 169"/>
                  <a:gd name="T4" fmla="*/ 124 w 169"/>
                  <a:gd name="T5" fmla="*/ 10 h 169"/>
                  <a:gd name="T6" fmla="*/ 138 w 169"/>
                  <a:gd name="T7" fmla="*/ 19 h 169"/>
                  <a:gd name="T8" fmla="*/ 149 w 169"/>
                  <a:gd name="T9" fmla="*/ 31 h 169"/>
                  <a:gd name="T10" fmla="*/ 158 w 169"/>
                  <a:gd name="T11" fmla="*/ 43 h 169"/>
                  <a:gd name="T12" fmla="*/ 165 w 169"/>
                  <a:gd name="T13" fmla="*/ 59 h 169"/>
                  <a:gd name="T14" fmla="*/ 169 w 169"/>
                  <a:gd name="T15" fmla="*/ 75 h 169"/>
                  <a:gd name="T16" fmla="*/ 169 w 169"/>
                  <a:gd name="T17" fmla="*/ 92 h 169"/>
                  <a:gd name="T18" fmla="*/ 165 w 169"/>
                  <a:gd name="T19" fmla="*/ 109 h 169"/>
                  <a:gd name="T20" fmla="*/ 158 w 169"/>
                  <a:gd name="T21" fmla="*/ 124 h 169"/>
                  <a:gd name="T22" fmla="*/ 149 w 169"/>
                  <a:gd name="T23" fmla="*/ 138 h 169"/>
                  <a:gd name="T24" fmla="*/ 138 w 169"/>
                  <a:gd name="T25" fmla="*/ 149 h 169"/>
                  <a:gd name="T26" fmla="*/ 124 w 169"/>
                  <a:gd name="T27" fmla="*/ 158 h 169"/>
                  <a:gd name="T28" fmla="*/ 109 w 169"/>
                  <a:gd name="T29" fmla="*/ 165 h 169"/>
                  <a:gd name="T30" fmla="*/ 93 w 169"/>
                  <a:gd name="T31" fmla="*/ 169 h 169"/>
                  <a:gd name="T32" fmla="*/ 75 w 169"/>
                  <a:gd name="T33" fmla="*/ 169 h 169"/>
                  <a:gd name="T34" fmla="*/ 59 w 169"/>
                  <a:gd name="T35" fmla="*/ 165 h 169"/>
                  <a:gd name="T36" fmla="*/ 44 w 169"/>
                  <a:gd name="T37" fmla="*/ 158 h 169"/>
                  <a:gd name="T38" fmla="*/ 31 w 169"/>
                  <a:gd name="T39" fmla="*/ 149 h 169"/>
                  <a:gd name="T40" fmla="*/ 19 w 169"/>
                  <a:gd name="T41" fmla="*/ 138 h 169"/>
                  <a:gd name="T42" fmla="*/ 10 w 169"/>
                  <a:gd name="T43" fmla="*/ 124 h 169"/>
                  <a:gd name="T44" fmla="*/ 3 w 169"/>
                  <a:gd name="T45" fmla="*/ 109 h 169"/>
                  <a:gd name="T46" fmla="*/ 0 w 169"/>
                  <a:gd name="T47" fmla="*/ 92 h 169"/>
                  <a:gd name="T48" fmla="*/ 0 w 169"/>
                  <a:gd name="T49" fmla="*/ 75 h 169"/>
                  <a:gd name="T50" fmla="*/ 3 w 169"/>
                  <a:gd name="T51" fmla="*/ 59 h 169"/>
                  <a:gd name="T52" fmla="*/ 10 w 169"/>
                  <a:gd name="T53" fmla="*/ 43 h 169"/>
                  <a:gd name="T54" fmla="*/ 19 w 169"/>
                  <a:gd name="T55" fmla="*/ 31 h 169"/>
                  <a:gd name="T56" fmla="*/ 31 w 169"/>
                  <a:gd name="T57" fmla="*/ 19 h 169"/>
                  <a:gd name="T58" fmla="*/ 44 w 169"/>
                  <a:gd name="T59" fmla="*/ 10 h 169"/>
                  <a:gd name="T60" fmla="*/ 59 w 169"/>
                  <a:gd name="T61" fmla="*/ 3 h 169"/>
                  <a:gd name="T62" fmla="*/ 75 w 169"/>
                  <a:gd name="T63" fmla="*/ 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9" h="169">
                    <a:moveTo>
                      <a:pt x="84" y="0"/>
                    </a:moveTo>
                    <a:lnTo>
                      <a:pt x="93" y="0"/>
                    </a:lnTo>
                    <a:lnTo>
                      <a:pt x="101" y="1"/>
                    </a:lnTo>
                    <a:lnTo>
                      <a:pt x="109" y="3"/>
                    </a:lnTo>
                    <a:lnTo>
                      <a:pt x="117" y="6"/>
                    </a:lnTo>
                    <a:lnTo>
                      <a:pt x="124" y="10"/>
                    </a:lnTo>
                    <a:lnTo>
                      <a:pt x="132" y="14"/>
                    </a:lnTo>
                    <a:lnTo>
                      <a:pt x="138" y="19"/>
                    </a:lnTo>
                    <a:lnTo>
                      <a:pt x="145" y="24"/>
                    </a:lnTo>
                    <a:lnTo>
                      <a:pt x="149" y="31"/>
                    </a:lnTo>
                    <a:lnTo>
                      <a:pt x="155" y="36"/>
                    </a:lnTo>
                    <a:lnTo>
                      <a:pt x="158" y="43"/>
                    </a:lnTo>
                    <a:lnTo>
                      <a:pt x="162" y="51"/>
                    </a:lnTo>
                    <a:lnTo>
                      <a:pt x="165" y="59"/>
                    </a:lnTo>
                    <a:lnTo>
                      <a:pt x="168" y="67"/>
                    </a:lnTo>
                    <a:lnTo>
                      <a:pt x="169" y="75"/>
                    </a:lnTo>
                    <a:lnTo>
                      <a:pt x="169" y="84"/>
                    </a:lnTo>
                    <a:lnTo>
                      <a:pt x="169" y="92"/>
                    </a:lnTo>
                    <a:lnTo>
                      <a:pt x="168" y="101"/>
                    </a:lnTo>
                    <a:lnTo>
                      <a:pt x="165" y="109"/>
                    </a:lnTo>
                    <a:lnTo>
                      <a:pt x="162" y="117"/>
                    </a:lnTo>
                    <a:lnTo>
                      <a:pt x="158" y="124"/>
                    </a:lnTo>
                    <a:lnTo>
                      <a:pt x="155" y="131"/>
                    </a:lnTo>
                    <a:lnTo>
                      <a:pt x="149" y="138"/>
                    </a:lnTo>
                    <a:lnTo>
                      <a:pt x="145" y="143"/>
                    </a:lnTo>
                    <a:lnTo>
                      <a:pt x="138" y="149"/>
                    </a:lnTo>
                    <a:lnTo>
                      <a:pt x="132" y="155"/>
                    </a:lnTo>
                    <a:lnTo>
                      <a:pt x="124" y="158"/>
                    </a:lnTo>
                    <a:lnTo>
                      <a:pt x="117" y="162"/>
                    </a:lnTo>
                    <a:lnTo>
                      <a:pt x="109" y="165"/>
                    </a:lnTo>
                    <a:lnTo>
                      <a:pt x="101" y="167"/>
                    </a:lnTo>
                    <a:lnTo>
                      <a:pt x="93" y="169"/>
                    </a:lnTo>
                    <a:lnTo>
                      <a:pt x="84" y="169"/>
                    </a:lnTo>
                    <a:lnTo>
                      <a:pt x="75" y="169"/>
                    </a:lnTo>
                    <a:lnTo>
                      <a:pt x="67" y="167"/>
                    </a:lnTo>
                    <a:lnTo>
                      <a:pt x="59" y="165"/>
                    </a:lnTo>
                    <a:lnTo>
                      <a:pt x="51" y="162"/>
                    </a:lnTo>
                    <a:lnTo>
                      <a:pt x="44" y="158"/>
                    </a:lnTo>
                    <a:lnTo>
                      <a:pt x="36" y="155"/>
                    </a:lnTo>
                    <a:lnTo>
                      <a:pt x="31" y="149"/>
                    </a:lnTo>
                    <a:lnTo>
                      <a:pt x="24" y="143"/>
                    </a:lnTo>
                    <a:lnTo>
                      <a:pt x="19" y="138"/>
                    </a:lnTo>
                    <a:lnTo>
                      <a:pt x="14" y="131"/>
                    </a:lnTo>
                    <a:lnTo>
                      <a:pt x="10" y="124"/>
                    </a:lnTo>
                    <a:lnTo>
                      <a:pt x="6" y="117"/>
                    </a:lnTo>
                    <a:lnTo>
                      <a:pt x="3" y="109"/>
                    </a:lnTo>
                    <a:lnTo>
                      <a:pt x="1" y="101"/>
                    </a:lnTo>
                    <a:lnTo>
                      <a:pt x="0" y="92"/>
                    </a:lnTo>
                    <a:lnTo>
                      <a:pt x="0" y="84"/>
                    </a:lnTo>
                    <a:lnTo>
                      <a:pt x="0" y="75"/>
                    </a:lnTo>
                    <a:lnTo>
                      <a:pt x="1" y="67"/>
                    </a:lnTo>
                    <a:lnTo>
                      <a:pt x="3" y="59"/>
                    </a:lnTo>
                    <a:lnTo>
                      <a:pt x="6" y="51"/>
                    </a:lnTo>
                    <a:lnTo>
                      <a:pt x="10" y="43"/>
                    </a:lnTo>
                    <a:lnTo>
                      <a:pt x="14" y="36"/>
                    </a:lnTo>
                    <a:lnTo>
                      <a:pt x="19" y="31"/>
                    </a:lnTo>
                    <a:lnTo>
                      <a:pt x="24" y="24"/>
                    </a:lnTo>
                    <a:lnTo>
                      <a:pt x="31" y="19"/>
                    </a:lnTo>
                    <a:lnTo>
                      <a:pt x="36" y="14"/>
                    </a:lnTo>
                    <a:lnTo>
                      <a:pt x="44" y="10"/>
                    </a:lnTo>
                    <a:lnTo>
                      <a:pt x="51" y="6"/>
                    </a:lnTo>
                    <a:lnTo>
                      <a:pt x="59" y="3"/>
                    </a:lnTo>
                    <a:lnTo>
                      <a:pt x="67" y="1"/>
                    </a:lnTo>
                    <a:lnTo>
                      <a:pt x="75" y="0"/>
                    </a:lnTo>
                    <a:lnTo>
                      <a:pt x="84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B0F0"/>
                  </a:gs>
                  <a:gs pos="74000">
                    <a:srgbClr val="00206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0" name="Freeform 31"/>
              <p:cNvSpPr>
                <a:spLocks/>
              </p:cNvSpPr>
              <p:nvPr/>
            </p:nvSpPr>
            <p:spPr bwMode="auto">
              <a:xfrm>
                <a:off x="9905741" y="1533501"/>
                <a:ext cx="10899" cy="10899"/>
              </a:xfrm>
              <a:custGeom>
                <a:avLst/>
                <a:gdLst>
                  <a:gd name="T0" fmla="*/ 23 w 46"/>
                  <a:gd name="T1" fmla="*/ 0 h 47"/>
                  <a:gd name="T2" fmla="*/ 27 w 46"/>
                  <a:gd name="T3" fmla="*/ 1 h 47"/>
                  <a:gd name="T4" fmla="*/ 32 w 46"/>
                  <a:gd name="T5" fmla="*/ 2 h 47"/>
                  <a:gd name="T6" fmla="*/ 35 w 46"/>
                  <a:gd name="T7" fmla="*/ 5 h 47"/>
                  <a:gd name="T8" fmla="*/ 39 w 46"/>
                  <a:gd name="T9" fmla="*/ 7 h 47"/>
                  <a:gd name="T10" fmla="*/ 42 w 46"/>
                  <a:gd name="T11" fmla="*/ 10 h 47"/>
                  <a:gd name="T12" fmla="*/ 45 w 46"/>
                  <a:gd name="T13" fmla="*/ 15 h 47"/>
                  <a:gd name="T14" fmla="*/ 46 w 46"/>
                  <a:gd name="T15" fmla="*/ 18 h 47"/>
                  <a:gd name="T16" fmla="*/ 46 w 46"/>
                  <a:gd name="T17" fmla="*/ 24 h 47"/>
                  <a:gd name="T18" fmla="*/ 46 w 46"/>
                  <a:gd name="T19" fmla="*/ 28 h 47"/>
                  <a:gd name="T20" fmla="*/ 45 w 46"/>
                  <a:gd name="T21" fmla="*/ 32 h 47"/>
                  <a:gd name="T22" fmla="*/ 42 w 46"/>
                  <a:gd name="T23" fmla="*/ 36 h 47"/>
                  <a:gd name="T24" fmla="*/ 39 w 46"/>
                  <a:gd name="T25" fmla="*/ 40 h 47"/>
                  <a:gd name="T26" fmla="*/ 35 w 46"/>
                  <a:gd name="T27" fmla="*/ 42 h 47"/>
                  <a:gd name="T28" fmla="*/ 32 w 46"/>
                  <a:gd name="T29" fmla="*/ 44 h 47"/>
                  <a:gd name="T30" fmla="*/ 27 w 46"/>
                  <a:gd name="T31" fmla="*/ 46 h 47"/>
                  <a:gd name="T32" fmla="*/ 23 w 46"/>
                  <a:gd name="T33" fmla="*/ 47 h 47"/>
                  <a:gd name="T34" fmla="*/ 18 w 46"/>
                  <a:gd name="T35" fmla="*/ 46 h 47"/>
                  <a:gd name="T36" fmla="*/ 14 w 46"/>
                  <a:gd name="T37" fmla="*/ 44 h 47"/>
                  <a:gd name="T38" fmla="*/ 10 w 46"/>
                  <a:gd name="T39" fmla="*/ 42 h 47"/>
                  <a:gd name="T40" fmla="*/ 7 w 46"/>
                  <a:gd name="T41" fmla="*/ 40 h 47"/>
                  <a:gd name="T42" fmla="*/ 4 w 46"/>
                  <a:gd name="T43" fmla="*/ 36 h 47"/>
                  <a:gd name="T44" fmla="*/ 1 w 46"/>
                  <a:gd name="T45" fmla="*/ 32 h 47"/>
                  <a:gd name="T46" fmla="*/ 0 w 46"/>
                  <a:gd name="T47" fmla="*/ 28 h 47"/>
                  <a:gd name="T48" fmla="*/ 0 w 46"/>
                  <a:gd name="T49" fmla="*/ 24 h 47"/>
                  <a:gd name="T50" fmla="*/ 0 w 46"/>
                  <a:gd name="T51" fmla="*/ 18 h 47"/>
                  <a:gd name="T52" fmla="*/ 1 w 46"/>
                  <a:gd name="T53" fmla="*/ 15 h 47"/>
                  <a:gd name="T54" fmla="*/ 4 w 46"/>
                  <a:gd name="T55" fmla="*/ 10 h 47"/>
                  <a:gd name="T56" fmla="*/ 7 w 46"/>
                  <a:gd name="T57" fmla="*/ 7 h 47"/>
                  <a:gd name="T58" fmla="*/ 10 w 46"/>
                  <a:gd name="T59" fmla="*/ 5 h 47"/>
                  <a:gd name="T60" fmla="*/ 14 w 46"/>
                  <a:gd name="T61" fmla="*/ 2 h 47"/>
                  <a:gd name="T62" fmla="*/ 18 w 46"/>
                  <a:gd name="T63" fmla="*/ 1 h 47"/>
                  <a:gd name="T64" fmla="*/ 23 w 46"/>
                  <a:gd name="T6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47">
                    <a:moveTo>
                      <a:pt x="23" y="0"/>
                    </a:moveTo>
                    <a:lnTo>
                      <a:pt x="27" y="1"/>
                    </a:lnTo>
                    <a:lnTo>
                      <a:pt x="32" y="2"/>
                    </a:lnTo>
                    <a:lnTo>
                      <a:pt x="35" y="5"/>
                    </a:lnTo>
                    <a:lnTo>
                      <a:pt x="39" y="7"/>
                    </a:lnTo>
                    <a:lnTo>
                      <a:pt x="42" y="10"/>
                    </a:lnTo>
                    <a:lnTo>
                      <a:pt x="45" y="15"/>
                    </a:lnTo>
                    <a:lnTo>
                      <a:pt x="46" y="18"/>
                    </a:lnTo>
                    <a:lnTo>
                      <a:pt x="46" y="24"/>
                    </a:lnTo>
                    <a:lnTo>
                      <a:pt x="46" y="28"/>
                    </a:lnTo>
                    <a:lnTo>
                      <a:pt x="45" y="32"/>
                    </a:lnTo>
                    <a:lnTo>
                      <a:pt x="42" y="36"/>
                    </a:lnTo>
                    <a:lnTo>
                      <a:pt x="39" y="40"/>
                    </a:lnTo>
                    <a:lnTo>
                      <a:pt x="35" y="42"/>
                    </a:lnTo>
                    <a:lnTo>
                      <a:pt x="32" y="44"/>
                    </a:lnTo>
                    <a:lnTo>
                      <a:pt x="27" y="46"/>
                    </a:lnTo>
                    <a:lnTo>
                      <a:pt x="23" y="47"/>
                    </a:lnTo>
                    <a:lnTo>
                      <a:pt x="18" y="46"/>
                    </a:lnTo>
                    <a:lnTo>
                      <a:pt x="14" y="44"/>
                    </a:lnTo>
                    <a:lnTo>
                      <a:pt x="10" y="42"/>
                    </a:lnTo>
                    <a:lnTo>
                      <a:pt x="7" y="40"/>
                    </a:lnTo>
                    <a:lnTo>
                      <a:pt x="4" y="36"/>
                    </a:lnTo>
                    <a:lnTo>
                      <a:pt x="1" y="32"/>
                    </a:lnTo>
                    <a:lnTo>
                      <a:pt x="0" y="28"/>
                    </a:lnTo>
                    <a:lnTo>
                      <a:pt x="0" y="24"/>
                    </a:lnTo>
                    <a:lnTo>
                      <a:pt x="0" y="18"/>
                    </a:lnTo>
                    <a:lnTo>
                      <a:pt x="1" y="15"/>
                    </a:lnTo>
                    <a:lnTo>
                      <a:pt x="4" y="10"/>
                    </a:lnTo>
                    <a:lnTo>
                      <a:pt x="7" y="7"/>
                    </a:lnTo>
                    <a:lnTo>
                      <a:pt x="10" y="5"/>
                    </a:lnTo>
                    <a:lnTo>
                      <a:pt x="14" y="2"/>
                    </a:lnTo>
                    <a:lnTo>
                      <a:pt x="18" y="1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E6E7E8">
                  <a:alpha val="5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" name="Freeform 32"/>
              <p:cNvSpPr>
                <a:spLocks/>
              </p:cNvSpPr>
              <p:nvPr/>
            </p:nvSpPr>
            <p:spPr bwMode="auto">
              <a:xfrm>
                <a:off x="9923624" y="1528073"/>
                <a:ext cx="6813" cy="6813"/>
              </a:xfrm>
              <a:custGeom>
                <a:avLst/>
                <a:gdLst>
                  <a:gd name="T0" fmla="*/ 15 w 30"/>
                  <a:gd name="T1" fmla="*/ 0 h 31"/>
                  <a:gd name="T2" fmla="*/ 18 w 30"/>
                  <a:gd name="T3" fmla="*/ 0 h 31"/>
                  <a:gd name="T4" fmla="*/ 20 w 30"/>
                  <a:gd name="T5" fmla="*/ 1 h 31"/>
                  <a:gd name="T6" fmla="*/ 24 w 30"/>
                  <a:gd name="T7" fmla="*/ 2 h 31"/>
                  <a:gd name="T8" fmla="*/ 26 w 30"/>
                  <a:gd name="T9" fmla="*/ 4 h 31"/>
                  <a:gd name="T10" fmla="*/ 27 w 30"/>
                  <a:gd name="T11" fmla="*/ 7 h 31"/>
                  <a:gd name="T12" fmla="*/ 29 w 30"/>
                  <a:gd name="T13" fmla="*/ 9 h 31"/>
                  <a:gd name="T14" fmla="*/ 29 w 30"/>
                  <a:gd name="T15" fmla="*/ 11 h 31"/>
                  <a:gd name="T16" fmla="*/ 30 w 30"/>
                  <a:gd name="T17" fmla="*/ 15 h 31"/>
                  <a:gd name="T18" fmla="*/ 29 w 30"/>
                  <a:gd name="T19" fmla="*/ 18 h 31"/>
                  <a:gd name="T20" fmla="*/ 29 w 30"/>
                  <a:gd name="T21" fmla="*/ 20 h 31"/>
                  <a:gd name="T22" fmla="*/ 27 w 30"/>
                  <a:gd name="T23" fmla="*/ 24 h 31"/>
                  <a:gd name="T24" fmla="*/ 26 w 30"/>
                  <a:gd name="T25" fmla="*/ 26 h 31"/>
                  <a:gd name="T26" fmla="*/ 24 w 30"/>
                  <a:gd name="T27" fmla="*/ 27 h 31"/>
                  <a:gd name="T28" fmla="*/ 20 w 30"/>
                  <a:gd name="T29" fmla="*/ 28 h 31"/>
                  <a:gd name="T30" fmla="*/ 18 w 30"/>
                  <a:gd name="T31" fmla="*/ 30 h 31"/>
                  <a:gd name="T32" fmla="*/ 15 w 30"/>
                  <a:gd name="T33" fmla="*/ 31 h 31"/>
                  <a:gd name="T34" fmla="*/ 11 w 30"/>
                  <a:gd name="T35" fmla="*/ 30 h 31"/>
                  <a:gd name="T36" fmla="*/ 9 w 30"/>
                  <a:gd name="T37" fmla="*/ 28 h 31"/>
                  <a:gd name="T38" fmla="*/ 7 w 30"/>
                  <a:gd name="T39" fmla="*/ 27 h 31"/>
                  <a:gd name="T40" fmla="*/ 4 w 30"/>
                  <a:gd name="T41" fmla="*/ 26 h 31"/>
                  <a:gd name="T42" fmla="*/ 2 w 30"/>
                  <a:gd name="T43" fmla="*/ 24 h 31"/>
                  <a:gd name="T44" fmla="*/ 1 w 30"/>
                  <a:gd name="T45" fmla="*/ 20 h 31"/>
                  <a:gd name="T46" fmla="*/ 0 w 30"/>
                  <a:gd name="T47" fmla="*/ 18 h 31"/>
                  <a:gd name="T48" fmla="*/ 0 w 30"/>
                  <a:gd name="T49" fmla="*/ 15 h 31"/>
                  <a:gd name="T50" fmla="*/ 0 w 30"/>
                  <a:gd name="T51" fmla="*/ 11 h 31"/>
                  <a:gd name="T52" fmla="*/ 1 w 30"/>
                  <a:gd name="T53" fmla="*/ 9 h 31"/>
                  <a:gd name="T54" fmla="*/ 2 w 30"/>
                  <a:gd name="T55" fmla="*/ 7 h 31"/>
                  <a:gd name="T56" fmla="*/ 4 w 30"/>
                  <a:gd name="T57" fmla="*/ 4 h 31"/>
                  <a:gd name="T58" fmla="*/ 7 w 30"/>
                  <a:gd name="T59" fmla="*/ 2 h 31"/>
                  <a:gd name="T60" fmla="*/ 9 w 30"/>
                  <a:gd name="T61" fmla="*/ 1 h 31"/>
                  <a:gd name="T62" fmla="*/ 11 w 30"/>
                  <a:gd name="T63" fmla="*/ 0 h 31"/>
                  <a:gd name="T64" fmla="*/ 15 w 30"/>
                  <a:gd name="T65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1">
                    <a:moveTo>
                      <a:pt x="15" y="0"/>
                    </a:moveTo>
                    <a:lnTo>
                      <a:pt x="18" y="0"/>
                    </a:lnTo>
                    <a:lnTo>
                      <a:pt x="20" y="1"/>
                    </a:lnTo>
                    <a:lnTo>
                      <a:pt x="24" y="2"/>
                    </a:lnTo>
                    <a:lnTo>
                      <a:pt x="26" y="4"/>
                    </a:lnTo>
                    <a:lnTo>
                      <a:pt x="27" y="7"/>
                    </a:lnTo>
                    <a:lnTo>
                      <a:pt x="29" y="9"/>
                    </a:lnTo>
                    <a:lnTo>
                      <a:pt x="29" y="11"/>
                    </a:lnTo>
                    <a:lnTo>
                      <a:pt x="30" y="15"/>
                    </a:lnTo>
                    <a:lnTo>
                      <a:pt x="29" y="18"/>
                    </a:lnTo>
                    <a:lnTo>
                      <a:pt x="29" y="20"/>
                    </a:lnTo>
                    <a:lnTo>
                      <a:pt x="27" y="24"/>
                    </a:lnTo>
                    <a:lnTo>
                      <a:pt x="26" y="26"/>
                    </a:lnTo>
                    <a:lnTo>
                      <a:pt x="24" y="27"/>
                    </a:lnTo>
                    <a:lnTo>
                      <a:pt x="20" y="28"/>
                    </a:lnTo>
                    <a:lnTo>
                      <a:pt x="18" y="30"/>
                    </a:lnTo>
                    <a:lnTo>
                      <a:pt x="15" y="31"/>
                    </a:lnTo>
                    <a:lnTo>
                      <a:pt x="11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6"/>
                    </a:lnTo>
                    <a:lnTo>
                      <a:pt x="2" y="24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4" y="4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E6E7E8">
                  <a:alpha val="5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21" name="Group 1120"/>
          <p:cNvGrpSpPr/>
          <p:nvPr/>
        </p:nvGrpSpPr>
        <p:grpSpPr>
          <a:xfrm>
            <a:off x="5236564" y="2337597"/>
            <a:ext cx="4775361" cy="2638451"/>
            <a:chOff x="4977431" y="388818"/>
            <a:chExt cx="3734769" cy="2063510"/>
          </a:xfrm>
        </p:grpSpPr>
        <p:grpSp>
          <p:nvGrpSpPr>
            <p:cNvPr id="1122" name="Group 1121"/>
            <p:cNvGrpSpPr/>
            <p:nvPr/>
          </p:nvGrpSpPr>
          <p:grpSpPr>
            <a:xfrm>
              <a:off x="4977431" y="388818"/>
              <a:ext cx="3734769" cy="601302"/>
              <a:chOff x="4962684" y="388818"/>
              <a:chExt cx="3734769" cy="601302"/>
            </a:xfrm>
          </p:grpSpPr>
          <p:grpSp>
            <p:nvGrpSpPr>
              <p:cNvPr id="1143" name="Group 1142"/>
              <p:cNvGrpSpPr/>
              <p:nvPr/>
            </p:nvGrpSpPr>
            <p:grpSpPr>
              <a:xfrm>
                <a:off x="5664182" y="451790"/>
                <a:ext cx="3033271" cy="432361"/>
                <a:chOff x="5664182" y="427449"/>
                <a:chExt cx="3033271" cy="432361"/>
              </a:xfrm>
            </p:grpSpPr>
            <p:sp>
              <p:nvSpPr>
                <p:cNvPr id="1149" name="TextBox 1148"/>
                <p:cNvSpPr txBox="1"/>
                <p:nvPr/>
              </p:nvSpPr>
              <p:spPr>
                <a:xfrm>
                  <a:off x="5664182" y="595030"/>
                  <a:ext cx="3033271" cy="26478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dirty="0"/>
                    <a:t>Lorem </a:t>
                  </a:r>
                  <a:r>
                    <a:rPr lang="en-US" sz="1100" dirty="0" err="1"/>
                    <a:t>Ipsum</a:t>
                  </a:r>
                  <a:r>
                    <a:rPr lang="en-US" sz="1100" dirty="0"/>
                    <a:t> is simply dummy text of the printing and typesetting industry. </a:t>
                  </a:r>
                </a:p>
              </p:txBody>
            </p:sp>
            <p:sp>
              <p:nvSpPr>
                <p:cNvPr id="1150" name="TextBox 1149"/>
                <p:cNvSpPr txBox="1"/>
                <p:nvPr/>
              </p:nvSpPr>
              <p:spPr>
                <a:xfrm>
                  <a:off x="5664182" y="427449"/>
                  <a:ext cx="3033271" cy="13239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b="1" dirty="0">
                      <a:solidFill>
                        <a:srgbClr val="C85660"/>
                      </a:solidFill>
                    </a:rPr>
                    <a:t>LOREM IPSUM</a:t>
                  </a:r>
                </a:p>
              </p:txBody>
            </p:sp>
          </p:grpSp>
          <p:grpSp>
            <p:nvGrpSpPr>
              <p:cNvPr id="1144" name="Group 1143"/>
              <p:cNvGrpSpPr/>
              <p:nvPr/>
            </p:nvGrpSpPr>
            <p:grpSpPr>
              <a:xfrm>
                <a:off x="4962684" y="388818"/>
                <a:ext cx="601302" cy="601302"/>
                <a:chOff x="4962684" y="388818"/>
                <a:chExt cx="601302" cy="601302"/>
              </a:xfrm>
            </p:grpSpPr>
            <p:grpSp>
              <p:nvGrpSpPr>
                <p:cNvPr id="1145" name="Group 1144"/>
                <p:cNvGrpSpPr/>
                <p:nvPr/>
              </p:nvGrpSpPr>
              <p:grpSpPr>
                <a:xfrm>
                  <a:off x="4962684" y="388818"/>
                  <a:ext cx="601302" cy="601302"/>
                  <a:chOff x="4925804" y="576032"/>
                  <a:chExt cx="601302" cy="601302"/>
                </a:xfrm>
              </p:grpSpPr>
              <p:sp>
                <p:nvSpPr>
                  <p:cNvPr id="1147" name="Oval 1146"/>
                  <p:cNvSpPr/>
                  <p:nvPr/>
                </p:nvSpPr>
                <p:spPr>
                  <a:xfrm>
                    <a:off x="4925804" y="576032"/>
                    <a:ext cx="601302" cy="60130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148" name="Oval 1147"/>
                  <p:cNvSpPr/>
                  <p:nvPr/>
                </p:nvSpPr>
                <p:spPr>
                  <a:xfrm>
                    <a:off x="4977983" y="628211"/>
                    <a:ext cx="496943" cy="496943"/>
                  </a:xfrm>
                  <a:prstGeom prst="ellipse">
                    <a:avLst/>
                  </a:prstGeom>
                  <a:solidFill>
                    <a:srgbClr val="C85660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</p:grpSp>
            <p:sp>
              <p:nvSpPr>
                <p:cNvPr id="1146" name="TextBox 1145"/>
                <p:cNvSpPr txBox="1"/>
                <p:nvPr/>
              </p:nvSpPr>
              <p:spPr>
                <a:xfrm>
                  <a:off x="5074096" y="566359"/>
                  <a:ext cx="378479" cy="24071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chemeClr val="bg1"/>
                      </a:solidFill>
                    </a:rPr>
                    <a:t>57%</a:t>
                  </a:r>
                </a:p>
              </p:txBody>
            </p:sp>
          </p:grpSp>
        </p:grpSp>
        <p:grpSp>
          <p:nvGrpSpPr>
            <p:cNvPr id="1123" name="Group 1122"/>
            <p:cNvGrpSpPr/>
            <p:nvPr/>
          </p:nvGrpSpPr>
          <p:grpSpPr>
            <a:xfrm>
              <a:off x="4977431" y="1119922"/>
              <a:ext cx="3734769" cy="601302"/>
              <a:chOff x="4962684" y="388818"/>
              <a:chExt cx="3734769" cy="601302"/>
            </a:xfrm>
          </p:grpSpPr>
          <p:grpSp>
            <p:nvGrpSpPr>
              <p:cNvPr id="1135" name="Group 1134"/>
              <p:cNvGrpSpPr/>
              <p:nvPr/>
            </p:nvGrpSpPr>
            <p:grpSpPr>
              <a:xfrm>
                <a:off x="5664182" y="451790"/>
                <a:ext cx="3033271" cy="432361"/>
                <a:chOff x="5664182" y="427449"/>
                <a:chExt cx="3033271" cy="432361"/>
              </a:xfrm>
            </p:grpSpPr>
            <p:sp>
              <p:nvSpPr>
                <p:cNvPr id="1141" name="TextBox 1140"/>
                <p:cNvSpPr txBox="1"/>
                <p:nvPr/>
              </p:nvSpPr>
              <p:spPr>
                <a:xfrm>
                  <a:off x="5664182" y="595030"/>
                  <a:ext cx="3033271" cy="26478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dirty="0"/>
                    <a:t>Lorem </a:t>
                  </a:r>
                  <a:r>
                    <a:rPr lang="en-US" sz="1100" dirty="0" err="1"/>
                    <a:t>Ipsum</a:t>
                  </a:r>
                  <a:r>
                    <a:rPr lang="en-US" sz="1100" dirty="0"/>
                    <a:t> is simply dummy text of the printing and typesetting industry. </a:t>
                  </a:r>
                </a:p>
              </p:txBody>
            </p:sp>
            <p:sp>
              <p:nvSpPr>
                <p:cNvPr id="1142" name="TextBox 1141"/>
                <p:cNvSpPr txBox="1"/>
                <p:nvPr/>
              </p:nvSpPr>
              <p:spPr>
                <a:xfrm>
                  <a:off x="5664182" y="427449"/>
                  <a:ext cx="3033271" cy="13239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b="1" dirty="0">
                      <a:solidFill>
                        <a:srgbClr val="FFAF25"/>
                      </a:solidFill>
                    </a:rPr>
                    <a:t>LOREM IPSUM</a:t>
                  </a:r>
                </a:p>
              </p:txBody>
            </p:sp>
          </p:grpSp>
          <p:grpSp>
            <p:nvGrpSpPr>
              <p:cNvPr id="1136" name="Group 1135"/>
              <p:cNvGrpSpPr/>
              <p:nvPr/>
            </p:nvGrpSpPr>
            <p:grpSpPr>
              <a:xfrm>
                <a:off x="4962684" y="388818"/>
                <a:ext cx="601302" cy="601302"/>
                <a:chOff x="4962684" y="388818"/>
                <a:chExt cx="601302" cy="601302"/>
              </a:xfrm>
            </p:grpSpPr>
            <p:grpSp>
              <p:nvGrpSpPr>
                <p:cNvPr id="1137" name="Group 1136"/>
                <p:cNvGrpSpPr/>
                <p:nvPr/>
              </p:nvGrpSpPr>
              <p:grpSpPr>
                <a:xfrm>
                  <a:off x="4962684" y="388818"/>
                  <a:ext cx="601302" cy="601302"/>
                  <a:chOff x="4925804" y="576032"/>
                  <a:chExt cx="601302" cy="601302"/>
                </a:xfrm>
              </p:grpSpPr>
              <p:sp>
                <p:nvSpPr>
                  <p:cNvPr id="1139" name="Oval 1138"/>
                  <p:cNvSpPr/>
                  <p:nvPr/>
                </p:nvSpPr>
                <p:spPr>
                  <a:xfrm>
                    <a:off x="4925804" y="576032"/>
                    <a:ext cx="601302" cy="60130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140" name="Oval 1139"/>
                  <p:cNvSpPr/>
                  <p:nvPr/>
                </p:nvSpPr>
                <p:spPr>
                  <a:xfrm>
                    <a:off x="4977983" y="628211"/>
                    <a:ext cx="496943" cy="496943"/>
                  </a:xfrm>
                  <a:prstGeom prst="ellipse">
                    <a:avLst/>
                  </a:prstGeom>
                  <a:solidFill>
                    <a:srgbClr val="FFAF25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</p:grpSp>
            <p:sp>
              <p:nvSpPr>
                <p:cNvPr id="1138" name="TextBox 1137"/>
                <p:cNvSpPr txBox="1"/>
                <p:nvPr/>
              </p:nvSpPr>
              <p:spPr>
                <a:xfrm>
                  <a:off x="5074096" y="566359"/>
                  <a:ext cx="378479" cy="24071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chemeClr val="bg1"/>
                      </a:solidFill>
                    </a:rPr>
                    <a:t>25%</a:t>
                  </a:r>
                </a:p>
              </p:txBody>
            </p:sp>
          </p:grpSp>
        </p:grpSp>
        <p:grpSp>
          <p:nvGrpSpPr>
            <p:cNvPr id="1124" name="Group 1123"/>
            <p:cNvGrpSpPr/>
            <p:nvPr/>
          </p:nvGrpSpPr>
          <p:grpSpPr>
            <a:xfrm>
              <a:off x="4977431" y="1851026"/>
              <a:ext cx="3734769" cy="601302"/>
              <a:chOff x="4962684" y="388818"/>
              <a:chExt cx="3734769" cy="601302"/>
            </a:xfrm>
          </p:grpSpPr>
          <p:grpSp>
            <p:nvGrpSpPr>
              <p:cNvPr id="1127" name="Group 1126"/>
              <p:cNvGrpSpPr/>
              <p:nvPr/>
            </p:nvGrpSpPr>
            <p:grpSpPr>
              <a:xfrm>
                <a:off x="5664182" y="451790"/>
                <a:ext cx="3033271" cy="432361"/>
                <a:chOff x="5664182" y="427449"/>
                <a:chExt cx="3033271" cy="432361"/>
              </a:xfrm>
            </p:grpSpPr>
            <p:sp>
              <p:nvSpPr>
                <p:cNvPr id="1133" name="TextBox 1132"/>
                <p:cNvSpPr txBox="1"/>
                <p:nvPr/>
              </p:nvSpPr>
              <p:spPr>
                <a:xfrm>
                  <a:off x="5664182" y="595030"/>
                  <a:ext cx="3033271" cy="26478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dirty="0"/>
                    <a:t>Lorem </a:t>
                  </a:r>
                  <a:r>
                    <a:rPr lang="en-US" sz="1100" dirty="0" err="1"/>
                    <a:t>Ipsum</a:t>
                  </a:r>
                  <a:r>
                    <a:rPr lang="en-US" sz="1100" dirty="0"/>
                    <a:t> is simply dummy text of the printing and typesetting industry. </a:t>
                  </a:r>
                </a:p>
              </p:txBody>
            </p:sp>
            <p:sp>
              <p:nvSpPr>
                <p:cNvPr id="1134" name="TextBox 1133"/>
                <p:cNvSpPr txBox="1"/>
                <p:nvPr/>
              </p:nvSpPr>
              <p:spPr>
                <a:xfrm>
                  <a:off x="5664182" y="427449"/>
                  <a:ext cx="3033271" cy="13239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100" b="1" dirty="0">
                      <a:solidFill>
                        <a:srgbClr val="635C5F"/>
                      </a:solidFill>
                    </a:rPr>
                    <a:t>LOREM IPSUM</a:t>
                  </a:r>
                </a:p>
              </p:txBody>
            </p:sp>
          </p:grpSp>
          <p:grpSp>
            <p:nvGrpSpPr>
              <p:cNvPr id="1128" name="Group 1127"/>
              <p:cNvGrpSpPr/>
              <p:nvPr/>
            </p:nvGrpSpPr>
            <p:grpSpPr>
              <a:xfrm>
                <a:off x="4962684" y="388818"/>
                <a:ext cx="601302" cy="601302"/>
                <a:chOff x="4962684" y="388818"/>
                <a:chExt cx="601302" cy="601302"/>
              </a:xfrm>
            </p:grpSpPr>
            <p:grpSp>
              <p:nvGrpSpPr>
                <p:cNvPr id="1129" name="Group 1128"/>
                <p:cNvGrpSpPr/>
                <p:nvPr/>
              </p:nvGrpSpPr>
              <p:grpSpPr>
                <a:xfrm>
                  <a:off x="4962684" y="388818"/>
                  <a:ext cx="601302" cy="601302"/>
                  <a:chOff x="4925804" y="576032"/>
                  <a:chExt cx="601302" cy="601302"/>
                </a:xfrm>
              </p:grpSpPr>
              <p:sp>
                <p:nvSpPr>
                  <p:cNvPr id="1131" name="Oval 1130"/>
                  <p:cNvSpPr/>
                  <p:nvPr/>
                </p:nvSpPr>
                <p:spPr>
                  <a:xfrm>
                    <a:off x="4925804" y="576032"/>
                    <a:ext cx="601302" cy="60130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132" name="Oval 1131"/>
                  <p:cNvSpPr/>
                  <p:nvPr/>
                </p:nvSpPr>
                <p:spPr>
                  <a:xfrm>
                    <a:off x="4977983" y="628211"/>
                    <a:ext cx="496943" cy="496943"/>
                  </a:xfrm>
                  <a:prstGeom prst="ellipse">
                    <a:avLst/>
                  </a:prstGeom>
                  <a:solidFill>
                    <a:srgbClr val="635C5F"/>
                  </a:solidFill>
                  <a:ln>
                    <a:noFill/>
                  </a:ln>
                  <a:effectLst>
                    <a:outerShdw blurRad="38100" dist="25400" dir="5400000" algn="t" rotWithShape="0">
                      <a:prstClr val="black">
                        <a:alpha val="2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</p:grpSp>
            <p:sp>
              <p:nvSpPr>
                <p:cNvPr id="1130" name="TextBox 1129"/>
                <p:cNvSpPr txBox="1"/>
                <p:nvPr/>
              </p:nvSpPr>
              <p:spPr>
                <a:xfrm>
                  <a:off x="5074096" y="566359"/>
                  <a:ext cx="378479" cy="240710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chemeClr val="bg1"/>
                      </a:solidFill>
                    </a:rPr>
                    <a:t>14%</a:t>
                  </a:r>
                </a:p>
              </p:txBody>
            </p:sp>
          </p:grpSp>
        </p:grpSp>
        <p:cxnSp>
          <p:nvCxnSpPr>
            <p:cNvPr id="1125" name="Straight Connector 1124"/>
            <p:cNvCxnSpPr/>
            <p:nvPr/>
          </p:nvCxnSpPr>
          <p:spPr>
            <a:xfrm flipH="1">
              <a:off x="5014863" y="1055021"/>
              <a:ext cx="3697337" cy="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6" name="Straight Connector 1125"/>
            <p:cNvCxnSpPr/>
            <p:nvPr/>
          </p:nvCxnSpPr>
          <p:spPr>
            <a:xfrm flipH="1">
              <a:off x="5014863" y="1786125"/>
              <a:ext cx="3697337" cy="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52" name="TextBox 1151"/>
          <p:cNvSpPr txBox="1"/>
          <p:nvPr/>
        </p:nvSpPr>
        <p:spPr>
          <a:xfrm>
            <a:off x="5260495" y="5168403"/>
            <a:ext cx="4727499" cy="461665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 err="1"/>
              <a:t>Lorem</a:t>
            </a:r>
            <a:r>
              <a:rPr lang="en-US" sz="1000" dirty="0"/>
              <a:t> </a:t>
            </a:r>
            <a:r>
              <a:rPr lang="en-US" sz="1000" dirty="0" err="1"/>
              <a:t>Ipsum</a:t>
            </a:r>
            <a:r>
              <a:rPr lang="en-US" sz="1000" dirty="0"/>
              <a:t> is simply dummy text of the printing and typesetting industry. </a:t>
            </a:r>
            <a:r>
              <a:rPr lang="en-US" sz="1000" dirty="0" err="1"/>
              <a:t>Lorem</a:t>
            </a:r>
            <a:r>
              <a:rPr lang="en-US" sz="1000" dirty="0"/>
              <a:t> </a:t>
            </a:r>
            <a:r>
              <a:rPr lang="en-US" sz="1000" dirty="0" err="1"/>
              <a:t>Ipsum</a:t>
            </a:r>
            <a:r>
              <a:rPr lang="en-US" sz="1000" dirty="0"/>
              <a:t> has been the industry's standard dummy text ever since the 1500s, when an unknown printer took a galley of type and scrambled it to make a type specimen book.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E66BB16-8EE1-CC36-5E63-B1865BEA8CB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944" t="12897" r="21015" b="3385"/>
          <a:stretch/>
        </p:blipFill>
        <p:spPr>
          <a:xfrm>
            <a:off x="2742899" y="1706462"/>
            <a:ext cx="7535911" cy="445880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F0090E4-4038-E382-F023-A41DB1CE69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81" y="182462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454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1000">
        <p:comb/>
      </p:transition>
    </mc:Choice>
    <mc:Fallback>
      <p:transition spd="slow" advClick="0" advTm="1000">
        <p:comb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dern 03">
      <a:majorFont>
        <a:latin typeface="Segoe U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2024</Words>
  <Application>Microsoft Office PowerPoint</Application>
  <PresentationFormat>Widescreen</PresentationFormat>
  <Paragraphs>264</Paragraphs>
  <Slides>24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Century Gothic</vt:lpstr>
      <vt:lpstr>Segoe 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Nugroho Ade</dc:creator>
  <cp:lastModifiedBy>kepala perpustakaan</cp:lastModifiedBy>
  <cp:revision>41</cp:revision>
  <dcterms:created xsi:type="dcterms:W3CDTF">2017-05-04T13:19:27Z</dcterms:created>
  <dcterms:modified xsi:type="dcterms:W3CDTF">2023-09-14T08:29:47Z</dcterms:modified>
</cp:coreProperties>
</file>