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s/slide67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8" r:id="rId10"/>
    <p:sldId id="355" r:id="rId11"/>
    <p:sldId id="356" r:id="rId12"/>
    <p:sldId id="279" r:id="rId13"/>
    <p:sldId id="280" r:id="rId14"/>
    <p:sldId id="281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291" r:id="rId23"/>
    <p:sldId id="292" r:id="rId24"/>
    <p:sldId id="293" r:id="rId25"/>
    <p:sldId id="294" r:id="rId26"/>
    <p:sldId id="295" r:id="rId27"/>
    <p:sldId id="296" r:id="rId28"/>
    <p:sldId id="297" r:id="rId29"/>
    <p:sldId id="301" r:id="rId30"/>
    <p:sldId id="302" r:id="rId31"/>
    <p:sldId id="304" r:id="rId32"/>
    <p:sldId id="305" r:id="rId33"/>
    <p:sldId id="306" r:id="rId34"/>
    <p:sldId id="307" r:id="rId35"/>
    <p:sldId id="308" r:id="rId36"/>
    <p:sldId id="309" r:id="rId37"/>
    <p:sldId id="310" r:id="rId38"/>
    <p:sldId id="311" r:id="rId39"/>
    <p:sldId id="312" r:id="rId40"/>
    <p:sldId id="313" r:id="rId41"/>
    <p:sldId id="314" r:id="rId42"/>
    <p:sldId id="315" r:id="rId43"/>
    <p:sldId id="316" r:id="rId44"/>
    <p:sldId id="317" r:id="rId45"/>
    <p:sldId id="318" r:id="rId46"/>
    <p:sldId id="319" r:id="rId47"/>
    <p:sldId id="320" r:id="rId48"/>
    <p:sldId id="321" r:id="rId49"/>
    <p:sldId id="334" r:id="rId50"/>
    <p:sldId id="335" r:id="rId51"/>
    <p:sldId id="357" r:id="rId52"/>
    <p:sldId id="358" r:id="rId53"/>
    <p:sldId id="341" r:id="rId54"/>
    <p:sldId id="342" r:id="rId55"/>
    <p:sldId id="343" r:id="rId56"/>
    <p:sldId id="344" r:id="rId57"/>
    <p:sldId id="345" r:id="rId58"/>
    <p:sldId id="346" r:id="rId59"/>
    <p:sldId id="347" r:id="rId60"/>
    <p:sldId id="348" r:id="rId61"/>
    <p:sldId id="349" r:id="rId62"/>
    <p:sldId id="350" r:id="rId63"/>
    <p:sldId id="351" r:id="rId64"/>
    <p:sldId id="352" r:id="rId65"/>
    <p:sldId id="353" r:id="rId66"/>
    <p:sldId id="323" r:id="rId67"/>
    <p:sldId id="333" r:id="rId68"/>
    <p:sldId id="361" r:id="rId69"/>
  </p:sldIdLst>
  <p:sldSz cx="9144000" cy="5143500" type="screen16x9"/>
  <p:notesSz cx="9144000" cy="51435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76" userDrawn="1">
          <p15:clr>
            <a:srgbClr val="A4A3A4"/>
          </p15:clr>
        </p15:guide>
        <p15:guide id="2" pos="212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1883" autoAdjust="0"/>
    <p:restoredTop sz="94660"/>
  </p:normalViewPr>
  <p:slideViewPr>
    <p:cSldViewPr showGuides="1">
      <p:cViewPr varScale="1">
        <p:scale>
          <a:sx n="86" d="100"/>
          <a:sy n="86" d="100"/>
        </p:scale>
        <p:origin x="-588" y="-78"/>
      </p:cViewPr>
      <p:guideLst>
        <p:guide orient="horz" pos="2876"/>
        <p:guide pos="212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97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5A5548-9D18-4AC1-961A-80CD1A994F6E}" type="datetimeFigureOut">
              <a:rPr lang="id-ID" smtClean="0"/>
              <a:pPr/>
              <a:t>09/06/2026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642938"/>
            <a:ext cx="3086100" cy="1736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FAD276-4696-4B4F-BB78-A785136EE10E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2914929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AD276-4696-4B4F-BB78-A785136EE10E}" type="slidenum">
              <a:rPr lang="id-ID" smtClean="0"/>
              <a:pPr/>
              <a:t>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1036152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873413" y="3036228"/>
            <a:ext cx="3397173" cy="11004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500" b="0" i="0">
                <a:solidFill>
                  <a:schemeClr val="bg1"/>
                </a:solidFill>
                <a:latin typeface="Calibri" panose="020F0502020204030204"/>
                <a:cs typeface="Calibri" panose="020F050202020403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873413" y="3036228"/>
            <a:ext cx="3397173" cy="11004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500" b="0" i="0">
                <a:solidFill>
                  <a:schemeClr val="bg1"/>
                </a:solidFill>
                <a:latin typeface="Calibri" panose="020F0502020204030204"/>
                <a:cs typeface="Calibri" panose="020F0502020204030204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6/9/2026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16375E"/>
                </a:solidFill>
                <a:latin typeface="Calibri" panose="020F0502020204030204"/>
                <a:cs typeface="Calibri" panose="020F050202020403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6/9/2026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16375E"/>
                </a:solidFill>
                <a:latin typeface="Calibri" panose="020F0502020204030204"/>
                <a:cs typeface="Calibri" panose="020F050202020403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6/9/2026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16375E"/>
                </a:solidFill>
                <a:latin typeface="Calibri" panose="020F0502020204030204"/>
                <a:cs typeface="Calibri" panose="020F050202020403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6/9/2026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6/9/2026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43059" y="133349"/>
            <a:ext cx="2857880" cy="3314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16375E"/>
                </a:solidFill>
                <a:latin typeface="Calibri" panose="020F0502020204030204"/>
                <a:cs typeface="Calibri" panose="020F050202020403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109" y="2449779"/>
            <a:ext cx="8861780" cy="26809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6/9/2026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digilib.isi.ac.id/13011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lib.isi.ac.id/persetujuan-publikasi/" TargetMode="External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digilib.isi.ac.id/7205/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hyperlink" Target="https://pddikti.kemdiktisaintek.go.id/detail-pt/MiTJxHvzNoq2WfWHbSKS1ez5vHU7eYOWpJHejBGvcO88LFrMZv9hmj9whRsMLtfXITMbvQ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ib.isi.ac.id/daftar-upload-mandiri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it.ly/revdigilib" TargetMode="External"/><Relationship Id="rId5" Type="http://schemas.openxmlformats.org/officeDocument/2006/relationships/hyperlink" Target="http://digilib.isi.ac.id/7205" TargetMode="External"/><Relationship Id="rId4" Type="http://schemas.openxmlformats.org/officeDocument/2006/relationships/hyperlink" Target="http://digilib.isi.ac.id/" TargetMode="Externa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hyperlink" Target="https://bit.ly/revdigilib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hyperlink" Target="https://lib.isi.ac.id/layanan/bebas-pustaka/" TargetMode="External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hyperlink" Target="http://digilib.isi.ac.id./1616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2.jpeg"/><Relationship Id="rId4" Type="http://schemas.openxmlformats.org/officeDocument/2006/relationships/image" Target="../media/image8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digilib.isi.ac.id/" TargetMode="Externa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3573779"/>
          </a:xfrm>
          <a:custGeom>
            <a:avLst/>
            <a:gdLst/>
            <a:ahLst/>
            <a:cxnLst/>
            <a:rect l="l" t="t" r="r" b="b"/>
            <a:pathLst>
              <a:path w="9144000" h="3573779">
                <a:moveTo>
                  <a:pt x="0" y="3573779"/>
                </a:moveTo>
                <a:lnTo>
                  <a:pt x="9144000" y="3573779"/>
                </a:lnTo>
                <a:lnTo>
                  <a:pt x="9144000" y="0"/>
                </a:lnTo>
                <a:lnTo>
                  <a:pt x="0" y="0"/>
                </a:lnTo>
                <a:lnTo>
                  <a:pt x="0" y="3573779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3528392"/>
            <a:ext cx="9144000" cy="1635646"/>
          </a:xfrm>
          <a:custGeom>
            <a:avLst/>
            <a:gdLst/>
            <a:ahLst/>
            <a:cxnLst/>
            <a:rect l="l" t="t" r="r" b="b"/>
            <a:pathLst>
              <a:path w="9136380" h="1569720">
                <a:moveTo>
                  <a:pt x="0" y="0"/>
                </a:moveTo>
                <a:lnTo>
                  <a:pt x="9136380" y="0"/>
                </a:lnTo>
                <a:lnTo>
                  <a:pt x="9136380" y="1569720"/>
                </a:lnTo>
                <a:lnTo>
                  <a:pt x="0" y="1569720"/>
                </a:lnTo>
                <a:lnTo>
                  <a:pt x="0" y="0"/>
                </a:lnTo>
                <a:close/>
              </a:path>
            </a:pathLst>
          </a:custGeom>
          <a:solidFill>
            <a:srgbClr val="375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95536" y="2643758"/>
            <a:ext cx="8280920" cy="8874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200" b="1" spc="-5" dirty="0" err="1">
                <a:solidFill>
                  <a:srgbClr val="FFC000"/>
                </a:solidFill>
                <a:latin typeface="Calibri" panose="020F0502020204030204"/>
                <a:cs typeface="Calibri" panose="020F0502020204030204"/>
              </a:rPr>
              <a:t>Bimtek</a:t>
            </a:r>
            <a:r>
              <a:rPr lang="en-US" sz="3200" b="1" spc="-5" dirty="0">
                <a:solidFill>
                  <a:srgbClr val="FFC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lang="en-US" sz="3200" b="1" spc="-5" dirty="0" err="1" smtClean="0">
                <a:solidFill>
                  <a:srgbClr val="FFC000"/>
                </a:solidFill>
                <a:latin typeface="Calibri" panose="020F0502020204030204"/>
                <a:cs typeface="Calibri" panose="020F0502020204030204"/>
              </a:rPr>
              <a:t>Layanan</a:t>
            </a:r>
            <a:r>
              <a:rPr lang="en-US" sz="3200" b="1" spc="-5" dirty="0" smtClean="0">
                <a:solidFill>
                  <a:srgbClr val="FFC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lang="en-US" sz="3200" b="1" spc="-5" dirty="0" err="1" smtClean="0">
                <a:solidFill>
                  <a:srgbClr val="FFC000"/>
                </a:solidFill>
                <a:latin typeface="Calibri" panose="020F0502020204030204"/>
                <a:cs typeface="Calibri" panose="020F0502020204030204"/>
              </a:rPr>
              <a:t>Bebas</a:t>
            </a:r>
            <a:r>
              <a:rPr lang="en-US" sz="3200" b="1" spc="-5" dirty="0" smtClean="0">
                <a:solidFill>
                  <a:srgbClr val="FFC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lang="en-US" sz="3200" b="1" spc="-5" dirty="0" err="1" smtClean="0">
                <a:solidFill>
                  <a:srgbClr val="FFC000"/>
                </a:solidFill>
                <a:latin typeface="Calibri" panose="020F0502020204030204"/>
                <a:cs typeface="Calibri" panose="020F0502020204030204"/>
              </a:rPr>
              <a:t>Pustaka</a:t>
            </a:r>
            <a:r>
              <a:rPr lang="en-US" sz="3200" b="1" spc="-5" dirty="0" smtClean="0">
                <a:solidFill>
                  <a:srgbClr val="FFC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lang="en-US" sz="3200" b="1" spc="-5" dirty="0" err="1">
                <a:solidFill>
                  <a:srgbClr val="FFC000"/>
                </a:solidFill>
                <a:latin typeface="Calibri" panose="020F0502020204030204"/>
                <a:cs typeface="Calibri" panose="020F0502020204030204"/>
              </a:rPr>
              <a:t>Untuk</a:t>
            </a:r>
            <a:r>
              <a:rPr lang="en-US" sz="3200" b="1" spc="-5" dirty="0">
                <a:solidFill>
                  <a:srgbClr val="FFC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lang="en-US" sz="3200" b="1" spc="-5" dirty="0" err="1" smtClean="0">
                <a:solidFill>
                  <a:srgbClr val="FFC000"/>
                </a:solidFill>
                <a:latin typeface="Calibri" panose="020F0502020204030204"/>
                <a:cs typeface="Calibri" panose="020F0502020204030204"/>
              </a:rPr>
              <a:t>Yudisium</a:t>
            </a:r>
            <a:endParaRPr lang="id-ID" sz="3200" b="1" spc="-5" dirty="0">
              <a:solidFill>
                <a:srgbClr val="FFC000"/>
              </a:solidFill>
              <a:latin typeface="Calibri" panose="020F0502020204030204"/>
              <a:cs typeface="Calibri" panose="020F0502020204030204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2400" b="1" spc="-5" dirty="0" smtClean="0">
                <a:solidFill>
                  <a:srgbClr val="FFC000"/>
                </a:solidFill>
                <a:latin typeface="Calibri" panose="020F0502020204030204"/>
                <a:cs typeface="Calibri" panose="020F0502020204030204"/>
              </a:rPr>
              <a:t>T</a:t>
            </a:r>
            <a:r>
              <a:rPr lang="id-ID" sz="2400" b="1" spc="-5" dirty="0" smtClean="0">
                <a:solidFill>
                  <a:srgbClr val="FFC000"/>
                </a:solidFill>
                <a:latin typeface="Calibri" panose="020F0502020204030204"/>
                <a:cs typeface="Calibri" panose="020F0502020204030204"/>
              </a:rPr>
              <a:t>ahun 202</a:t>
            </a:r>
            <a:r>
              <a:rPr lang="en-US" sz="2400" b="1" spc="-5" dirty="0" smtClean="0">
                <a:solidFill>
                  <a:srgbClr val="FFC000"/>
                </a:solidFill>
                <a:latin typeface="Calibri" panose="020F0502020204030204"/>
                <a:cs typeface="Calibri" panose="020F0502020204030204"/>
              </a:rPr>
              <a:t>6</a:t>
            </a:r>
            <a:endParaRPr sz="2400" dirty="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03648" y="3435846"/>
            <a:ext cx="6120680" cy="11650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b="1" spc="-5" dirty="0">
                <a:solidFill>
                  <a:srgbClr val="FFFFFF"/>
                </a:solidFill>
                <a:latin typeface="Arial MT"/>
                <a:cs typeface="Arial MT"/>
              </a:rPr>
              <a:t>           </a:t>
            </a:r>
          </a:p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lang="id-ID" b="1" spc="-10" dirty="0" smtClean="0">
                <a:solidFill>
                  <a:srgbClr val="FFFFFF"/>
                </a:solidFill>
                <a:latin typeface="Arial MT"/>
              </a:rPr>
              <a:t>Rabu</a:t>
            </a:r>
            <a:r>
              <a:rPr lang="en-US" b="1" spc="-10" dirty="0" smtClean="0">
                <a:solidFill>
                  <a:srgbClr val="FFFFFF"/>
                </a:solidFill>
                <a:latin typeface="Arial MT"/>
              </a:rPr>
              <a:t>,</a:t>
            </a:r>
            <a:r>
              <a:rPr b="1" spc="-10" smtClean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lang="id-ID" b="1" spc="-10" dirty="0" smtClean="0">
                <a:solidFill>
                  <a:srgbClr val="FFFFFF"/>
                </a:solidFill>
                <a:latin typeface="Arial MT"/>
                <a:cs typeface="Arial MT"/>
              </a:rPr>
              <a:t>10</a:t>
            </a:r>
            <a:r>
              <a:rPr lang="en-US" b="1" spc="-10" dirty="0" smtClean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b="1" spc="-10" smtClean="0">
                <a:solidFill>
                  <a:srgbClr val="FFFFFF"/>
                </a:solidFill>
                <a:latin typeface="Arial MT"/>
                <a:cs typeface="Arial MT"/>
              </a:rPr>
              <a:t>J</a:t>
            </a:r>
            <a:r>
              <a:rPr lang="id-ID" b="1" spc="-10" dirty="0" smtClean="0">
                <a:solidFill>
                  <a:srgbClr val="FFFFFF"/>
                </a:solidFill>
                <a:latin typeface="Arial MT"/>
                <a:cs typeface="Arial MT"/>
              </a:rPr>
              <a:t>uni</a:t>
            </a:r>
            <a:r>
              <a:rPr lang="id-ID" b="1" spc="-5" dirty="0" smtClean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b="1" spc="-5" smtClean="0">
                <a:solidFill>
                  <a:srgbClr val="FFFFFF"/>
                </a:solidFill>
                <a:latin typeface="Arial MT"/>
                <a:cs typeface="Arial MT"/>
              </a:rPr>
              <a:t>2026</a:t>
            </a:r>
            <a:endParaRPr b="1" dirty="0">
              <a:latin typeface="Arial MT"/>
              <a:cs typeface="Arial MT"/>
            </a:endParaRPr>
          </a:p>
          <a:p>
            <a:pPr marL="12700" algn="ctr">
              <a:lnSpc>
                <a:spcPct val="100000"/>
              </a:lnSpc>
            </a:pPr>
            <a:r>
              <a:rPr b="1" dirty="0" smtClean="0">
                <a:solidFill>
                  <a:srgbClr val="FFFFFF"/>
                </a:solidFill>
                <a:latin typeface="Arial MT"/>
                <a:cs typeface="Arial MT"/>
              </a:rPr>
              <a:t>UPA</a:t>
            </a:r>
            <a:r>
              <a:rPr b="1" spc="-65" dirty="0" smtClean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b="1" spc="-5" dirty="0">
                <a:solidFill>
                  <a:srgbClr val="FFFFFF"/>
                </a:solidFill>
                <a:latin typeface="Arial MT"/>
                <a:cs typeface="Arial MT"/>
              </a:rPr>
              <a:t>Perpustakaan</a:t>
            </a:r>
            <a:r>
              <a:rPr b="1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b="1" spc="-5" dirty="0">
                <a:solidFill>
                  <a:srgbClr val="FFFFFF"/>
                </a:solidFill>
                <a:latin typeface="Arial MT"/>
                <a:cs typeface="Arial MT"/>
              </a:rPr>
              <a:t>ISI</a:t>
            </a:r>
            <a:r>
              <a:rPr b="1" spc="-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b="1" spc="-25" dirty="0">
                <a:solidFill>
                  <a:srgbClr val="FFFFFF"/>
                </a:solidFill>
                <a:latin typeface="Arial MT"/>
                <a:cs typeface="Arial MT"/>
              </a:rPr>
              <a:t>Yogyakarta</a:t>
            </a:r>
            <a:endParaRPr lang="en-US" b="1" spc="-25" dirty="0">
              <a:solidFill>
                <a:srgbClr val="FFFFFF"/>
              </a:solidFill>
              <a:latin typeface="Arial MT"/>
              <a:cs typeface="Arial MT"/>
            </a:endParaRPr>
          </a:p>
          <a:p>
            <a:pPr marL="12700" algn="ctr">
              <a:lnSpc>
                <a:spcPct val="100000"/>
              </a:lnSpc>
            </a:pPr>
            <a:r>
              <a:rPr lang="en-US" sz="2000" b="1" spc="-25" dirty="0" err="1">
                <a:solidFill>
                  <a:srgbClr val="FFC000"/>
                </a:solidFill>
                <a:latin typeface="Arial MT"/>
                <a:cs typeface="Arial MT"/>
              </a:rPr>
              <a:t>Disampaikan</a:t>
            </a:r>
            <a:r>
              <a:rPr lang="en-US" sz="2000" b="1" spc="-25" dirty="0">
                <a:solidFill>
                  <a:srgbClr val="FFC000"/>
                </a:solidFill>
                <a:latin typeface="Arial MT"/>
                <a:cs typeface="Arial MT"/>
              </a:rPr>
              <a:t> Oleh : </a:t>
            </a:r>
            <a:r>
              <a:rPr lang="id-ID" sz="2000" b="1" spc="-25" dirty="0">
                <a:solidFill>
                  <a:srgbClr val="FFC000"/>
                </a:solidFill>
                <a:latin typeface="Arial MT"/>
                <a:cs typeface="Arial MT"/>
              </a:rPr>
              <a:t> </a:t>
            </a:r>
            <a:r>
              <a:rPr lang="id-ID" sz="2000" b="1" spc="-25" dirty="0" smtClean="0">
                <a:solidFill>
                  <a:srgbClr val="FFC000"/>
                </a:solidFill>
                <a:latin typeface="Arial MT"/>
                <a:cs typeface="Arial MT"/>
              </a:rPr>
              <a:t>Bandono, S.IP.</a:t>
            </a:r>
            <a:endParaRPr sz="2000" b="1" dirty="0">
              <a:solidFill>
                <a:srgbClr val="FFC000"/>
              </a:solidFill>
              <a:latin typeface="Arial MT"/>
              <a:cs typeface="Arial MT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611560" y="339502"/>
            <a:ext cx="4495800" cy="2310498"/>
            <a:chOff x="635368" y="339496"/>
            <a:chExt cx="4495800" cy="2310498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28205" y="569937"/>
              <a:ext cx="1110000" cy="208005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779117" y="339496"/>
              <a:ext cx="2208530" cy="565150"/>
            </a:xfrm>
            <a:custGeom>
              <a:avLst/>
              <a:gdLst/>
              <a:ahLst/>
              <a:cxnLst/>
              <a:rect l="l" t="t" r="r" b="b"/>
              <a:pathLst>
                <a:path w="2208529" h="565150">
                  <a:moveTo>
                    <a:pt x="1156017" y="564692"/>
                  </a:moveTo>
                  <a:lnTo>
                    <a:pt x="0" y="270586"/>
                  </a:lnTo>
                  <a:lnTo>
                    <a:pt x="1111554" y="0"/>
                  </a:lnTo>
                  <a:lnTo>
                    <a:pt x="2208276" y="282346"/>
                  </a:lnTo>
                  <a:lnTo>
                    <a:pt x="1156017" y="564692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917266" y="522312"/>
              <a:ext cx="664210" cy="685165"/>
            </a:xfrm>
            <a:custGeom>
              <a:avLst/>
              <a:gdLst/>
              <a:ahLst/>
              <a:cxnLst/>
              <a:rect l="l" t="t" r="r" b="b"/>
              <a:pathLst>
                <a:path w="664210" h="685165">
                  <a:moveTo>
                    <a:pt x="664133" y="684695"/>
                  </a:moveTo>
                  <a:lnTo>
                    <a:pt x="589546" y="425678"/>
                  </a:lnTo>
                  <a:lnTo>
                    <a:pt x="589546" y="203098"/>
                  </a:lnTo>
                  <a:lnTo>
                    <a:pt x="580009" y="203098"/>
                  </a:lnTo>
                  <a:lnTo>
                    <a:pt x="583057" y="194068"/>
                  </a:lnTo>
                  <a:lnTo>
                    <a:pt x="6083" y="0"/>
                  </a:lnTo>
                  <a:lnTo>
                    <a:pt x="2844" y="9613"/>
                  </a:lnTo>
                  <a:lnTo>
                    <a:pt x="0" y="18059"/>
                  </a:lnTo>
                  <a:lnTo>
                    <a:pt x="570496" y="209956"/>
                  </a:lnTo>
                  <a:lnTo>
                    <a:pt x="570496" y="427710"/>
                  </a:lnTo>
                  <a:lnTo>
                    <a:pt x="496493" y="684695"/>
                  </a:lnTo>
                  <a:lnTo>
                    <a:pt x="664133" y="684695"/>
                  </a:lnTo>
                  <a:close/>
                </a:path>
              </a:pathLst>
            </a:custGeom>
            <a:solidFill>
              <a:srgbClr val="806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51860" y="900544"/>
              <a:ext cx="85128" cy="85864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635368" y="871994"/>
              <a:ext cx="4495800" cy="1778000"/>
            </a:xfrm>
            <a:custGeom>
              <a:avLst/>
              <a:gdLst/>
              <a:ahLst/>
              <a:cxnLst/>
              <a:rect l="l" t="t" r="r" b="b"/>
              <a:pathLst>
                <a:path w="4495800" h="1778000">
                  <a:moveTo>
                    <a:pt x="367118" y="139700"/>
                  </a:moveTo>
                  <a:lnTo>
                    <a:pt x="361238" y="139700"/>
                  </a:lnTo>
                  <a:lnTo>
                    <a:pt x="313626" y="165100"/>
                  </a:lnTo>
                  <a:lnTo>
                    <a:pt x="268871" y="190500"/>
                  </a:lnTo>
                  <a:lnTo>
                    <a:pt x="227380" y="228600"/>
                  </a:lnTo>
                  <a:lnTo>
                    <a:pt x="189572" y="266700"/>
                  </a:lnTo>
                  <a:lnTo>
                    <a:pt x="155867" y="317500"/>
                  </a:lnTo>
                  <a:lnTo>
                    <a:pt x="134543" y="342900"/>
                  </a:lnTo>
                  <a:lnTo>
                    <a:pt x="116852" y="381000"/>
                  </a:lnTo>
                  <a:lnTo>
                    <a:pt x="103378" y="419100"/>
                  </a:lnTo>
                  <a:lnTo>
                    <a:pt x="94742" y="457200"/>
                  </a:lnTo>
                  <a:lnTo>
                    <a:pt x="89712" y="520700"/>
                  </a:lnTo>
                  <a:lnTo>
                    <a:pt x="91173" y="571500"/>
                  </a:lnTo>
                  <a:lnTo>
                    <a:pt x="98577" y="622300"/>
                  </a:lnTo>
                  <a:lnTo>
                    <a:pt x="111366" y="685800"/>
                  </a:lnTo>
                  <a:lnTo>
                    <a:pt x="123520" y="723900"/>
                  </a:lnTo>
                  <a:lnTo>
                    <a:pt x="137833" y="762000"/>
                  </a:lnTo>
                  <a:lnTo>
                    <a:pt x="154863" y="787400"/>
                  </a:lnTo>
                  <a:lnTo>
                    <a:pt x="175171" y="825500"/>
                  </a:lnTo>
                  <a:lnTo>
                    <a:pt x="176250" y="825500"/>
                  </a:lnTo>
                  <a:lnTo>
                    <a:pt x="156298" y="774700"/>
                  </a:lnTo>
                  <a:lnTo>
                    <a:pt x="139573" y="736600"/>
                  </a:lnTo>
                  <a:lnTo>
                    <a:pt x="126060" y="685800"/>
                  </a:lnTo>
                  <a:lnTo>
                    <a:pt x="115760" y="635000"/>
                  </a:lnTo>
                  <a:lnTo>
                    <a:pt x="108686" y="584200"/>
                  </a:lnTo>
                  <a:lnTo>
                    <a:pt x="105740" y="533400"/>
                  </a:lnTo>
                  <a:lnTo>
                    <a:pt x="108483" y="482600"/>
                  </a:lnTo>
                  <a:lnTo>
                    <a:pt x="117348" y="444500"/>
                  </a:lnTo>
                  <a:lnTo>
                    <a:pt x="132816" y="393700"/>
                  </a:lnTo>
                  <a:lnTo>
                    <a:pt x="155727" y="342900"/>
                  </a:lnTo>
                  <a:lnTo>
                    <a:pt x="184099" y="304800"/>
                  </a:lnTo>
                  <a:lnTo>
                    <a:pt x="217208" y="266700"/>
                  </a:lnTo>
                  <a:lnTo>
                    <a:pt x="254330" y="228600"/>
                  </a:lnTo>
                  <a:lnTo>
                    <a:pt x="294754" y="190500"/>
                  </a:lnTo>
                  <a:lnTo>
                    <a:pt x="334568" y="165100"/>
                  </a:lnTo>
                  <a:lnTo>
                    <a:pt x="355828" y="152400"/>
                  </a:lnTo>
                  <a:lnTo>
                    <a:pt x="367118" y="139700"/>
                  </a:lnTo>
                  <a:close/>
                </a:path>
                <a:path w="4495800" h="1778000">
                  <a:moveTo>
                    <a:pt x="378409" y="127000"/>
                  </a:moveTo>
                  <a:lnTo>
                    <a:pt x="367118" y="139700"/>
                  </a:lnTo>
                  <a:lnTo>
                    <a:pt x="368757" y="139700"/>
                  </a:lnTo>
                  <a:lnTo>
                    <a:pt x="378409" y="127000"/>
                  </a:lnTo>
                  <a:close/>
                </a:path>
                <a:path w="4495800" h="1778000">
                  <a:moveTo>
                    <a:pt x="832586" y="1714500"/>
                  </a:moveTo>
                  <a:lnTo>
                    <a:pt x="829284" y="1689100"/>
                  </a:lnTo>
                  <a:lnTo>
                    <a:pt x="817029" y="1676400"/>
                  </a:lnTo>
                  <a:lnTo>
                    <a:pt x="807085" y="1663700"/>
                  </a:lnTo>
                  <a:lnTo>
                    <a:pt x="797140" y="1651000"/>
                  </a:lnTo>
                  <a:lnTo>
                    <a:pt x="792378" y="1651000"/>
                  </a:lnTo>
                  <a:lnTo>
                    <a:pt x="792378" y="1714500"/>
                  </a:lnTo>
                  <a:lnTo>
                    <a:pt x="788619" y="1727200"/>
                  </a:lnTo>
                  <a:lnTo>
                    <a:pt x="781240" y="1739900"/>
                  </a:lnTo>
                  <a:lnTo>
                    <a:pt x="759663" y="1739900"/>
                  </a:lnTo>
                  <a:lnTo>
                    <a:pt x="362318" y="1727200"/>
                  </a:lnTo>
                  <a:lnTo>
                    <a:pt x="344919" y="1727200"/>
                  </a:lnTo>
                  <a:lnTo>
                    <a:pt x="331749" y="1714500"/>
                  </a:lnTo>
                  <a:lnTo>
                    <a:pt x="323405" y="1714500"/>
                  </a:lnTo>
                  <a:lnTo>
                    <a:pt x="320497" y="1701800"/>
                  </a:lnTo>
                  <a:lnTo>
                    <a:pt x="323646" y="1689100"/>
                  </a:lnTo>
                  <a:lnTo>
                    <a:pt x="332079" y="1676400"/>
                  </a:lnTo>
                  <a:lnTo>
                    <a:pt x="345452" y="1663700"/>
                  </a:lnTo>
                  <a:lnTo>
                    <a:pt x="404152" y="1663700"/>
                  </a:lnTo>
                  <a:lnTo>
                    <a:pt x="459994" y="1676400"/>
                  </a:lnTo>
                  <a:lnTo>
                    <a:pt x="748347" y="1676400"/>
                  </a:lnTo>
                  <a:lnTo>
                    <a:pt x="764489" y="1689100"/>
                  </a:lnTo>
                  <a:lnTo>
                    <a:pt x="785063" y="1689100"/>
                  </a:lnTo>
                  <a:lnTo>
                    <a:pt x="790956" y="1701800"/>
                  </a:lnTo>
                  <a:lnTo>
                    <a:pt x="792378" y="1714500"/>
                  </a:lnTo>
                  <a:lnTo>
                    <a:pt x="792378" y="1651000"/>
                  </a:lnTo>
                  <a:lnTo>
                    <a:pt x="770928" y="1651000"/>
                  </a:lnTo>
                  <a:lnTo>
                    <a:pt x="379476" y="1638300"/>
                  </a:lnTo>
                  <a:lnTo>
                    <a:pt x="318020" y="1638300"/>
                  </a:lnTo>
                  <a:lnTo>
                    <a:pt x="301117" y="1651000"/>
                  </a:lnTo>
                  <a:lnTo>
                    <a:pt x="289344" y="1676400"/>
                  </a:lnTo>
                  <a:lnTo>
                    <a:pt x="282956" y="1689100"/>
                  </a:lnTo>
                  <a:lnTo>
                    <a:pt x="283654" y="1714500"/>
                  </a:lnTo>
                  <a:lnTo>
                    <a:pt x="291401" y="1727200"/>
                  </a:lnTo>
                  <a:lnTo>
                    <a:pt x="304977" y="1752600"/>
                  </a:lnTo>
                  <a:lnTo>
                    <a:pt x="323176" y="1765300"/>
                  </a:lnTo>
                  <a:lnTo>
                    <a:pt x="361784" y="1765300"/>
                  </a:lnTo>
                  <a:lnTo>
                    <a:pt x="761276" y="1778000"/>
                  </a:lnTo>
                  <a:lnTo>
                    <a:pt x="788162" y="1778000"/>
                  </a:lnTo>
                  <a:lnTo>
                    <a:pt x="810399" y="1765300"/>
                  </a:lnTo>
                  <a:lnTo>
                    <a:pt x="825881" y="1739900"/>
                  </a:lnTo>
                  <a:lnTo>
                    <a:pt x="832586" y="1714500"/>
                  </a:lnTo>
                  <a:close/>
                </a:path>
                <a:path w="4495800" h="1778000">
                  <a:moveTo>
                    <a:pt x="1110005" y="546100"/>
                  </a:moveTo>
                  <a:lnTo>
                    <a:pt x="1108290" y="495300"/>
                  </a:lnTo>
                  <a:lnTo>
                    <a:pt x="1100505" y="444500"/>
                  </a:lnTo>
                  <a:lnTo>
                    <a:pt x="1086218" y="393700"/>
                  </a:lnTo>
                  <a:lnTo>
                    <a:pt x="1075690" y="365950"/>
                  </a:lnTo>
                  <a:lnTo>
                    <a:pt x="1075690" y="520700"/>
                  </a:lnTo>
                  <a:lnTo>
                    <a:pt x="1074991" y="558800"/>
                  </a:lnTo>
                  <a:lnTo>
                    <a:pt x="1069695" y="609600"/>
                  </a:lnTo>
                  <a:lnTo>
                    <a:pt x="1060488" y="660400"/>
                  </a:lnTo>
                  <a:lnTo>
                    <a:pt x="1048969" y="698500"/>
                  </a:lnTo>
                  <a:lnTo>
                    <a:pt x="1035138" y="749300"/>
                  </a:lnTo>
                  <a:lnTo>
                    <a:pt x="1017498" y="787400"/>
                  </a:lnTo>
                  <a:lnTo>
                    <a:pt x="994524" y="838200"/>
                  </a:lnTo>
                  <a:lnTo>
                    <a:pt x="976109" y="863600"/>
                  </a:lnTo>
                  <a:lnTo>
                    <a:pt x="956983" y="889000"/>
                  </a:lnTo>
                  <a:lnTo>
                    <a:pt x="937069" y="914400"/>
                  </a:lnTo>
                  <a:lnTo>
                    <a:pt x="916241" y="952500"/>
                  </a:lnTo>
                  <a:lnTo>
                    <a:pt x="886561" y="990600"/>
                  </a:lnTo>
                  <a:lnTo>
                    <a:pt x="861758" y="1028700"/>
                  </a:lnTo>
                  <a:lnTo>
                    <a:pt x="841565" y="1066800"/>
                  </a:lnTo>
                  <a:lnTo>
                    <a:pt x="825754" y="1117600"/>
                  </a:lnTo>
                  <a:lnTo>
                    <a:pt x="814070" y="1168400"/>
                  </a:lnTo>
                  <a:lnTo>
                    <a:pt x="806310" y="1206500"/>
                  </a:lnTo>
                  <a:lnTo>
                    <a:pt x="803059" y="1231900"/>
                  </a:lnTo>
                  <a:lnTo>
                    <a:pt x="798868" y="1257300"/>
                  </a:lnTo>
                  <a:lnTo>
                    <a:pt x="793559" y="1282700"/>
                  </a:lnTo>
                  <a:lnTo>
                    <a:pt x="787006" y="1308100"/>
                  </a:lnTo>
                  <a:lnTo>
                    <a:pt x="783793" y="1320800"/>
                  </a:lnTo>
                  <a:lnTo>
                    <a:pt x="626148" y="1320800"/>
                  </a:lnTo>
                  <a:lnTo>
                    <a:pt x="595287" y="1314602"/>
                  </a:lnTo>
                  <a:lnTo>
                    <a:pt x="600100" y="1289710"/>
                  </a:lnTo>
                  <a:lnTo>
                    <a:pt x="606564" y="1250111"/>
                  </a:lnTo>
                  <a:lnTo>
                    <a:pt x="611352" y="1204112"/>
                  </a:lnTo>
                  <a:lnTo>
                    <a:pt x="614387" y="1153528"/>
                  </a:lnTo>
                  <a:lnTo>
                    <a:pt x="615581" y="1100099"/>
                  </a:lnTo>
                  <a:lnTo>
                    <a:pt x="614857" y="1045641"/>
                  </a:lnTo>
                  <a:lnTo>
                    <a:pt x="612114" y="991895"/>
                  </a:lnTo>
                  <a:lnTo>
                    <a:pt x="607263" y="940650"/>
                  </a:lnTo>
                  <a:lnTo>
                    <a:pt x="600240" y="893699"/>
                  </a:lnTo>
                  <a:lnTo>
                    <a:pt x="590956" y="852792"/>
                  </a:lnTo>
                  <a:lnTo>
                    <a:pt x="598220" y="842657"/>
                  </a:lnTo>
                  <a:lnTo>
                    <a:pt x="616597" y="817016"/>
                  </a:lnTo>
                  <a:lnTo>
                    <a:pt x="616483" y="816825"/>
                  </a:lnTo>
                  <a:lnTo>
                    <a:pt x="617550" y="810768"/>
                  </a:lnTo>
                  <a:lnTo>
                    <a:pt x="622058" y="805916"/>
                  </a:lnTo>
                  <a:lnTo>
                    <a:pt x="626135" y="803084"/>
                  </a:lnTo>
                  <a:lnTo>
                    <a:pt x="628357" y="801547"/>
                  </a:lnTo>
                  <a:lnTo>
                    <a:pt x="634758" y="796950"/>
                  </a:lnTo>
                  <a:lnTo>
                    <a:pt x="671334" y="764692"/>
                  </a:lnTo>
                  <a:lnTo>
                    <a:pt x="701865" y="727837"/>
                  </a:lnTo>
                  <a:lnTo>
                    <a:pt x="726478" y="686968"/>
                  </a:lnTo>
                  <a:lnTo>
                    <a:pt x="745299" y="642632"/>
                  </a:lnTo>
                  <a:lnTo>
                    <a:pt x="756094" y="589013"/>
                  </a:lnTo>
                  <a:lnTo>
                    <a:pt x="748982" y="541502"/>
                  </a:lnTo>
                  <a:lnTo>
                    <a:pt x="727367" y="506755"/>
                  </a:lnTo>
                  <a:lnTo>
                    <a:pt x="725589" y="503910"/>
                  </a:lnTo>
                  <a:lnTo>
                    <a:pt x="687527" y="480034"/>
                  </a:lnTo>
                  <a:lnTo>
                    <a:pt x="640880" y="470750"/>
                  </a:lnTo>
                  <a:lnTo>
                    <a:pt x="597535" y="476059"/>
                  </a:lnTo>
                  <a:lnTo>
                    <a:pt x="559689" y="494817"/>
                  </a:lnTo>
                  <a:lnTo>
                    <a:pt x="529590" y="525843"/>
                  </a:lnTo>
                  <a:lnTo>
                    <a:pt x="509460" y="567969"/>
                  </a:lnTo>
                  <a:lnTo>
                    <a:pt x="497700" y="631812"/>
                  </a:lnTo>
                  <a:lnTo>
                    <a:pt x="497776" y="637260"/>
                  </a:lnTo>
                  <a:lnTo>
                    <a:pt x="498589" y="668909"/>
                  </a:lnTo>
                  <a:lnTo>
                    <a:pt x="505764" y="710603"/>
                  </a:lnTo>
                  <a:lnTo>
                    <a:pt x="549135" y="710603"/>
                  </a:lnTo>
                  <a:lnTo>
                    <a:pt x="545490" y="700913"/>
                  </a:lnTo>
                  <a:lnTo>
                    <a:pt x="535635" y="649528"/>
                  </a:lnTo>
                  <a:lnTo>
                    <a:pt x="539686" y="598474"/>
                  </a:lnTo>
                  <a:lnTo>
                    <a:pt x="561987" y="547852"/>
                  </a:lnTo>
                  <a:lnTo>
                    <a:pt x="599465" y="514527"/>
                  </a:lnTo>
                  <a:lnTo>
                    <a:pt x="647928" y="506755"/>
                  </a:lnTo>
                  <a:lnTo>
                    <a:pt x="656234" y="508038"/>
                  </a:lnTo>
                  <a:lnTo>
                    <a:pt x="704659" y="535089"/>
                  </a:lnTo>
                  <a:lnTo>
                    <a:pt x="716965" y="584644"/>
                  </a:lnTo>
                  <a:lnTo>
                    <a:pt x="712901" y="612571"/>
                  </a:lnTo>
                  <a:lnTo>
                    <a:pt x="695871" y="655828"/>
                  </a:lnTo>
                  <a:lnTo>
                    <a:pt x="673925" y="695286"/>
                  </a:lnTo>
                  <a:lnTo>
                    <a:pt x="646557" y="730859"/>
                  </a:lnTo>
                  <a:lnTo>
                    <a:pt x="613270" y="762393"/>
                  </a:lnTo>
                  <a:lnTo>
                    <a:pt x="585736" y="774103"/>
                  </a:lnTo>
                  <a:lnTo>
                    <a:pt x="574611" y="767829"/>
                  </a:lnTo>
                  <a:lnTo>
                    <a:pt x="564921" y="752538"/>
                  </a:lnTo>
                  <a:lnTo>
                    <a:pt x="549148" y="710615"/>
                  </a:lnTo>
                  <a:lnTo>
                    <a:pt x="505764" y="710603"/>
                  </a:lnTo>
                  <a:lnTo>
                    <a:pt x="504151" y="708977"/>
                  </a:lnTo>
                  <a:lnTo>
                    <a:pt x="504151" y="789330"/>
                  </a:lnTo>
                  <a:lnTo>
                    <a:pt x="502589" y="798156"/>
                  </a:lnTo>
                  <a:lnTo>
                    <a:pt x="494080" y="802728"/>
                  </a:lnTo>
                  <a:lnTo>
                    <a:pt x="479983" y="803084"/>
                  </a:lnTo>
                  <a:lnTo>
                    <a:pt x="462749" y="800722"/>
                  </a:lnTo>
                  <a:lnTo>
                    <a:pt x="446544" y="797928"/>
                  </a:lnTo>
                  <a:lnTo>
                    <a:pt x="432142" y="795299"/>
                  </a:lnTo>
                  <a:lnTo>
                    <a:pt x="420344" y="793394"/>
                  </a:lnTo>
                  <a:lnTo>
                    <a:pt x="358622" y="772909"/>
                  </a:lnTo>
                  <a:lnTo>
                    <a:pt x="320535" y="745515"/>
                  </a:lnTo>
                  <a:lnTo>
                    <a:pt x="304507" y="710615"/>
                  </a:lnTo>
                  <a:lnTo>
                    <a:pt x="308978" y="667562"/>
                  </a:lnTo>
                  <a:lnTo>
                    <a:pt x="316560" y="649528"/>
                  </a:lnTo>
                  <a:lnTo>
                    <a:pt x="326555" y="636917"/>
                  </a:lnTo>
                  <a:lnTo>
                    <a:pt x="338924" y="630351"/>
                  </a:lnTo>
                  <a:lnTo>
                    <a:pt x="353682" y="630301"/>
                  </a:lnTo>
                  <a:lnTo>
                    <a:pt x="359117" y="631812"/>
                  </a:lnTo>
                  <a:lnTo>
                    <a:pt x="412737" y="669607"/>
                  </a:lnTo>
                  <a:lnTo>
                    <a:pt x="444004" y="702373"/>
                  </a:lnTo>
                  <a:lnTo>
                    <a:pt x="471906" y="738314"/>
                  </a:lnTo>
                  <a:lnTo>
                    <a:pt x="497497" y="776211"/>
                  </a:lnTo>
                  <a:lnTo>
                    <a:pt x="504151" y="789330"/>
                  </a:lnTo>
                  <a:lnTo>
                    <a:pt x="504151" y="708977"/>
                  </a:lnTo>
                  <a:lnTo>
                    <a:pt x="458114" y="662228"/>
                  </a:lnTo>
                  <a:lnTo>
                    <a:pt x="437642" y="642112"/>
                  </a:lnTo>
                  <a:lnTo>
                    <a:pt x="424624" y="630301"/>
                  </a:lnTo>
                  <a:lnTo>
                    <a:pt x="417626" y="623938"/>
                  </a:lnTo>
                  <a:lnTo>
                    <a:pt x="394754" y="606158"/>
                  </a:lnTo>
                  <a:lnTo>
                    <a:pt x="369824" y="594347"/>
                  </a:lnTo>
                  <a:lnTo>
                    <a:pt x="343115" y="591350"/>
                  </a:lnTo>
                  <a:lnTo>
                    <a:pt x="314883" y="599998"/>
                  </a:lnTo>
                  <a:lnTo>
                    <a:pt x="275539" y="641972"/>
                  </a:lnTo>
                  <a:lnTo>
                    <a:pt x="269506" y="721067"/>
                  </a:lnTo>
                  <a:lnTo>
                    <a:pt x="289458" y="776960"/>
                  </a:lnTo>
                  <a:lnTo>
                    <a:pt x="317538" y="803249"/>
                  </a:lnTo>
                  <a:lnTo>
                    <a:pt x="353631" y="820051"/>
                  </a:lnTo>
                  <a:lnTo>
                    <a:pt x="426110" y="840295"/>
                  </a:lnTo>
                  <a:lnTo>
                    <a:pt x="463435" y="845464"/>
                  </a:lnTo>
                  <a:lnTo>
                    <a:pt x="501561" y="843280"/>
                  </a:lnTo>
                  <a:lnTo>
                    <a:pt x="520344" y="842657"/>
                  </a:lnTo>
                  <a:lnTo>
                    <a:pt x="547611" y="875118"/>
                  </a:lnTo>
                  <a:lnTo>
                    <a:pt x="559435" y="924547"/>
                  </a:lnTo>
                  <a:lnTo>
                    <a:pt x="568223" y="973950"/>
                  </a:lnTo>
                  <a:lnTo>
                    <a:pt x="574078" y="1023327"/>
                  </a:lnTo>
                  <a:lnTo>
                    <a:pt x="577151" y="1072680"/>
                  </a:lnTo>
                  <a:lnTo>
                    <a:pt x="577583" y="1121981"/>
                  </a:lnTo>
                  <a:lnTo>
                    <a:pt x="575487" y="1171244"/>
                  </a:lnTo>
                  <a:lnTo>
                    <a:pt x="571004" y="1220431"/>
                  </a:lnTo>
                  <a:lnTo>
                    <a:pt x="564286" y="1269542"/>
                  </a:lnTo>
                  <a:lnTo>
                    <a:pt x="556044" y="1308100"/>
                  </a:lnTo>
                  <a:lnTo>
                    <a:pt x="337235" y="1308100"/>
                  </a:lnTo>
                  <a:lnTo>
                    <a:pt x="334505" y="1295400"/>
                  </a:lnTo>
                  <a:lnTo>
                    <a:pt x="332828" y="1282700"/>
                  </a:lnTo>
                  <a:lnTo>
                    <a:pt x="328980" y="1270000"/>
                  </a:lnTo>
                  <a:lnTo>
                    <a:pt x="324980" y="1257300"/>
                  </a:lnTo>
                  <a:lnTo>
                    <a:pt x="321284" y="1231900"/>
                  </a:lnTo>
                  <a:lnTo>
                    <a:pt x="318350" y="1219200"/>
                  </a:lnTo>
                  <a:lnTo>
                    <a:pt x="309245" y="1168400"/>
                  </a:lnTo>
                  <a:lnTo>
                    <a:pt x="294233" y="1117600"/>
                  </a:lnTo>
                  <a:lnTo>
                    <a:pt x="274332" y="1079500"/>
                  </a:lnTo>
                  <a:lnTo>
                    <a:pt x="250571" y="1041400"/>
                  </a:lnTo>
                  <a:lnTo>
                    <a:pt x="223977" y="990600"/>
                  </a:lnTo>
                  <a:lnTo>
                    <a:pt x="170408" y="914400"/>
                  </a:lnTo>
                  <a:lnTo>
                    <a:pt x="144475" y="876300"/>
                  </a:lnTo>
                  <a:lnTo>
                    <a:pt x="120357" y="838200"/>
                  </a:lnTo>
                  <a:lnTo>
                    <a:pt x="99034" y="800100"/>
                  </a:lnTo>
                  <a:lnTo>
                    <a:pt x="80010" y="749300"/>
                  </a:lnTo>
                  <a:lnTo>
                    <a:pt x="63690" y="698500"/>
                  </a:lnTo>
                  <a:lnTo>
                    <a:pt x="50431" y="660400"/>
                  </a:lnTo>
                  <a:lnTo>
                    <a:pt x="40614" y="609600"/>
                  </a:lnTo>
                  <a:lnTo>
                    <a:pt x="34645" y="558800"/>
                  </a:lnTo>
                  <a:lnTo>
                    <a:pt x="32893" y="520700"/>
                  </a:lnTo>
                  <a:lnTo>
                    <a:pt x="35763" y="469900"/>
                  </a:lnTo>
                  <a:lnTo>
                    <a:pt x="43535" y="419100"/>
                  </a:lnTo>
                  <a:lnTo>
                    <a:pt x="56184" y="368300"/>
                  </a:lnTo>
                  <a:lnTo>
                    <a:pt x="74053" y="330200"/>
                  </a:lnTo>
                  <a:lnTo>
                    <a:pt x="97510" y="279400"/>
                  </a:lnTo>
                  <a:lnTo>
                    <a:pt x="126911" y="241300"/>
                  </a:lnTo>
                  <a:lnTo>
                    <a:pt x="162737" y="203200"/>
                  </a:lnTo>
                  <a:lnTo>
                    <a:pt x="200914" y="165100"/>
                  </a:lnTo>
                  <a:lnTo>
                    <a:pt x="241528" y="127000"/>
                  </a:lnTo>
                  <a:lnTo>
                    <a:pt x="284670" y="101600"/>
                  </a:lnTo>
                  <a:lnTo>
                    <a:pt x="330466" y="76200"/>
                  </a:lnTo>
                  <a:lnTo>
                    <a:pt x="379018" y="63500"/>
                  </a:lnTo>
                  <a:lnTo>
                    <a:pt x="430415" y="38100"/>
                  </a:lnTo>
                  <a:lnTo>
                    <a:pt x="473075" y="38100"/>
                  </a:lnTo>
                  <a:lnTo>
                    <a:pt x="494271" y="25400"/>
                  </a:lnTo>
                  <a:lnTo>
                    <a:pt x="578256" y="25400"/>
                  </a:lnTo>
                  <a:lnTo>
                    <a:pt x="624941" y="38100"/>
                  </a:lnTo>
                  <a:lnTo>
                    <a:pt x="671271" y="38100"/>
                  </a:lnTo>
                  <a:lnTo>
                    <a:pt x="717232" y="50800"/>
                  </a:lnTo>
                  <a:lnTo>
                    <a:pt x="762876" y="76200"/>
                  </a:lnTo>
                  <a:lnTo>
                    <a:pt x="808342" y="88900"/>
                  </a:lnTo>
                  <a:lnTo>
                    <a:pt x="849934" y="114300"/>
                  </a:lnTo>
                  <a:lnTo>
                    <a:pt x="887793" y="152400"/>
                  </a:lnTo>
                  <a:lnTo>
                    <a:pt x="922070" y="177800"/>
                  </a:lnTo>
                  <a:lnTo>
                    <a:pt x="952893" y="215900"/>
                  </a:lnTo>
                  <a:lnTo>
                    <a:pt x="980427" y="254000"/>
                  </a:lnTo>
                  <a:lnTo>
                    <a:pt x="1004811" y="292100"/>
                  </a:lnTo>
                  <a:lnTo>
                    <a:pt x="1026185" y="330200"/>
                  </a:lnTo>
                  <a:lnTo>
                    <a:pt x="1044689" y="381000"/>
                  </a:lnTo>
                  <a:lnTo>
                    <a:pt x="1060488" y="431800"/>
                  </a:lnTo>
                  <a:lnTo>
                    <a:pt x="1071079" y="469900"/>
                  </a:lnTo>
                  <a:lnTo>
                    <a:pt x="1075690" y="520700"/>
                  </a:lnTo>
                  <a:lnTo>
                    <a:pt x="1075690" y="365950"/>
                  </a:lnTo>
                  <a:lnTo>
                    <a:pt x="1044803" y="292100"/>
                  </a:lnTo>
                  <a:lnTo>
                    <a:pt x="1019632" y="254000"/>
                  </a:lnTo>
                  <a:lnTo>
                    <a:pt x="991323" y="215900"/>
                  </a:lnTo>
                  <a:lnTo>
                    <a:pt x="959739" y="177800"/>
                  </a:lnTo>
                  <a:lnTo>
                    <a:pt x="924763" y="139700"/>
                  </a:lnTo>
                  <a:lnTo>
                    <a:pt x="886256" y="101600"/>
                  </a:lnTo>
                  <a:lnTo>
                    <a:pt x="844118" y="76200"/>
                  </a:lnTo>
                  <a:lnTo>
                    <a:pt x="798207" y="50800"/>
                  </a:lnTo>
                  <a:lnTo>
                    <a:pt x="748398" y="25400"/>
                  </a:lnTo>
                  <a:lnTo>
                    <a:pt x="661085" y="0"/>
                  </a:lnTo>
                  <a:lnTo>
                    <a:pt x="441515" y="0"/>
                  </a:lnTo>
                  <a:lnTo>
                    <a:pt x="397179" y="12700"/>
                  </a:lnTo>
                  <a:lnTo>
                    <a:pt x="348145" y="38100"/>
                  </a:lnTo>
                  <a:lnTo>
                    <a:pt x="301663" y="50800"/>
                  </a:lnTo>
                  <a:lnTo>
                    <a:pt x="257670" y="76200"/>
                  </a:lnTo>
                  <a:lnTo>
                    <a:pt x="216065" y="114300"/>
                  </a:lnTo>
                  <a:lnTo>
                    <a:pt x="176796" y="139700"/>
                  </a:lnTo>
                  <a:lnTo>
                    <a:pt x="139763" y="177800"/>
                  </a:lnTo>
                  <a:lnTo>
                    <a:pt x="104927" y="215900"/>
                  </a:lnTo>
                  <a:lnTo>
                    <a:pt x="75882" y="254000"/>
                  </a:lnTo>
                  <a:lnTo>
                    <a:pt x="51892" y="292100"/>
                  </a:lnTo>
                  <a:lnTo>
                    <a:pt x="32740" y="330200"/>
                  </a:lnTo>
                  <a:lnTo>
                    <a:pt x="18173" y="381000"/>
                  </a:lnTo>
                  <a:lnTo>
                    <a:pt x="7988" y="431800"/>
                  </a:lnTo>
                  <a:lnTo>
                    <a:pt x="1968" y="469900"/>
                  </a:lnTo>
                  <a:lnTo>
                    <a:pt x="0" y="520700"/>
                  </a:lnTo>
                  <a:lnTo>
                    <a:pt x="2743" y="571500"/>
                  </a:lnTo>
                  <a:lnTo>
                    <a:pt x="9855" y="622300"/>
                  </a:lnTo>
                  <a:lnTo>
                    <a:pt x="21005" y="673100"/>
                  </a:lnTo>
                  <a:lnTo>
                    <a:pt x="35877" y="723900"/>
                  </a:lnTo>
                  <a:lnTo>
                    <a:pt x="54152" y="774700"/>
                  </a:lnTo>
                  <a:lnTo>
                    <a:pt x="75488" y="825500"/>
                  </a:lnTo>
                  <a:lnTo>
                    <a:pt x="99568" y="863600"/>
                  </a:lnTo>
                  <a:lnTo>
                    <a:pt x="127419" y="914400"/>
                  </a:lnTo>
                  <a:lnTo>
                    <a:pt x="157937" y="952500"/>
                  </a:lnTo>
                  <a:lnTo>
                    <a:pt x="188772" y="1003300"/>
                  </a:lnTo>
                  <a:lnTo>
                    <a:pt x="217538" y="1041400"/>
                  </a:lnTo>
                  <a:lnTo>
                    <a:pt x="236829" y="1079500"/>
                  </a:lnTo>
                  <a:lnTo>
                    <a:pt x="254469" y="1117600"/>
                  </a:lnTo>
                  <a:lnTo>
                    <a:pt x="269189" y="1155700"/>
                  </a:lnTo>
                  <a:lnTo>
                    <a:pt x="279742" y="1193800"/>
                  </a:lnTo>
                  <a:lnTo>
                    <a:pt x="293204" y="1257300"/>
                  </a:lnTo>
                  <a:lnTo>
                    <a:pt x="301675" y="1295400"/>
                  </a:lnTo>
                  <a:lnTo>
                    <a:pt x="313524" y="1333500"/>
                  </a:lnTo>
                  <a:lnTo>
                    <a:pt x="284708" y="1333500"/>
                  </a:lnTo>
                  <a:lnTo>
                    <a:pt x="275983" y="1346200"/>
                  </a:lnTo>
                  <a:lnTo>
                    <a:pt x="256781" y="1346200"/>
                  </a:lnTo>
                  <a:lnTo>
                    <a:pt x="241058" y="1358900"/>
                  </a:lnTo>
                  <a:lnTo>
                    <a:pt x="230060" y="1384300"/>
                  </a:lnTo>
                  <a:lnTo>
                    <a:pt x="225044" y="1397000"/>
                  </a:lnTo>
                  <a:lnTo>
                    <a:pt x="227253" y="1422400"/>
                  </a:lnTo>
                  <a:lnTo>
                    <a:pt x="235559" y="1435100"/>
                  </a:lnTo>
                  <a:lnTo>
                    <a:pt x="248793" y="1460500"/>
                  </a:lnTo>
                  <a:lnTo>
                    <a:pt x="265798" y="1460500"/>
                  </a:lnTo>
                  <a:lnTo>
                    <a:pt x="275247" y="1473200"/>
                  </a:lnTo>
                  <a:lnTo>
                    <a:pt x="372719" y="1473200"/>
                  </a:lnTo>
                  <a:lnTo>
                    <a:pt x="426288" y="1485900"/>
                  </a:lnTo>
                  <a:lnTo>
                    <a:pt x="731659" y="1485900"/>
                  </a:lnTo>
                  <a:lnTo>
                    <a:pt x="769251" y="1497901"/>
                  </a:lnTo>
                  <a:lnTo>
                    <a:pt x="791832" y="1498600"/>
                  </a:lnTo>
                  <a:lnTo>
                    <a:pt x="771436" y="1498600"/>
                  </a:lnTo>
                  <a:lnTo>
                    <a:pt x="769251" y="1497901"/>
                  </a:lnTo>
                  <a:lnTo>
                    <a:pt x="380009" y="1485900"/>
                  </a:lnTo>
                  <a:lnTo>
                    <a:pt x="287324" y="1485900"/>
                  </a:lnTo>
                  <a:lnTo>
                    <a:pt x="269544" y="1498600"/>
                  </a:lnTo>
                  <a:lnTo>
                    <a:pt x="254990" y="1511300"/>
                  </a:lnTo>
                  <a:lnTo>
                    <a:pt x="244348" y="1524000"/>
                  </a:lnTo>
                  <a:lnTo>
                    <a:pt x="240690" y="1562100"/>
                  </a:lnTo>
                  <a:lnTo>
                    <a:pt x="254596" y="1587500"/>
                  </a:lnTo>
                  <a:lnTo>
                    <a:pt x="282270" y="1612900"/>
                  </a:lnTo>
                  <a:lnTo>
                    <a:pt x="319951" y="1625600"/>
                  </a:lnTo>
                  <a:lnTo>
                    <a:pt x="601586" y="1625600"/>
                  </a:lnTo>
                  <a:lnTo>
                    <a:pt x="671957" y="1638300"/>
                  </a:lnTo>
                  <a:lnTo>
                    <a:pt x="807923" y="1638300"/>
                  </a:lnTo>
                  <a:lnTo>
                    <a:pt x="814895" y="1625600"/>
                  </a:lnTo>
                  <a:lnTo>
                    <a:pt x="833043" y="1625600"/>
                  </a:lnTo>
                  <a:lnTo>
                    <a:pt x="847471" y="1612900"/>
                  </a:lnTo>
                  <a:lnTo>
                    <a:pt x="852373" y="1600200"/>
                  </a:lnTo>
                  <a:lnTo>
                    <a:pt x="857262" y="1587500"/>
                  </a:lnTo>
                  <a:lnTo>
                    <a:pt x="861542" y="1574800"/>
                  </a:lnTo>
                  <a:lnTo>
                    <a:pt x="859777" y="1549400"/>
                  </a:lnTo>
                  <a:lnTo>
                    <a:pt x="851890" y="1536700"/>
                  </a:lnTo>
                  <a:lnTo>
                    <a:pt x="838758" y="1524000"/>
                  </a:lnTo>
                  <a:lnTo>
                    <a:pt x="821321" y="1511300"/>
                  </a:lnTo>
                  <a:lnTo>
                    <a:pt x="820788" y="1510385"/>
                  </a:lnTo>
                  <a:lnTo>
                    <a:pt x="820788" y="1574800"/>
                  </a:lnTo>
                  <a:lnTo>
                    <a:pt x="818489" y="1574800"/>
                  </a:lnTo>
                  <a:lnTo>
                    <a:pt x="813676" y="1587500"/>
                  </a:lnTo>
                  <a:lnTo>
                    <a:pt x="799338" y="1587500"/>
                  </a:lnTo>
                  <a:lnTo>
                    <a:pt x="790295" y="1600200"/>
                  </a:lnTo>
                  <a:lnTo>
                    <a:pt x="771436" y="1600200"/>
                  </a:lnTo>
                  <a:lnTo>
                    <a:pt x="551611" y="1587500"/>
                  </a:lnTo>
                  <a:lnTo>
                    <a:pt x="314515" y="1587500"/>
                  </a:lnTo>
                  <a:lnTo>
                    <a:pt x="306552" y="1574800"/>
                  </a:lnTo>
                  <a:lnTo>
                    <a:pt x="292366" y="1574800"/>
                  </a:lnTo>
                  <a:lnTo>
                    <a:pt x="286639" y="1562100"/>
                  </a:lnTo>
                  <a:lnTo>
                    <a:pt x="282829" y="1562100"/>
                  </a:lnTo>
                  <a:lnTo>
                    <a:pt x="281889" y="1549400"/>
                  </a:lnTo>
                  <a:lnTo>
                    <a:pt x="284073" y="1536700"/>
                  </a:lnTo>
                  <a:lnTo>
                    <a:pt x="294703" y="1536700"/>
                  </a:lnTo>
                  <a:lnTo>
                    <a:pt x="301726" y="1524000"/>
                  </a:lnTo>
                  <a:lnTo>
                    <a:pt x="332828" y="1524000"/>
                  </a:lnTo>
                  <a:lnTo>
                    <a:pt x="754837" y="1536700"/>
                  </a:lnTo>
                  <a:lnTo>
                    <a:pt x="790803" y="1536700"/>
                  </a:lnTo>
                  <a:lnTo>
                    <a:pt x="802030" y="1549400"/>
                  </a:lnTo>
                  <a:lnTo>
                    <a:pt x="815428" y="1549400"/>
                  </a:lnTo>
                  <a:lnTo>
                    <a:pt x="819505" y="1562100"/>
                  </a:lnTo>
                  <a:lnTo>
                    <a:pt x="820788" y="1574800"/>
                  </a:lnTo>
                  <a:lnTo>
                    <a:pt x="820788" y="1510385"/>
                  </a:lnTo>
                  <a:lnTo>
                    <a:pt x="813993" y="1498600"/>
                  </a:lnTo>
                  <a:lnTo>
                    <a:pt x="813282" y="1498600"/>
                  </a:lnTo>
                  <a:lnTo>
                    <a:pt x="840244" y="1485900"/>
                  </a:lnTo>
                  <a:lnTo>
                    <a:pt x="863282" y="1473200"/>
                  </a:lnTo>
                  <a:lnTo>
                    <a:pt x="880084" y="1447800"/>
                  </a:lnTo>
                  <a:lnTo>
                    <a:pt x="888352" y="1435100"/>
                  </a:lnTo>
                  <a:lnTo>
                    <a:pt x="886307" y="1409700"/>
                  </a:lnTo>
                  <a:lnTo>
                    <a:pt x="875284" y="1384300"/>
                  </a:lnTo>
                  <a:lnTo>
                    <a:pt x="856297" y="1371600"/>
                  </a:lnTo>
                  <a:lnTo>
                    <a:pt x="845388" y="1366253"/>
                  </a:lnTo>
                  <a:lnTo>
                    <a:pt x="845388" y="1422400"/>
                  </a:lnTo>
                  <a:lnTo>
                    <a:pt x="841235" y="1435100"/>
                  </a:lnTo>
                  <a:lnTo>
                    <a:pt x="829906" y="1447800"/>
                  </a:lnTo>
                  <a:lnTo>
                    <a:pt x="793445" y="1447800"/>
                  </a:lnTo>
                  <a:lnTo>
                    <a:pt x="318350" y="1435100"/>
                  </a:lnTo>
                  <a:lnTo>
                    <a:pt x="289229" y="1435100"/>
                  </a:lnTo>
                  <a:lnTo>
                    <a:pt x="280276" y="1422400"/>
                  </a:lnTo>
                  <a:lnTo>
                    <a:pt x="270421" y="1409700"/>
                  </a:lnTo>
                  <a:lnTo>
                    <a:pt x="267398" y="1409700"/>
                  </a:lnTo>
                  <a:lnTo>
                    <a:pt x="271221" y="1397000"/>
                  </a:lnTo>
                  <a:lnTo>
                    <a:pt x="281889" y="1384300"/>
                  </a:lnTo>
                  <a:lnTo>
                    <a:pt x="301459" y="1384300"/>
                  </a:lnTo>
                  <a:lnTo>
                    <a:pt x="311899" y="1371600"/>
                  </a:lnTo>
                  <a:lnTo>
                    <a:pt x="322643" y="1371600"/>
                  </a:lnTo>
                  <a:lnTo>
                    <a:pt x="793445" y="1397000"/>
                  </a:lnTo>
                  <a:lnTo>
                    <a:pt x="822693" y="1397000"/>
                  </a:lnTo>
                  <a:lnTo>
                    <a:pt x="831519" y="1409700"/>
                  </a:lnTo>
                  <a:lnTo>
                    <a:pt x="842200" y="1409700"/>
                  </a:lnTo>
                  <a:lnTo>
                    <a:pt x="845388" y="1422400"/>
                  </a:lnTo>
                  <a:lnTo>
                    <a:pt x="845388" y="1366253"/>
                  </a:lnTo>
                  <a:lnTo>
                    <a:pt x="830440" y="1358900"/>
                  </a:lnTo>
                  <a:lnTo>
                    <a:pt x="817702" y="1358900"/>
                  </a:lnTo>
                  <a:lnTo>
                    <a:pt x="811441" y="1346200"/>
                  </a:lnTo>
                  <a:lnTo>
                    <a:pt x="805776" y="1346200"/>
                  </a:lnTo>
                  <a:lnTo>
                    <a:pt x="819734" y="1320800"/>
                  </a:lnTo>
                  <a:lnTo>
                    <a:pt x="828967" y="1282700"/>
                  </a:lnTo>
                  <a:lnTo>
                    <a:pt x="835177" y="1244600"/>
                  </a:lnTo>
                  <a:lnTo>
                    <a:pt x="840092" y="1219200"/>
                  </a:lnTo>
                  <a:lnTo>
                    <a:pt x="849680" y="1155700"/>
                  </a:lnTo>
                  <a:lnTo>
                    <a:pt x="864158" y="1104900"/>
                  </a:lnTo>
                  <a:lnTo>
                    <a:pt x="884961" y="1054100"/>
                  </a:lnTo>
                  <a:lnTo>
                    <a:pt x="913561" y="1003300"/>
                  </a:lnTo>
                  <a:lnTo>
                    <a:pt x="953300" y="952500"/>
                  </a:lnTo>
                  <a:lnTo>
                    <a:pt x="995070" y="901700"/>
                  </a:lnTo>
                  <a:lnTo>
                    <a:pt x="1025829" y="850900"/>
                  </a:lnTo>
                  <a:lnTo>
                    <a:pt x="1050150" y="800100"/>
                  </a:lnTo>
                  <a:lnTo>
                    <a:pt x="1069263" y="749300"/>
                  </a:lnTo>
                  <a:lnTo>
                    <a:pt x="1084440" y="698500"/>
                  </a:lnTo>
                  <a:lnTo>
                    <a:pt x="1096949" y="647700"/>
                  </a:lnTo>
                  <a:lnTo>
                    <a:pt x="1106068" y="596900"/>
                  </a:lnTo>
                  <a:lnTo>
                    <a:pt x="1110005" y="546100"/>
                  </a:lnTo>
                  <a:close/>
                </a:path>
                <a:path w="4495800" h="1778000">
                  <a:moveTo>
                    <a:pt x="3752773" y="139700"/>
                  </a:moveTo>
                  <a:lnTo>
                    <a:pt x="3750653" y="139700"/>
                  </a:lnTo>
                  <a:lnTo>
                    <a:pt x="3699281" y="165100"/>
                  </a:lnTo>
                  <a:lnTo>
                    <a:pt x="3654526" y="190500"/>
                  </a:lnTo>
                  <a:lnTo>
                    <a:pt x="3613035" y="228600"/>
                  </a:lnTo>
                  <a:lnTo>
                    <a:pt x="3575240" y="266700"/>
                  </a:lnTo>
                  <a:lnTo>
                    <a:pt x="3541534" y="317500"/>
                  </a:lnTo>
                  <a:lnTo>
                    <a:pt x="3520211" y="342900"/>
                  </a:lnTo>
                  <a:lnTo>
                    <a:pt x="3502520" y="381000"/>
                  </a:lnTo>
                  <a:lnTo>
                    <a:pt x="3489045" y="419100"/>
                  </a:lnTo>
                  <a:lnTo>
                    <a:pt x="3480397" y="457200"/>
                  </a:lnTo>
                  <a:lnTo>
                    <a:pt x="3475380" y="520700"/>
                  </a:lnTo>
                  <a:lnTo>
                    <a:pt x="3476841" y="571500"/>
                  </a:lnTo>
                  <a:lnTo>
                    <a:pt x="3484245" y="622300"/>
                  </a:lnTo>
                  <a:lnTo>
                    <a:pt x="3497021" y="685800"/>
                  </a:lnTo>
                  <a:lnTo>
                    <a:pt x="3509175" y="723900"/>
                  </a:lnTo>
                  <a:lnTo>
                    <a:pt x="3523488" y="762000"/>
                  </a:lnTo>
                  <a:lnTo>
                    <a:pt x="3540531" y="787400"/>
                  </a:lnTo>
                  <a:lnTo>
                    <a:pt x="3560838" y="825500"/>
                  </a:lnTo>
                  <a:lnTo>
                    <a:pt x="3561905" y="825500"/>
                  </a:lnTo>
                  <a:lnTo>
                    <a:pt x="3541953" y="774700"/>
                  </a:lnTo>
                  <a:lnTo>
                    <a:pt x="3525228" y="736600"/>
                  </a:lnTo>
                  <a:lnTo>
                    <a:pt x="3511715" y="685800"/>
                  </a:lnTo>
                  <a:lnTo>
                    <a:pt x="3501415" y="635000"/>
                  </a:lnTo>
                  <a:lnTo>
                    <a:pt x="3494341" y="584200"/>
                  </a:lnTo>
                  <a:lnTo>
                    <a:pt x="3491395" y="533400"/>
                  </a:lnTo>
                  <a:lnTo>
                    <a:pt x="3494138" y="482600"/>
                  </a:lnTo>
                  <a:lnTo>
                    <a:pt x="3503015" y="444500"/>
                  </a:lnTo>
                  <a:lnTo>
                    <a:pt x="3518471" y="393700"/>
                  </a:lnTo>
                  <a:lnTo>
                    <a:pt x="3541382" y="342900"/>
                  </a:lnTo>
                  <a:lnTo>
                    <a:pt x="3569754" y="304800"/>
                  </a:lnTo>
                  <a:lnTo>
                    <a:pt x="3602863" y="266700"/>
                  </a:lnTo>
                  <a:lnTo>
                    <a:pt x="3639985" y="228600"/>
                  </a:lnTo>
                  <a:lnTo>
                    <a:pt x="3680409" y="190500"/>
                  </a:lnTo>
                  <a:lnTo>
                    <a:pt x="3720223" y="165100"/>
                  </a:lnTo>
                  <a:lnTo>
                    <a:pt x="3741483" y="152400"/>
                  </a:lnTo>
                  <a:lnTo>
                    <a:pt x="3752773" y="139700"/>
                  </a:lnTo>
                  <a:close/>
                </a:path>
                <a:path w="4495800" h="1778000">
                  <a:moveTo>
                    <a:pt x="3764064" y="127000"/>
                  </a:moveTo>
                  <a:lnTo>
                    <a:pt x="3752773" y="139700"/>
                  </a:lnTo>
                  <a:lnTo>
                    <a:pt x="3754412" y="139700"/>
                  </a:lnTo>
                  <a:lnTo>
                    <a:pt x="3764064" y="127000"/>
                  </a:lnTo>
                  <a:close/>
                </a:path>
                <a:path w="4495800" h="1778000">
                  <a:moveTo>
                    <a:pt x="4218254" y="1714500"/>
                  </a:moveTo>
                  <a:lnTo>
                    <a:pt x="4214939" y="1689100"/>
                  </a:lnTo>
                  <a:lnTo>
                    <a:pt x="4202696" y="1676400"/>
                  </a:lnTo>
                  <a:lnTo>
                    <a:pt x="4192740" y="1663700"/>
                  </a:lnTo>
                  <a:lnTo>
                    <a:pt x="4182795" y="1651000"/>
                  </a:lnTo>
                  <a:lnTo>
                    <a:pt x="4178033" y="1651000"/>
                  </a:lnTo>
                  <a:lnTo>
                    <a:pt x="4178033" y="1714500"/>
                  </a:lnTo>
                  <a:lnTo>
                    <a:pt x="4174274" y="1727200"/>
                  </a:lnTo>
                  <a:lnTo>
                    <a:pt x="4166895" y="1739900"/>
                  </a:lnTo>
                  <a:lnTo>
                    <a:pt x="4145318" y="1739900"/>
                  </a:lnTo>
                  <a:lnTo>
                    <a:pt x="3747973" y="1727200"/>
                  </a:lnTo>
                  <a:lnTo>
                    <a:pt x="3730574" y="1727200"/>
                  </a:lnTo>
                  <a:lnTo>
                    <a:pt x="3717404" y="1714500"/>
                  </a:lnTo>
                  <a:lnTo>
                    <a:pt x="3709060" y="1714500"/>
                  </a:lnTo>
                  <a:lnTo>
                    <a:pt x="3706152" y="1701800"/>
                  </a:lnTo>
                  <a:lnTo>
                    <a:pt x="3709301" y="1689100"/>
                  </a:lnTo>
                  <a:lnTo>
                    <a:pt x="3717747" y="1676400"/>
                  </a:lnTo>
                  <a:lnTo>
                    <a:pt x="3731107" y="1663700"/>
                  </a:lnTo>
                  <a:lnTo>
                    <a:pt x="3789807" y="1663700"/>
                  </a:lnTo>
                  <a:lnTo>
                    <a:pt x="3845649" y="1676400"/>
                  </a:lnTo>
                  <a:lnTo>
                    <a:pt x="4134002" y="1676400"/>
                  </a:lnTo>
                  <a:lnTo>
                    <a:pt x="4150144" y="1689100"/>
                  </a:lnTo>
                  <a:lnTo>
                    <a:pt x="4170718" y="1689100"/>
                  </a:lnTo>
                  <a:lnTo>
                    <a:pt x="4176611" y="1701800"/>
                  </a:lnTo>
                  <a:lnTo>
                    <a:pt x="4178033" y="1714500"/>
                  </a:lnTo>
                  <a:lnTo>
                    <a:pt x="4178033" y="1651000"/>
                  </a:lnTo>
                  <a:lnTo>
                    <a:pt x="4156583" y="1651000"/>
                  </a:lnTo>
                  <a:lnTo>
                    <a:pt x="3765143" y="1638300"/>
                  </a:lnTo>
                  <a:lnTo>
                    <a:pt x="3703675" y="1638300"/>
                  </a:lnTo>
                  <a:lnTo>
                    <a:pt x="3686772" y="1651000"/>
                  </a:lnTo>
                  <a:lnTo>
                    <a:pt x="3674999" y="1676400"/>
                  </a:lnTo>
                  <a:lnTo>
                    <a:pt x="3668611" y="1689100"/>
                  </a:lnTo>
                  <a:lnTo>
                    <a:pt x="3669309" y="1714500"/>
                  </a:lnTo>
                  <a:lnTo>
                    <a:pt x="3677056" y="1727200"/>
                  </a:lnTo>
                  <a:lnTo>
                    <a:pt x="3690632" y="1752600"/>
                  </a:lnTo>
                  <a:lnTo>
                    <a:pt x="3708831" y="1765300"/>
                  </a:lnTo>
                  <a:lnTo>
                    <a:pt x="3747439" y="1765300"/>
                  </a:lnTo>
                  <a:lnTo>
                    <a:pt x="4146931" y="1778000"/>
                  </a:lnTo>
                  <a:lnTo>
                    <a:pt x="4173829" y="1778000"/>
                  </a:lnTo>
                  <a:lnTo>
                    <a:pt x="4196054" y="1765300"/>
                  </a:lnTo>
                  <a:lnTo>
                    <a:pt x="4211548" y="1739900"/>
                  </a:lnTo>
                  <a:lnTo>
                    <a:pt x="4218254" y="1714500"/>
                  </a:lnTo>
                  <a:close/>
                </a:path>
                <a:path w="4495800" h="1778000">
                  <a:moveTo>
                    <a:pt x="4495660" y="546100"/>
                  </a:moveTo>
                  <a:lnTo>
                    <a:pt x="4493946" y="495300"/>
                  </a:lnTo>
                  <a:lnTo>
                    <a:pt x="4486173" y="444500"/>
                  </a:lnTo>
                  <a:lnTo>
                    <a:pt x="4471886" y="393700"/>
                  </a:lnTo>
                  <a:lnTo>
                    <a:pt x="4461357" y="365950"/>
                  </a:lnTo>
                  <a:lnTo>
                    <a:pt x="4461357" y="520700"/>
                  </a:lnTo>
                  <a:lnTo>
                    <a:pt x="4460659" y="558800"/>
                  </a:lnTo>
                  <a:lnTo>
                    <a:pt x="4455350" y="609600"/>
                  </a:lnTo>
                  <a:lnTo>
                    <a:pt x="4446143" y="660400"/>
                  </a:lnTo>
                  <a:lnTo>
                    <a:pt x="4434624" y="698500"/>
                  </a:lnTo>
                  <a:lnTo>
                    <a:pt x="4420806" y="749300"/>
                  </a:lnTo>
                  <a:lnTo>
                    <a:pt x="4403153" y="787400"/>
                  </a:lnTo>
                  <a:lnTo>
                    <a:pt x="4380192" y="838200"/>
                  </a:lnTo>
                  <a:lnTo>
                    <a:pt x="4361764" y="863600"/>
                  </a:lnTo>
                  <a:lnTo>
                    <a:pt x="4342650" y="889000"/>
                  </a:lnTo>
                  <a:lnTo>
                    <a:pt x="4322724" y="914400"/>
                  </a:lnTo>
                  <a:lnTo>
                    <a:pt x="4301896" y="952500"/>
                  </a:lnTo>
                  <a:lnTo>
                    <a:pt x="4272229" y="990600"/>
                  </a:lnTo>
                  <a:lnTo>
                    <a:pt x="4247426" y="1028700"/>
                  </a:lnTo>
                  <a:lnTo>
                    <a:pt x="4227233" y="1066800"/>
                  </a:lnTo>
                  <a:lnTo>
                    <a:pt x="4211421" y="1117600"/>
                  </a:lnTo>
                  <a:lnTo>
                    <a:pt x="4199737" y="1168400"/>
                  </a:lnTo>
                  <a:lnTo>
                    <a:pt x="4191978" y="1206500"/>
                  </a:lnTo>
                  <a:lnTo>
                    <a:pt x="4188726" y="1231900"/>
                  </a:lnTo>
                  <a:lnTo>
                    <a:pt x="4184535" y="1257300"/>
                  </a:lnTo>
                  <a:lnTo>
                    <a:pt x="4179227" y="1282700"/>
                  </a:lnTo>
                  <a:lnTo>
                    <a:pt x="4172674" y="1308100"/>
                  </a:lnTo>
                  <a:lnTo>
                    <a:pt x="4169448" y="1320800"/>
                  </a:lnTo>
                  <a:lnTo>
                    <a:pt x="4011803" y="1320800"/>
                  </a:lnTo>
                  <a:lnTo>
                    <a:pt x="3980954" y="1314602"/>
                  </a:lnTo>
                  <a:lnTo>
                    <a:pt x="3985768" y="1289710"/>
                  </a:lnTo>
                  <a:lnTo>
                    <a:pt x="3992232" y="1250111"/>
                  </a:lnTo>
                  <a:lnTo>
                    <a:pt x="3997020" y="1204112"/>
                  </a:lnTo>
                  <a:lnTo>
                    <a:pt x="4000055" y="1153528"/>
                  </a:lnTo>
                  <a:lnTo>
                    <a:pt x="4001249" y="1100099"/>
                  </a:lnTo>
                  <a:lnTo>
                    <a:pt x="4000525" y="1045641"/>
                  </a:lnTo>
                  <a:lnTo>
                    <a:pt x="3997769" y="991895"/>
                  </a:lnTo>
                  <a:lnTo>
                    <a:pt x="3992930" y="940650"/>
                  </a:lnTo>
                  <a:lnTo>
                    <a:pt x="3985907" y="893699"/>
                  </a:lnTo>
                  <a:lnTo>
                    <a:pt x="3976611" y="852792"/>
                  </a:lnTo>
                  <a:lnTo>
                    <a:pt x="3983875" y="842657"/>
                  </a:lnTo>
                  <a:lnTo>
                    <a:pt x="4002252" y="817016"/>
                  </a:lnTo>
                  <a:lnTo>
                    <a:pt x="4002138" y="816825"/>
                  </a:lnTo>
                  <a:lnTo>
                    <a:pt x="4003205" y="810768"/>
                  </a:lnTo>
                  <a:lnTo>
                    <a:pt x="4007713" y="805916"/>
                  </a:lnTo>
                  <a:lnTo>
                    <a:pt x="4011790" y="803084"/>
                  </a:lnTo>
                  <a:lnTo>
                    <a:pt x="4014012" y="801547"/>
                  </a:lnTo>
                  <a:lnTo>
                    <a:pt x="4020413" y="796950"/>
                  </a:lnTo>
                  <a:lnTo>
                    <a:pt x="4056989" y="764692"/>
                  </a:lnTo>
                  <a:lnTo>
                    <a:pt x="4087520" y="727837"/>
                  </a:lnTo>
                  <a:lnTo>
                    <a:pt x="4112133" y="686968"/>
                  </a:lnTo>
                  <a:lnTo>
                    <a:pt x="4130954" y="642632"/>
                  </a:lnTo>
                  <a:lnTo>
                    <a:pt x="4141749" y="589013"/>
                  </a:lnTo>
                  <a:lnTo>
                    <a:pt x="4134650" y="541502"/>
                  </a:lnTo>
                  <a:lnTo>
                    <a:pt x="4113022" y="506755"/>
                  </a:lnTo>
                  <a:lnTo>
                    <a:pt x="4111244" y="503910"/>
                  </a:lnTo>
                  <a:lnTo>
                    <a:pt x="4102633" y="498513"/>
                  </a:lnTo>
                  <a:lnTo>
                    <a:pt x="4102633" y="584644"/>
                  </a:lnTo>
                  <a:lnTo>
                    <a:pt x="4098569" y="612571"/>
                  </a:lnTo>
                  <a:lnTo>
                    <a:pt x="4081538" y="655828"/>
                  </a:lnTo>
                  <a:lnTo>
                    <a:pt x="4059580" y="695299"/>
                  </a:lnTo>
                  <a:lnTo>
                    <a:pt x="4032212" y="730859"/>
                  </a:lnTo>
                  <a:lnTo>
                    <a:pt x="3998925" y="762393"/>
                  </a:lnTo>
                  <a:lnTo>
                    <a:pt x="3971404" y="774103"/>
                  </a:lnTo>
                  <a:lnTo>
                    <a:pt x="3960266" y="767842"/>
                  </a:lnTo>
                  <a:lnTo>
                    <a:pt x="3950576" y="752538"/>
                  </a:lnTo>
                  <a:lnTo>
                    <a:pt x="3934803" y="710603"/>
                  </a:lnTo>
                  <a:lnTo>
                    <a:pt x="3931158" y="700913"/>
                  </a:lnTo>
                  <a:lnTo>
                    <a:pt x="3921302" y="649528"/>
                  </a:lnTo>
                  <a:lnTo>
                    <a:pt x="3925354" y="598474"/>
                  </a:lnTo>
                  <a:lnTo>
                    <a:pt x="3947642" y="547852"/>
                  </a:lnTo>
                  <a:lnTo>
                    <a:pt x="3964267" y="528078"/>
                  </a:lnTo>
                  <a:lnTo>
                    <a:pt x="3985133" y="514527"/>
                  </a:lnTo>
                  <a:lnTo>
                    <a:pt x="4008729" y="507377"/>
                  </a:lnTo>
                  <a:lnTo>
                    <a:pt x="4033583" y="506755"/>
                  </a:lnTo>
                  <a:lnTo>
                    <a:pt x="4041889" y="508038"/>
                  </a:lnTo>
                  <a:lnTo>
                    <a:pt x="4090314" y="535089"/>
                  </a:lnTo>
                  <a:lnTo>
                    <a:pt x="4102633" y="584644"/>
                  </a:lnTo>
                  <a:lnTo>
                    <a:pt x="4102633" y="498513"/>
                  </a:lnTo>
                  <a:lnTo>
                    <a:pt x="4073182" y="480034"/>
                  </a:lnTo>
                  <a:lnTo>
                    <a:pt x="4026535" y="470750"/>
                  </a:lnTo>
                  <a:lnTo>
                    <a:pt x="3983190" y="476059"/>
                  </a:lnTo>
                  <a:lnTo>
                    <a:pt x="3945344" y="494817"/>
                  </a:lnTo>
                  <a:lnTo>
                    <a:pt x="3915245" y="525843"/>
                  </a:lnTo>
                  <a:lnTo>
                    <a:pt x="3895115" y="567969"/>
                  </a:lnTo>
                  <a:lnTo>
                    <a:pt x="3883355" y="631812"/>
                  </a:lnTo>
                  <a:lnTo>
                    <a:pt x="3883431" y="637260"/>
                  </a:lnTo>
                  <a:lnTo>
                    <a:pt x="3884244" y="668909"/>
                  </a:lnTo>
                  <a:lnTo>
                    <a:pt x="3891419" y="710603"/>
                  </a:lnTo>
                  <a:lnTo>
                    <a:pt x="3889819" y="708990"/>
                  </a:lnTo>
                  <a:lnTo>
                    <a:pt x="3889819" y="789330"/>
                  </a:lnTo>
                  <a:lnTo>
                    <a:pt x="3888244" y="798156"/>
                  </a:lnTo>
                  <a:lnTo>
                    <a:pt x="3879748" y="802728"/>
                  </a:lnTo>
                  <a:lnTo>
                    <a:pt x="3865651" y="803084"/>
                  </a:lnTo>
                  <a:lnTo>
                    <a:pt x="3848404" y="800722"/>
                  </a:lnTo>
                  <a:lnTo>
                    <a:pt x="3832199" y="797928"/>
                  </a:lnTo>
                  <a:lnTo>
                    <a:pt x="3817797" y="795299"/>
                  </a:lnTo>
                  <a:lnTo>
                    <a:pt x="3805999" y="793394"/>
                  </a:lnTo>
                  <a:lnTo>
                    <a:pt x="3744277" y="772909"/>
                  </a:lnTo>
                  <a:lnTo>
                    <a:pt x="3706190" y="745528"/>
                  </a:lnTo>
                  <a:lnTo>
                    <a:pt x="3690162" y="710628"/>
                  </a:lnTo>
                  <a:lnTo>
                    <a:pt x="3694646" y="667562"/>
                  </a:lnTo>
                  <a:lnTo>
                    <a:pt x="3702215" y="649528"/>
                  </a:lnTo>
                  <a:lnTo>
                    <a:pt x="3712222" y="636917"/>
                  </a:lnTo>
                  <a:lnTo>
                    <a:pt x="3724579" y="630351"/>
                  </a:lnTo>
                  <a:lnTo>
                    <a:pt x="3739337" y="630301"/>
                  </a:lnTo>
                  <a:lnTo>
                    <a:pt x="3744772" y="631812"/>
                  </a:lnTo>
                  <a:lnTo>
                    <a:pt x="3798392" y="669607"/>
                  </a:lnTo>
                  <a:lnTo>
                    <a:pt x="3829672" y="702373"/>
                  </a:lnTo>
                  <a:lnTo>
                    <a:pt x="3857561" y="738314"/>
                  </a:lnTo>
                  <a:lnTo>
                    <a:pt x="3883164" y="776211"/>
                  </a:lnTo>
                  <a:lnTo>
                    <a:pt x="3889819" y="789330"/>
                  </a:lnTo>
                  <a:lnTo>
                    <a:pt x="3889819" y="708990"/>
                  </a:lnTo>
                  <a:lnTo>
                    <a:pt x="3843769" y="662228"/>
                  </a:lnTo>
                  <a:lnTo>
                    <a:pt x="3823297" y="642112"/>
                  </a:lnTo>
                  <a:lnTo>
                    <a:pt x="3810292" y="630301"/>
                  </a:lnTo>
                  <a:lnTo>
                    <a:pt x="3803294" y="623938"/>
                  </a:lnTo>
                  <a:lnTo>
                    <a:pt x="3780421" y="606158"/>
                  </a:lnTo>
                  <a:lnTo>
                    <a:pt x="3755491" y="594347"/>
                  </a:lnTo>
                  <a:lnTo>
                    <a:pt x="3728770" y="591350"/>
                  </a:lnTo>
                  <a:lnTo>
                    <a:pt x="3700538" y="599998"/>
                  </a:lnTo>
                  <a:lnTo>
                    <a:pt x="3661206" y="641972"/>
                  </a:lnTo>
                  <a:lnTo>
                    <a:pt x="3655174" y="721067"/>
                  </a:lnTo>
                  <a:lnTo>
                    <a:pt x="3675126" y="776960"/>
                  </a:lnTo>
                  <a:lnTo>
                    <a:pt x="3703193" y="803249"/>
                  </a:lnTo>
                  <a:lnTo>
                    <a:pt x="3739286" y="820051"/>
                  </a:lnTo>
                  <a:lnTo>
                    <a:pt x="3811765" y="840295"/>
                  </a:lnTo>
                  <a:lnTo>
                    <a:pt x="3849103" y="845464"/>
                  </a:lnTo>
                  <a:lnTo>
                    <a:pt x="3887228" y="843280"/>
                  </a:lnTo>
                  <a:lnTo>
                    <a:pt x="3906012" y="842657"/>
                  </a:lnTo>
                  <a:lnTo>
                    <a:pt x="3933266" y="875118"/>
                  </a:lnTo>
                  <a:lnTo>
                    <a:pt x="3945102" y="924547"/>
                  </a:lnTo>
                  <a:lnTo>
                    <a:pt x="3953878" y="973950"/>
                  </a:lnTo>
                  <a:lnTo>
                    <a:pt x="3959745" y="1023327"/>
                  </a:lnTo>
                  <a:lnTo>
                    <a:pt x="3962819" y="1072680"/>
                  </a:lnTo>
                  <a:lnTo>
                    <a:pt x="3963238" y="1121981"/>
                  </a:lnTo>
                  <a:lnTo>
                    <a:pt x="3961142" y="1171244"/>
                  </a:lnTo>
                  <a:lnTo>
                    <a:pt x="3956672" y="1220431"/>
                  </a:lnTo>
                  <a:lnTo>
                    <a:pt x="3949954" y="1269542"/>
                  </a:lnTo>
                  <a:lnTo>
                    <a:pt x="3941711" y="1308100"/>
                  </a:lnTo>
                  <a:lnTo>
                    <a:pt x="3722890" y="1308100"/>
                  </a:lnTo>
                  <a:lnTo>
                    <a:pt x="3720173" y="1295400"/>
                  </a:lnTo>
                  <a:lnTo>
                    <a:pt x="3718483" y="1282700"/>
                  </a:lnTo>
                  <a:lnTo>
                    <a:pt x="3714635" y="1270000"/>
                  </a:lnTo>
                  <a:lnTo>
                    <a:pt x="3710635" y="1257300"/>
                  </a:lnTo>
                  <a:lnTo>
                    <a:pt x="3706939" y="1231900"/>
                  </a:lnTo>
                  <a:lnTo>
                    <a:pt x="3704005" y="1219200"/>
                  </a:lnTo>
                  <a:lnTo>
                    <a:pt x="3694900" y="1168400"/>
                  </a:lnTo>
                  <a:lnTo>
                    <a:pt x="3679888" y="1117600"/>
                  </a:lnTo>
                  <a:lnTo>
                    <a:pt x="3659987" y="1079500"/>
                  </a:lnTo>
                  <a:lnTo>
                    <a:pt x="3636226" y="1041400"/>
                  </a:lnTo>
                  <a:lnTo>
                    <a:pt x="3609632" y="990600"/>
                  </a:lnTo>
                  <a:lnTo>
                    <a:pt x="3556076" y="914400"/>
                  </a:lnTo>
                  <a:lnTo>
                    <a:pt x="3530130" y="876300"/>
                  </a:lnTo>
                  <a:lnTo>
                    <a:pt x="3506012" y="838200"/>
                  </a:lnTo>
                  <a:lnTo>
                    <a:pt x="3484689" y="800100"/>
                  </a:lnTo>
                  <a:lnTo>
                    <a:pt x="3465677" y="749300"/>
                  </a:lnTo>
                  <a:lnTo>
                    <a:pt x="3449345" y="698500"/>
                  </a:lnTo>
                  <a:lnTo>
                    <a:pt x="3436086" y="660400"/>
                  </a:lnTo>
                  <a:lnTo>
                    <a:pt x="3426282" y="609600"/>
                  </a:lnTo>
                  <a:lnTo>
                    <a:pt x="3420313" y="558800"/>
                  </a:lnTo>
                  <a:lnTo>
                    <a:pt x="3418560" y="520700"/>
                  </a:lnTo>
                  <a:lnTo>
                    <a:pt x="3421418" y="469900"/>
                  </a:lnTo>
                  <a:lnTo>
                    <a:pt x="3429190" y="419100"/>
                  </a:lnTo>
                  <a:lnTo>
                    <a:pt x="3441839" y="368300"/>
                  </a:lnTo>
                  <a:lnTo>
                    <a:pt x="3459708" y="330200"/>
                  </a:lnTo>
                  <a:lnTo>
                    <a:pt x="3483165" y="279400"/>
                  </a:lnTo>
                  <a:lnTo>
                    <a:pt x="3512578" y="241300"/>
                  </a:lnTo>
                  <a:lnTo>
                    <a:pt x="3548405" y="203200"/>
                  </a:lnTo>
                  <a:lnTo>
                    <a:pt x="3586569" y="165100"/>
                  </a:lnTo>
                  <a:lnTo>
                    <a:pt x="3627183" y="127000"/>
                  </a:lnTo>
                  <a:lnTo>
                    <a:pt x="3670338" y="101600"/>
                  </a:lnTo>
                  <a:lnTo>
                    <a:pt x="3716134" y="76200"/>
                  </a:lnTo>
                  <a:lnTo>
                    <a:pt x="3764673" y="63500"/>
                  </a:lnTo>
                  <a:lnTo>
                    <a:pt x="3816083" y="38100"/>
                  </a:lnTo>
                  <a:lnTo>
                    <a:pt x="3858730" y="38100"/>
                  </a:lnTo>
                  <a:lnTo>
                    <a:pt x="3879939" y="25400"/>
                  </a:lnTo>
                  <a:lnTo>
                    <a:pt x="3963924" y="25400"/>
                  </a:lnTo>
                  <a:lnTo>
                    <a:pt x="4010609" y="38100"/>
                  </a:lnTo>
                  <a:lnTo>
                    <a:pt x="4056926" y="38100"/>
                  </a:lnTo>
                  <a:lnTo>
                    <a:pt x="4102900" y="50800"/>
                  </a:lnTo>
                  <a:lnTo>
                    <a:pt x="4148544" y="76200"/>
                  </a:lnTo>
                  <a:lnTo>
                    <a:pt x="4194010" y="88900"/>
                  </a:lnTo>
                  <a:lnTo>
                    <a:pt x="4235589" y="114300"/>
                  </a:lnTo>
                  <a:lnTo>
                    <a:pt x="4273448" y="152400"/>
                  </a:lnTo>
                  <a:lnTo>
                    <a:pt x="4307725" y="177800"/>
                  </a:lnTo>
                  <a:lnTo>
                    <a:pt x="4338561" y="215900"/>
                  </a:lnTo>
                  <a:lnTo>
                    <a:pt x="4366095" y="254000"/>
                  </a:lnTo>
                  <a:lnTo>
                    <a:pt x="4390466" y="292100"/>
                  </a:lnTo>
                  <a:lnTo>
                    <a:pt x="4411840" y="330200"/>
                  </a:lnTo>
                  <a:lnTo>
                    <a:pt x="4430344" y="381000"/>
                  </a:lnTo>
                  <a:lnTo>
                    <a:pt x="4446143" y="431800"/>
                  </a:lnTo>
                  <a:lnTo>
                    <a:pt x="4456747" y="469900"/>
                  </a:lnTo>
                  <a:lnTo>
                    <a:pt x="4461357" y="520700"/>
                  </a:lnTo>
                  <a:lnTo>
                    <a:pt x="4461357" y="365950"/>
                  </a:lnTo>
                  <a:lnTo>
                    <a:pt x="4430458" y="292100"/>
                  </a:lnTo>
                  <a:lnTo>
                    <a:pt x="4405287" y="254000"/>
                  </a:lnTo>
                  <a:lnTo>
                    <a:pt x="4376979" y="215900"/>
                  </a:lnTo>
                  <a:lnTo>
                    <a:pt x="4345394" y="177800"/>
                  </a:lnTo>
                  <a:lnTo>
                    <a:pt x="4310418" y="139700"/>
                  </a:lnTo>
                  <a:lnTo>
                    <a:pt x="4271924" y="101600"/>
                  </a:lnTo>
                  <a:lnTo>
                    <a:pt x="4229773" y="76200"/>
                  </a:lnTo>
                  <a:lnTo>
                    <a:pt x="4183862" y="50800"/>
                  </a:lnTo>
                  <a:lnTo>
                    <a:pt x="4134066" y="25400"/>
                  </a:lnTo>
                  <a:lnTo>
                    <a:pt x="4046753" y="0"/>
                  </a:lnTo>
                  <a:lnTo>
                    <a:pt x="3827170" y="0"/>
                  </a:lnTo>
                  <a:lnTo>
                    <a:pt x="3782834" y="12700"/>
                  </a:lnTo>
                  <a:lnTo>
                    <a:pt x="3733800" y="38100"/>
                  </a:lnTo>
                  <a:lnTo>
                    <a:pt x="3687318" y="50800"/>
                  </a:lnTo>
                  <a:lnTo>
                    <a:pt x="3643325" y="76200"/>
                  </a:lnTo>
                  <a:lnTo>
                    <a:pt x="3601720" y="114300"/>
                  </a:lnTo>
                  <a:lnTo>
                    <a:pt x="3562451" y="139700"/>
                  </a:lnTo>
                  <a:lnTo>
                    <a:pt x="3525431" y="177800"/>
                  </a:lnTo>
                  <a:lnTo>
                    <a:pt x="3490595" y="215900"/>
                  </a:lnTo>
                  <a:lnTo>
                    <a:pt x="3461550" y="254000"/>
                  </a:lnTo>
                  <a:lnTo>
                    <a:pt x="3437559" y="292100"/>
                  </a:lnTo>
                  <a:lnTo>
                    <a:pt x="3418395" y="330200"/>
                  </a:lnTo>
                  <a:lnTo>
                    <a:pt x="3403828" y="381000"/>
                  </a:lnTo>
                  <a:lnTo>
                    <a:pt x="3393656" y="431800"/>
                  </a:lnTo>
                  <a:lnTo>
                    <a:pt x="3387636" y="469900"/>
                  </a:lnTo>
                  <a:lnTo>
                    <a:pt x="3385667" y="520700"/>
                  </a:lnTo>
                  <a:lnTo>
                    <a:pt x="3388398" y="571500"/>
                  </a:lnTo>
                  <a:lnTo>
                    <a:pt x="3395510" y="622300"/>
                  </a:lnTo>
                  <a:lnTo>
                    <a:pt x="3406660" y="673100"/>
                  </a:lnTo>
                  <a:lnTo>
                    <a:pt x="3421532" y="723900"/>
                  </a:lnTo>
                  <a:lnTo>
                    <a:pt x="3439807" y="774700"/>
                  </a:lnTo>
                  <a:lnTo>
                    <a:pt x="3461143" y="825500"/>
                  </a:lnTo>
                  <a:lnTo>
                    <a:pt x="3485223" y="863600"/>
                  </a:lnTo>
                  <a:lnTo>
                    <a:pt x="3513074" y="914400"/>
                  </a:lnTo>
                  <a:lnTo>
                    <a:pt x="3543604" y="952500"/>
                  </a:lnTo>
                  <a:lnTo>
                    <a:pt x="3574427" y="1003300"/>
                  </a:lnTo>
                  <a:lnTo>
                    <a:pt x="3603193" y="1041400"/>
                  </a:lnTo>
                  <a:lnTo>
                    <a:pt x="3622484" y="1079500"/>
                  </a:lnTo>
                  <a:lnTo>
                    <a:pt x="3640124" y="1117600"/>
                  </a:lnTo>
                  <a:lnTo>
                    <a:pt x="3654844" y="1155700"/>
                  </a:lnTo>
                  <a:lnTo>
                    <a:pt x="3665397" y="1193800"/>
                  </a:lnTo>
                  <a:lnTo>
                    <a:pt x="3678859" y="1257300"/>
                  </a:lnTo>
                  <a:lnTo>
                    <a:pt x="3687330" y="1295400"/>
                  </a:lnTo>
                  <a:lnTo>
                    <a:pt x="3699179" y="1333500"/>
                  </a:lnTo>
                  <a:lnTo>
                    <a:pt x="3670376" y="1333500"/>
                  </a:lnTo>
                  <a:lnTo>
                    <a:pt x="3661651" y="1346200"/>
                  </a:lnTo>
                  <a:lnTo>
                    <a:pt x="3642449" y="1346200"/>
                  </a:lnTo>
                  <a:lnTo>
                    <a:pt x="3626713" y="1358900"/>
                  </a:lnTo>
                  <a:lnTo>
                    <a:pt x="3615715" y="1384300"/>
                  </a:lnTo>
                  <a:lnTo>
                    <a:pt x="3610699" y="1397000"/>
                  </a:lnTo>
                  <a:lnTo>
                    <a:pt x="3612921" y="1422400"/>
                  </a:lnTo>
                  <a:lnTo>
                    <a:pt x="3621227" y="1435100"/>
                  </a:lnTo>
                  <a:lnTo>
                    <a:pt x="3634448" y="1460500"/>
                  </a:lnTo>
                  <a:lnTo>
                    <a:pt x="3651453" y="1460500"/>
                  </a:lnTo>
                  <a:lnTo>
                    <a:pt x="3660902" y="1473200"/>
                  </a:lnTo>
                  <a:lnTo>
                    <a:pt x="3758374" y="1473200"/>
                  </a:lnTo>
                  <a:lnTo>
                    <a:pt x="3811943" y="1485900"/>
                  </a:lnTo>
                  <a:lnTo>
                    <a:pt x="4117314" y="1485900"/>
                  </a:lnTo>
                  <a:lnTo>
                    <a:pt x="4154919" y="1497901"/>
                  </a:lnTo>
                  <a:lnTo>
                    <a:pt x="4177500" y="1498600"/>
                  </a:lnTo>
                  <a:lnTo>
                    <a:pt x="4157091" y="1498600"/>
                  </a:lnTo>
                  <a:lnTo>
                    <a:pt x="4154919" y="1497901"/>
                  </a:lnTo>
                  <a:lnTo>
                    <a:pt x="3765677" y="1485900"/>
                  </a:lnTo>
                  <a:lnTo>
                    <a:pt x="3672979" y="1485900"/>
                  </a:lnTo>
                  <a:lnTo>
                    <a:pt x="3655199" y="1498600"/>
                  </a:lnTo>
                  <a:lnTo>
                    <a:pt x="3640645" y="1511300"/>
                  </a:lnTo>
                  <a:lnTo>
                    <a:pt x="3630003" y="1524000"/>
                  </a:lnTo>
                  <a:lnTo>
                    <a:pt x="3626358" y="1562100"/>
                  </a:lnTo>
                  <a:lnTo>
                    <a:pt x="3640264" y="1587500"/>
                  </a:lnTo>
                  <a:lnTo>
                    <a:pt x="3667937" y="1612900"/>
                  </a:lnTo>
                  <a:lnTo>
                    <a:pt x="3705618" y="1625600"/>
                  </a:lnTo>
                  <a:lnTo>
                    <a:pt x="3987241" y="1625600"/>
                  </a:lnTo>
                  <a:lnTo>
                    <a:pt x="4057612" y="1638300"/>
                  </a:lnTo>
                  <a:lnTo>
                    <a:pt x="4193578" y="1638300"/>
                  </a:lnTo>
                  <a:lnTo>
                    <a:pt x="4200550" y="1625600"/>
                  </a:lnTo>
                  <a:lnTo>
                    <a:pt x="4218698" y="1625600"/>
                  </a:lnTo>
                  <a:lnTo>
                    <a:pt x="4233126" y="1612900"/>
                  </a:lnTo>
                  <a:lnTo>
                    <a:pt x="4238028" y="1600200"/>
                  </a:lnTo>
                  <a:lnTo>
                    <a:pt x="4242917" y="1587500"/>
                  </a:lnTo>
                  <a:lnTo>
                    <a:pt x="4247197" y="1574800"/>
                  </a:lnTo>
                  <a:lnTo>
                    <a:pt x="4245432" y="1549400"/>
                  </a:lnTo>
                  <a:lnTo>
                    <a:pt x="4237545" y="1536700"/>
                  </a:lnTo>
                  <a:lnTo>
                    <a:pt x="4224426" y="1524000"/>
                  </a:lnTo>
                  <a:lnTo>
                    <a:pt x="4206989" y="1511300"/>
                  </a:lnTo>
                  <a:lnTo>
                    <a:pt x="4206456" y="1510385"/>
                  </a:lnTo>
                  <a:lnTo>
                    <a:pt x="4206456" y="1574800"/>
                  </a:lnTo>
                  <a:lnTo>
                    <a:pt x="4204144" y="1574800"/>
                  </a:lnTo>
                  <a:lnTo>
                    <a:pt x="4199344" y="1587500"/>
                  </a:lnTo>
                  <a:lnTo>
                    <a:pt x="4185005" y="1587500"/>
                  </a:lnTo>
                  <a:lnTo>
                    <a:pt x="4175963" y="1600200"/>
                  </a:lnTo>
                  <a:lnTo>
                    <a:pt x="4157091" y="1600200"/>
                  </a:lnTo>
                  <a:lnTo>
                    <a:pt x="3937266" y="1587500"/>
                  </a:lnTo>
                  <a:lnTo>
                    <a:pt x="3700183" y="1587500"/>
                  </a:lnTo>
                  <a:lnTo>
                    <a:pt x="3692207" y="1574800"/>
                  </a:lnTo>
                  <a:lnTo>
                    <a:pt x="3678021" y="1574800"/>
                  </a:lnTo>
                  <a:lnTo>
                    <a:pt x="3672294" y="1562100"/>
                  </a:lnTo>
                  <a:lnTo>
                    <a:pt x="3668484" y="1562100"/>
                  </a:lnTo>
                  <a:lnTo>
                    <a:pt x="3667544" y="1549400"/>
                  </a:lnTo>
                  <a:lnTo>
                    <a:pt x="3669728" y="1536700"/>
                  </a:lnTo>
                  <a:lnTo>
                    <a:pt x="3680358" y="1536700"/>
                  </a:lnTo>
                  <a:lnTo>
                    <a:pt x="3687381" y="1524000"/>
                  </a:lnTo>
                  <a:lnTo>
                    <a:pt x="3718483" y="1524000"/>
                  </a:lnTo>
                  <a:lnTo>
                    <a:pt x="4140492" y="1536700"/>
                  </a:lnTo>
                  <a:lnTo>
                    <a:pt x="4176458" y="1536700"/>
                  </a:lnTo>
                  <a:lnTo>
                    <a:pt x="4187685" y="1549400"/>
                  </a:lnTo>
                  <a:lnTo>
                    <a:pt x="4201083" y="1549400"/>
                  </a:lnTo>
                  <a:lnTo>
                    <a:pt x="4205173" y="1562100"/>
                  </a:lnTo>
                  <a:lnTo>
                    <a:pt x="4206456" y="1574800"/>
                  </a:lnTo>
                  <a:lnTo>
                    <a:pt x="4206456" y="1510385"/>
                  </a:lnTo>
                  <a:lnTo>
                    <a:pt x="4199661" y="1498600"/>
                  </a:lnTo>
                  <a:lnTo>
                    <a:pt x="4198937" y="1498600"/>
                  </a:lnTo>
                  <a:lnTo>
                    <a:pt x="4225899" y="1485900"/>
                  </a:lnTo>
                  <a:lnTo>
                    <a:pt x="4248937" y="1473200"/>
                  </a:lnTo>
                  <a:lnTo>
                    <a:pt x="4265752" y="1447800"/>
                  </a:lnTo>
                  <a:lnTo>
                    <a:pt x="4274020" y="1435100"/>
                  </a:lnTo>
                  <a:lnTo>
                    <a:pt x="4271975" y="1409700"/>
                  </a:lnTo>
                  <a:lnTo>
                    <a:pt x="4260939" y="1384300"/>
                  </a:lnTo>
                  <a:lnTo>
                    <a:pt x="4241965" y="1371600"/>
                  </a:lnTo>
                  <a:lnTo>
                    <a:pt x="4231043" y="1366240"/>
                  </a:lnTo>
                  <a:lnTo>
                    <a:pt x="4231043" y="1422400"/>
                  </a:lnTo>
                  <a:lnTo>
                    <a:pt x="4226890" y="1435100"/>
                  </a:lnTo>
                  <a:lnTo>
                    <a:pt x="4215562" y="1447800"/>
                  </a:lnTo>
                  <a:lnTo>
                    <a:pt x="4179100" y="1447800"/>
                  </a:lnTo>
                  <a:lnTo>
                    <a:pt x="3704005" y="1435100"/>
                  </a:lnTo>
                  <a:lnTo>
                    <a:pt x="3674884" y="1435100"/>
                  </a:lnTo>
                  <a:lnTo>
                    <a:pt x="3665931" y="1422400"/>
                  </a:lnTo>
                  <a:lnTo>
                    <a:pt x="3656076" y="1409700"/>
                  </a:lnTo>
                  <a:lnTo>
                    <a:pt x="3653053" y="1409700"/>
                  </a:lnTo>
                  <a:lnTo>
                    <a:pt x="3656876" y="1397000"/>
                  </a:lnTo>
                  <a:lnTo>
                    <a:pt x="3667544" y="1384300"/>
                  </a:lnTo>
                  <a:lnTo>
                    <a:pt x="3687114" y="1384300"/>
                  </a:lnTo>
                  <a:lnTo>
                    <a:pt x="3697554" y="1371600"/>
                  </a:lnTo>
                  <a:lnTo>
                    <a:pt x="3708298" y="1371600"/>
                  </a:lnTo>
                  <a:lnTo>
                    <a:pt x="4179100" y="1397000"/>
                  </a:lnTo>
                  <a:lnTo>
                    <a:pt x="4208348" y="1397000"/>
                  </a:lnTo>
                  <a:lnTo>
                    <a:pt x="4217174" y="1409700"/>
                  </a:lnTo>
                  <a:lnTo>
                    <a:pt x="4227855" y="1409700"/>
                  </a:lnTo>
                  <a:lnTo>
                    <a:pt x="4231043" y="1422400"/>
                  </a:lnTo>
                  <a:lnTo>
                    <a:pt x="4231043" y="1366240"/>
                  </a:lnTo>
                  <a:lnTo>
                    <a:pt x="4216108" y="1358900"/>
                  </a:lnTo>
                  <a:lnTo>
                    <a:pt x="4203357" y="1358900"/>
                  </a:lnTo>
                  <a:lnTo>
                    <a:pt x="4197096" y="1346200"/>
                  </a:lnTo>
                  <a:lnTo>
                    <a:pt x="4191431" y="1346200"/>
                  </a:lnTo>
                  <a:lnTo>
                    <a:pt x="4205389" y="1320800"/>
                  </a:lnTo>
                  <a:lnTo>
                    <a:pt x="4214622" y="1282700"/>
                  </a:lnTo>
                  <a:lnTo>
                    <a:pt x="4220845" y="1244600"/>
                  </a:lnTo>
                  <a:lnTo>
                    <a:pt x="4225760" y="1219200"/>
                  </a:lnTo>
                  <a:lnTo>
                    <a:pt x="4235348" y="1155700"/>
                  </a:lnTo>
                  <a:lnTo>
                    <a:pt x="4249813" y="1104900"/>
                  </a:lnTo>
                  <a:lnTo>
                    <a:pt x="4270616" y="1054100"/>
                  </a:lnTo>
                  <a:lnTo>
                    <a:pt x="4299216" y="1003300"/>
                  </a:lnTo>
                  <a:lnTo>
                    <a:pt x="4338955" y="952500"/>
                  </a:lnTo>
                  <a:lnTo>
                    <a:pt x="4380725" y="901700"/>
                  </a:lnTo>
                  <a:lnTo>
                    <a:pt x="4411497" y="850900"/>
                  </a:lnTo>
                  <a:lnTo>
                    <a:pt x="4435805" y="800100"/>
                  </a:lnTo>
                  <a:lnTo>
                    <a:pt x="4454918" y="749300"/>
                  </a:lnTo>
                  <a:lnTo>
                    <a:pt x="4470095" y="698500"/>
                  </a:lnTo>
                  <a:lnTo>
                    <a:pt x="4482604" y="647700"/>
                  </a:lnTo>
                  <a:lnTo>
                    <a:pt x="4491723" y="596900"/>
                  </a:lnTo>
                  <a:lnTo>
                    <a:pt x="4495660" y="5461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/>
          <p:nvPr/>
        </p:nvSpPr>
        <p:spPr>
          <a:xfrm>
            <a:off x="7406691" y="871994"/>
            <a:ext cx="1110615" cy="1778000"/>
          </a:xfrm>
          <a:custGeom>
            <a:avLst/>
            <a:gdLst/>
            <a:ahLst/>
            <a:cxnLst/>
            <a:rect l="l" t="t" r="r" b="b"/>
            <a:pathLst>
              <a:path w="1110615" h="1778000">
                <a:moveTo>
                  <a:pt x="367106" y="139700"/>
                </a:moveTo>
                <a:lnTo>
                  <a:pt x="364998" y="139700"/>
                </a:lnTo>
                <a:lnTo>
                  <a:pt x="313613" y="165100"/>
                </a:lnTo>
                <a:lnTo>
                  <a:pt x="268859" y="190500"/>
                </a:lnTo>
                <a:lnTo>
                  <a:pt x="227380" y="228600"/>
                </a:lnTo>
                <a:lnTo>
                  <a:pt x="189572" y="266700"/>
                </a:lnTo>
                <a:lnTo>
                  <a:pt x="155867" y="317500"/>
                </a:lnTo>
                <a:lnTo>
                  <a:pt x="134543" y="342900"/>
                </a:lnTo>
                <a:lnTo>
                  <a:pt x="116852" y="381000"/>
                </a:lnTo>
                <a:lnTo>
                  <a:pt x="103378" y="419100"/>
                </a:lnTo>
                <a:lnTo>
                  <a:pt x="94742" y="457200"/>
                </a:lnTo>
                <a:lnTo>
                  <a:pt x="89712" y="520700"/>
                </a:lnTo>
                <a:lnTo>
                  <a:pt x="91173" y="571500"/>
                </a:lnTo>
                <a:lnTo>
                  <a:pt x="98577" y="622300"/>
                </a:lnTo>
                <a:lnTo>
                  <a:pt x="111353" y="685800"/>
                </a:lnTo>
                <a:lnTo>
                  <a:pt x="123507" y="723900"/>
                </a:lnTo>
                <a:lnTo>
                  <a:pt x="137833" y="762000"/>
                </a:lnTo>
                <a:lnTo>
                  <a:pt x="154863" y="787400"/>
                </a:lnTo>
                <a:lnTo>
                  <a:pt x="175171" y="825500"/>
                </a:lnTo>
                <a:lnTo>
                  <a:pt x="176237" y="825500"/>
                </a:lnTo>
                <a:lnTo>
                  <a:pt x="156286" y="774700"/>
                </a:lnTo>
                <a:lnTo>
                  <a:pt x="139560" y="736600"/>
                </a:lnTo>
                <a:lnTo>
                  <a:pt x="126047" y="685800"/>
                </a:lnTo>
                <a:lnTo>
                  <a:pt x="115747" y="635000"/>
                </a:lnTo>
                <a:lnTo>
                  <a:pt x="108673" y="584200"/>
                </a:lnTo>
                <a:lnTo>
                  <a:pt x="105727" y="533400"/>
                </a:lnTo>
                <a:lnTo>
                  <a:pt x="108470" y="482600"/>
                </a:lnTo>
                <a:lnTo>
                  <a:pt x="117348" y="444500"/>
                </a:lnTo>
                <a:lnTo>
                  <a:pt x="132803" y="393700"/>
                </a:lnTo>
                <a:lnTo>
                  <a:pt x="155714" y="342900"/>
                </a:lnTo>
                <a:lnTo>
                  <a:pt x="184086" y="304800"/>
                </a:lnTo>
                <a:lnTo>
                  <a:pt x="217208" y="266700"/>
                </a:lnTo>
                <a:lnTo>
                  <a:pt x="254330" y="228600"/>
                </a:lnTo>
                <a:lnTo>
                  <a:pt x="294754" y="190500"/>
                </a:lnTo>
                <a:lnTo>
                  <a:pt x="334556" y="165100"/>
                </a:lnTo>
                <a:lnTo>
                  <a:pt x="355815" y="152400"/>
                </a:lnTo>
                <a:lnTo>
                  <a:pt x="367106" y="139700"/>
                </a:lnTo>
                <a:close/>
              </a:path>
              <a:path w="1110615" h="1778000">
                <a:moveTo>
                  <a:pt x="378396" y="127000"/>
                </a:moveTo>
                <a:lnTo>
                  <a:pt x="367106" y="139700"/>
                </a:lnTo>
                <a:lnTo>
                  <a:pt x="368744" y="139700"/>
                </a:lnTo>
                <a:lnTo>
                  <a:pt x="378396" y="127000"/>
                </a:lnTo>
                <a:close/>
              </a:path>
              <a:path w="1110615" h="1778000">
                <a:moveTo>
                  <a:pt x="832586" y="1714500"/>
                </a:moveTo>
                <a:lnTo>
                  <a:pt x="829284" y="1689100"/>
                </a:lnTo>
                <a:lnTo>
                  <a:pt x="817029" y="1676400"/>
                </a:lnTo>
                <a:lnTo>
                  <a:pt x="807085" y="1663700"/>
                </a:lnTo>
                <a:lnTo>
                  <a:pt x="797140" y="1651000"/>
                </a:lnTo>
                <a:lnTo>
                  <a:pt x="792365" y="1651000"/>
                </a:lnTo>
                <a:lnTo>
                  <a:pt x="792365" y="1714500"/>
                </a:lnTo>
                <a:lnTo>
                  <a:pt x="788606" y="1727200"/>
                </a:lnTo>
                <a:lnTo>
                  <a:pt x="781227" y="1739900"/>
                </a:lnTo>
                <a:lnTo>
                  <a:pt x="759663" y="1739900"/>
                </a:lnTo>
                <a:lnTo>
                  <a:pt x="362318" y="1727200"/>
                </a:lnTo>
                <a:lnTo>
                  <a:pt x="344919" y="1727200"/>
                </a:lnTo>
                <a:lnTo>
                  <a:pt x="331736" y="1714500"/>
                </a:lnTo>
                <a:lnTo>
                  <a:pt x="323392" y="1714500"/>
                </a:lnTo>
                <a:lnTo>
                  <a:pt x="320484" y="1701800"/>
                </a:lnTo>
                <a:lnTo>
                  <a:pt x="323646" y="1689100"/>
                </a:lnTo>
                <a:lnTo>
                  <a:pt x="332079" y="1676400"/>
                </a:lnTo>
                <a:lnTo>
                  <a:pt x="345440" y="1663700"/>
                </a:lnTo>
                <a:lnTo>
                  <a:pt x="404152" y="1663700"/>
                </a:lnTo>
                <a:lnTo>
                  <a:pt x="459981" y="1676400"/>
                </a:lnTo>
                <a:lnTo>
                  <a:pt x="748347" y="1676400"/>
                </a:lnTo>
                <a:lnTo>
                  <a:pt x="764489" y="1689100"/>
                </a:lnTo>
                <a:lnTo>
                  <a:pt x="785050" y="1689100"/>
                </a:lnTo>
                <a:lnTo>
                  <a:pt x="790943" y="1701800"/>
                </a:lnTo>
                <a:lnTo>
                  <a:pt x="792365" y="1714500"/>
                </a:lnTo>
                <a:lnTo>
                  <a:pt x="792365" y="1651000"/>
                </a:lnTo>
                <a:lnTo>
                  <a:pt x="770915" y="1651000"/>
                </a:lnTo>
                <a:lnTo>
                  <a:pt x="379476" y="1638300"/>
                </a:lnTo>
                <a:lnTo>
                  <a:pt x="318008" y="1638300"/>
                </a:lnTo>
                <a:lnTo>
                  <a:pt x="301117" y="1651000"/>
                </a:lnTo>
                <a:lnTo>
                  <a:pt x="289344" y="1676400"/>
                </a:lnTo>
                <a:lnTo>
                  <a:pt x="282956" y="1689100"/>
                </a:lnTo>
                <a:lnTo>
                  <a:pt x="283654" y="1714500"/>
                </a:lnTo>
                <a:lnTo>
                  <a:pt x="291388" y="1727200"/>
                </a:lnTo>
                <a:lnTo>
                  <a:pt x="304965" y="1752600"/>
                </a:lnTo>
                <a:lnTo>
                  <a:pt x="323164" y="1765300"/>
                </a:lnTo>
                <a:lnTo>
                  <a:pt x="361772" y="1765300"/>
                </a:lnTo>
                <a:lnTo>
                  <a:pt x="761263" y="1778000"/>
                </a:lnTo>
                <a:lnTo>
                  <a:pt x="788162" y="1778000"/>
                </a:lnTo>
                <a:lnTo>
                  <a:pt x="810387" y="1765300"/>
                </a:lnTo>
                <a:lnTo>
                  <a:pt x="825881" y="1739900"/>
                </a:lnTo>
                <a:lnTo>
                  <a:pt x="832586" y="1714500"/>
                </a:lnTo>
                <a:close/>
              </a:path>
              <a:path w="1110615" h="1778000">
                <a:moveTo>
                  <a:pt x="1109992" y="546100"/>
                </a:moveTo>
                <a:lnTo>
                  <a:pt x="1108278" y="495300"/>
                </a:lnTo>
                <a:lnTo>
                  <a:pt x="1100505" y="444500"/>
                </a:lnTo>
                <a:lnTo>
                  <a:pt x="1086218" y="393700"/>
                </a:lnTo>
                <a:lnTo>
                  <a:pt x="1075690" y="365950"/>
                </a:lnTo>
                <a:lnTo>
                  <a:pt x="1075690" y="520700"/>
                </a:lnTo>
                <a:lnTo>
                  <a:pt x="1074991" y="558800"/>
                </a:lnTo>
                <a:lnTo>
                  <a:pt x="1069682" y="609600"/>
                </a:lnTo>
                <a:lnTo>
                  <a:pt x="1060475" y="660400"/>
                </a:lnTo>
                <a:lnTo>
                  <a:pt x="1048956" y="698500"/>
                </a:lnTo>
                <a:lnTo>
                  <a:pt x="1035126" y="749300"/>
                </a:lnTo>
                <a:lnTo>
                  <a:pt x="1017485" y="787400"/>
                </a:lnTo>
                <a:lnTo>
                  <a:pt x="994524" y="838200"/>
                </a:lnTo>
                <a:lnTo>
                  <a:pt x="976096" y="863600"/>
                </a:lnTo>
                <a:lnTo>
                  <a:pt x="956983" y="889000"/>
                </a:lnTo>
                <a:lnTo>
                  <a:pt x="937056" y="914400"/>
                </a:lnTo>
                <a:lnTo>
                  <a:pt x="916228" y="952500"/>
                </a:lnTo>
                <a:lnTo>
                  <a:pt x="886561" y="990600"/>
                </a:lnTo>
                <a:lnTo>
                  <a:pt x="861758" y="1028700"/>
                </a:lnTo>
                <a:lnTo>
                  <a:pt x="841565" y="1066800"/>
                </a:lnTo>
                <a:lnTo>
                  <a:pt x="825741" y="1117600"/>
                </a:lnTo>
                <a:lnTo>
                  <a:pt x="814070" y="1168400"/>
                </a:lnTo>
                <a:lnTo>
                  <a:pt x="806310" y="1206500"/>
                </a:lnTo>
                <a:lnTo>
                  <a:pt x="803059" y="1231900"/>
                </a:lnTo>
                <a:lnTo>
                  <a:pt x="798868" y="1257300"/>
                </a:lnTo>
                <a:lnTo>
                  <a:pt x="793559" y="1282700"/>
                </a:lnTo>
                <a:lnTo>
                  <a:pt x="787006" y="1308100"/>
                </a:lnTo>
                <a:lnTo>
                  <a:pt x="783780" y="1320800"/>
                </a:lnTo>
                <a:lnTo>
                  <a:pt x="626148" y="1320800"/>
                </a:lnTo>
                <a:lnTo>
                  <a:pt x="595287" y="1314602"/>
                </a:lnTo>
                <a:lnTo>
                  <a:pt x="600100" y="1289710"/>
                </a:lnTo>
                <a:lnTo>
                  <a:pt x="606564" y="1250111"/>
                </a:lnTo>
                <a:lnTo>
                  <a:pt x="611352" y="1204112"/>
                </a:lnTo>
                <a:lnTo>
                  <a:pt x="614387" y="1153528"/>
                </a:lnTo>
                <a:lnTo>
                  <a:pt x="615581" y="1100099"/>
                </a:lnTo>
                <a:lnTo>
                  <a:pt x="614857" y="1045641"/>
                </a:lnTo>
                <a:lnTo>
                  <a:pt x="612101" y="991895"/>
                </a:lnTo>
                <a:lnTo>
                  <a:pt x="607263" y="940650"/>
                </a:lnTo>
                <a:lnTo>
                  <a:pt x="600240" y="893699"/>
                </a:lnTo>
                <a:lnTo>
                  <a:pt x="590943" y="852792"/>
                </a:lnTo>
                <a:lnTo>
                  <a:pt x="598208" y="842657"/>
                </a:lnTo>
                <a:lnTo>
                  <a:pt x="616585" y="817016"/>
                </a:lnTo>
                <a:lnTo>
                  <a:pt x="616470" y="816825"/>
                </a:lnTo>
                <a:lnTo>
                  <a:pt x="617537" y="810768"/>
                </a:lnTo>
                <a:lnTo>
                  <a:pt x="622046" y="805916"/>
                </a:lnTo>
                <a:lnTo>
                  <a:pt x="626122" y="803084"/>
                </a:lnTo>
                <a:lnTo>
                  <a:pt x="628345" y="801547"/>
                </a:lnTo>
                <a:lnTo>
                  <a:pt x="634758" y="796950"/>
                </a:lnTo>
                <a:lnTo>
                  <a:pt x="660654" y="774103"/>
                </a:lnTo>
                <a:lnTo>
                  <a:pt x="671334" y="764692"/>
                </a:lnTo>
                <a:lnTo>
                  <a:pt x="701865" y="727837"/>
                </a:lnTo>
                <a:lnTo>
                  <a:pt x="726465" y="686968"/>
                </a:lnTo>
                <a:lnTo>
                  <a:pt x="745286" y="642632"/>
                </a:lnTo>
                <a:lnTo>
                  <a:pt x="756081" y="589013"/>
                </a:lnTo>
                <a:lnTo>
                  <a:pt x="748982" y="541502"/>
                </a:lnTo>
                <a:lnTo>
                  <a:pt x="727354" y="506755"/>
                </a:lnTo>
                <a:lnTo>
                  <a:pt x="725576" y="503910"/>
                </a:lnTo>
                <a:lnTo>
                  <a:pt x="716965" y="498513"/>
                </a:lnTo>
                <a:lnTo>
                  <a:pt x="716965" y="584644"/>
                </a:lnTo>
                <a:lnTo>
                  <a:pt x="712901" y="612571"/>
                </a:lnTo>
                <a:lnTo>
                  <a:pt x="695871" y="655828"/>
                </a:lnTo>
                <a:lnTo>
                  <a:pt x="673925" y="695299"/>
                </a:lnTo>
                <a:lnTo>
                  <a:pt x="646557" y="730859"/>
                </a:lnTo>
                <a:lnTo>
                  <a:pt x="613270" y="762393"/>
                </a:lnTo>
                <a:lnTo>
                  <a:pt x="585736" y="774103"/>
                </a:lnTo>
                <a:lnTo>
                  <a:pt x="574598" y="767842"/>
                </a:lnTo>
                <a:lnTo>
                  <a:pt x="564921" y="752538"/>
                </a:lnTo>
                <a:lnTo>
                  <a:pt x="549135" y="710603"/>
                </a:lnTo>
                <a:lnTo>
                  <a:pt x="545490" y="700913"/>
                </a:lnTo>
                <a:lnTo>
                  <a:pt x="535635" y="649528"/>
                </a:lnTo>
                <a:lnTo>
                  <a:pt x="539686" y="598474"/>
                </a:lnTo>
                <a:lnTo>
                  <a:pt x="561975" y="547852"/>
                </a:lnTo>
                <a:lnTo>
                  <a:pt x="599465" y="514540"/>
                </a:lnTo>
                <a:lnTo>
                  <a:pt x="647915" y="506755"/>
                </a:lnTo>
                <a:lnTo>
                  <a:pt x="656221" y="508038"/>
                </a:lnTo>
                <a:lnTo>
                  <a:pt x="704646" y="535089"/>
                </a:lnTo>
                <a:lnTo>
                  <a:pt x="716965" y="584644"/>
                </a:lnTo>
                <a:lnTo>
                  <a:pt x="716965" y="498513"/>
                </a:lnTo>
                <a:lnTo>
                  <a:pt x="687514" y="480047"/>
                </a:lnTo>
                <a:lnTo>
                  <a:pt x="640867" y="470750"/>
                </a:lnTo>
                <a:lnTo>
                  <a:pt x="597522" y="476072"/>
                </a:lnTo>
                <a:lnTo>
                  <a:pt x="559676" y="494817"/>
                </a:lnTo>
                <a:lnTo>
                  <a:pt x="529577" y="525843"/>
                </a:lnTo>
                <a:lnTo>
                  <a:pt x="509460" y="567969"/>
                </a:lnTo>
                <a:lnTo>
                  <a:pt x="497687" y="631812"/>
                </a:lnTo>
                <a:lnTo>
                  <a:pt x="497763" y="637260"/>
                </a:lnTo>
                <a:lnTo>
                  <a:pt x="498576" y="668909"/>
                </a:lnTo>
                <a:lnTo>
                  <a:pt x="505752" y="710603"/>
                </a:lnTo>
                <a:lnTo>
                  <a:pt x="504151" y="708990"/>
                </a:lnTo>
                <a:lnTo>
                  <a:pt x="504151" y="789330"/>
                </a:lnTo>
                <a:lnTo>
                  <a:pt x="502577" y="798156"/>
                </a:lnTo>
                <a:lnTo>
                  <a:pt x="494080" y="802728"/>
                </a:lnTo>
                <a:lnTo>
                  <a:pt x="479983" y="803084"/>
                </a:lnTo>
                <a:lnTo>
                  <a:pt x="462749" y="800722"/>
                </a:lnTo>
                <a:lnTo>
                  <a:pt x="446532" y="797928"/>
                </a:lnTo>
                <a:lnTo>
                  <a:pt x="432130" y="795299"/>
                </a:lnTo>
                <a:lnTo>
                  <a:pt x="420331" y="793394"/>
                </a:lnTo>
                <a:lnTo>
                  <a:pt x="358609" y="772909"/>
                </a:lnTo>
                <a:lnTo>
                  <a:pt x="320522" y="745528"/>
                </a:lnTo>
                <a:lnTo>
                  <a:pt x="304495" y="710628"/>
                </a:lnTo>
                <a:lnTo>
                  <a:pt x="308978" y="667562"/>
                </a:lnTo>
                <a:lnTo>
                  <a:pt x="316547" y="649528"/>
                </a:lnTo>
                <a:lnTo>
                  <a:pt x="326555" y="636917"/>
                </a:lnTo>
                <a:lnTo>
                  <a:pt x="338912" y="630351"/>
                </a:lnTo>
                <a:lnTo>
                  <a:pt x="353669" y="630301"/>
                </a:lnTo>
                <a:lnTo>
                  <a:pt x="359105" y="631812"/>
                </a:lnTo>
                <a:lnTo>
                  <a:pt x="412737" y="669607"/>
                </a:lnTo>
                <a:lnTo>
                  <a:pt x="444004" y="702373"/>
                </a:lnTo>
                <a:lnTo>
                  <a:pt x="471906" y="738314"/>
                </a:lnTo>
                <a:lnTo>
                  <a:pt x="497497" y="776211"/>
                </a:lnTo>
                <a:lnTo>
                  <a:pt x="504151" y="789330"/>
                </a:lnTo>
                <a:lnTo>
                  <a:pt x="504151" y="708990"/>
                </a:lnTo>
                <a:lnTo>
                  <a:pt x="458114" y="662228"/>
                </a:lnTo>
                <a:lnTo>
                  <a:pt x="437629" y="642112"/>
                </a:lnTo>
                <a:lnTo>
                  <a:pt x="424624" y="630301"/>
                </a:lnTo>
                <a:lnTo>
                  <a:pt x="417626" y="623938"/>
                </a:lnTo>
                <a:lnTo>
                  <a:pt x="394754" y="606158"/>
                </a:lnTo>
                <a:lnTo>
                  <a:pt x="369824" y="594347"/>
                </a:lnTo>
                <a:lnTo>
                  <a:pt x="343103" y="591350"/>
                </a:lnTo>
                <a:lnTo>
                  <a:pt x="314871" y="599998"/>
                </a:lnTo>
                <a:lnTo>
                  <a:pt x="275539" y="641972"/>
                </a:lnTo>
                <a:lnTo>
                  <a:pt x="269506" y="721067"/>
                </a:lnTo>
                <a:lnTo>
                  <a:pt x="289458" y="776960"/>
                </a:lnTo>
                <a:lnTo>
                  <a:pt x="317538" y="803262"/>
                </a:lnTo>
                <a:lnTo>
                  <a:pt x="353631" y="820064"/>
                </a:lnTo>
                <a:lnTo>
                  <a:pt x="426110" y="840295"/>
                </a:lnTo>
                <a:lnTo>
                  <a:pt x="463435" y="845464"/>
                </a:lnTo>
                <a:lnTo>
                  <a:pt x="501561" y="843280"/>
                </a:lnTo>
                <a:lnTo>
                  <a:pt x="520344" y="842657"/>
                </a:lnTo>
                <a:lnTo>
                  <a:pt x="547598" y="875118"/>
                </a:lnTo>
                <a:lnTo>
                  <a:pt x="559435" y="924547"/>
                </a:lnTo>
                <a:lnTo>
                  <a:pt x="568210" y="973950"/>
                </a:lnTo>
                <a:lnTo>
                  <a:pt x="574078" y="1023327"/>
                </a:lnTo>
                <a:lnTo>
                  <a:pt x="577151" y="1072680"/>
                </a:lnTo>
                <a:lnTo>
                  <a:pt x="577570" y="1121981"/>
                </a:lnTo>
                <a:lnTo>
                  <a:pt x="575475" y="1171244"/>
                </a:lnTo>
                <a:lnTo>
                  <a:pt x="571004" y="1220431"/>
                </a:lnTo>
                <a:lnTo>
                  <a:pt x="564286" y="1269542"/>
                </a:lnTo>
                <a:lnTo>
                  <a:pt x="556044" y="1308100"/>
                </a:lnTo>
                <a:lnTo>
                  <a:pt x="337223" y="1308100"/>
                </a:lnTo>
                <a:lnTo>
                  <a:pt x="334505" y="1295400"/>
                </a:lnTo>
                <a:lnTo>
                  <a:pt x="332816" y="1282700"/>
                </a:lnTo>
                <a:lnTo>
                  <a:pt x="328968" y="1270000"/>
                </a:lnTo>
                <a:lnTo>
                  <a:pt x="324967" y="1257300"/>
                </a:lnTo>
                <a:lnTo>
                  <a:pt x="321271" y="1231900"/>
                </a:lnTo>
                <a:lnTo>
                  <a:pt x="318338" y="1219200"/>
                </a:lnTo>
                <a:lnTo>
                  <a:pt x="309232" y="1168400"/>
                </a:lnTo>
                <a:lnTo>
                  <a:pt x="294220" y="1117600"/>
                </a:lnTo>
                <a:lnTo>
                  <a:pt x="274320" y="1079500"/>
                </a:lnTo>
                <a:lnTo>
                  <a:pt x="250558" y="1041400"/>
                </a:lnTo>
                <a:lnTo>
                  <a:pt x="223964" y="990600"/>
                </a:lnTo>
                <a:lnTo>
                  <a:pt x="170408" y="914400"/>
                </a:lnTo>
                <a:lnTo>
                  <a:pt x="144462" y="876300"/>
                </a:lnTo>
                <a:lnTo>
                  <a:pt x="120345" y="838200"/>
                </a:lnTo>
                <a:lnTo>
                  <a:pt x="99021" y="800100"/>
                </a:lnTo>
                <a:lnTo>
                  <a:pt x="80010" y="749300"/>
                </a:lnTo>
                <a:lnTo>
                  <a:pt x="63677" y="698500"/>
                </a:lnTo>
                <a:lnTo>
                  <a:pt x="50419" y="660400"/>
                </a:lnTo>
                <a:lnTo>
                  <a:pt x="40614" y="609600"/>
                </a:lnTo>
                <a:lnTo>
                  <a:pt x="34645" y="558800"/>
                </a:lnTo>
                <a:lnTo>
                  <a:pt x="32893" y="520700"/>
                </a:lnTo>
                <a:lnTo>
                  <a:pt x="35750" y="469900"/>
                </a:lnTo>
                <a:lnTo>
                  <a:pt x="43522" y="419100"/>
                </a:lnTo>
                <a:lnTo>
                  <a:pt x="56172" y="368300"/>
                </a:lnTo>
                <a:lnTo>
                  <a:pt x="74041" y="330200"/>
                </a:lnTo>
                <a:lnTo>
                  <a:pt x="97497" y="279400"/>
                </a:lnTo>
                <a:lnTo>
                  <a:pt x="126911" y="241300"/>
                </a:lnTo>
                <a:lnTo>
                  <a:pt x="162737" y="203200"/>
                </a:lnTo>
                <a:lnTo>
                  <a:pt x="200914" y="165100"/>
                </a:lnTo>
                <a:lnTo>
                  <a:pt x="241528" y="127000"/>
                </a:lnTo>
                <a:lnTo>
                  <a:pt x="284670" y="101600"/>
                </a:lnTo>
                <a:lnTo>
                  <a:pt x="330466" y="76200"/>
                </a:lnTo>
                <a:lnTo>
                  <a:pt x="379018" y="63500"/>
                </a:lnTo>
                <a:lnTo>
                  <a:pt x="430415" y="38100"/>
                </a:lnTo>
                <a:lnTo>
                  <a:pt x="473062" y="38100"/>
                </a:lnTo>
                <a:lnTo>
                  <a:pt x="494271" y="25400"/>
                </a:lnTo>
                <a:lnTo>
                  <a:pt x="578256" y="25400"/>
                </a:lnTo>
                <a:lnTo>
                  <a:pt x="624941" y="38100"/>
                </a:lnTo>
                <a:lnTo>
                  <a:pt x="671271" y="38100"/>
                </a:lnTo>
                <a:lnTo>
                  <a:pt x="717232" y="50800"/>
                </a:lnTo>
                <a:lnTo>
                  <a:pt x="762876" y="76200"/>
                </a:lnTo>
                <a:lnTo>
                  <a:pt x="808342" y="88900"/>
                </a:lnTo>
                <a:lnTo>
                  <a:pt x="849922" y="114300"/>
                </a:lnTo>
                <a:lnTo>
                  <a:pt x="887780" y="152400"/>
                </a:lnTo>
                <a:lnTo>
                  <a:pt x="922058" y="177800"/>
                </a:lnTo>
                <a:lnTo>
                  <a:pt x="952893" y="215900"/>
                </a:lnTo>
                <a:lnTo>
                  <a:pt x="980427" y="254000"/>
                </a:lnTo>
                <a:lnTo>
                  <a:pt x="1004798" y="292100"/>
                </a:lnTo>
                <a:lnTo>
                  <a:pt x="1026172" y="330200"/>
                </a:lnTo>
                <a:lnTo>
                  <a:pt x="1044676" y="381000"/>
                </a:lnTo>
                <a:lnTo>
                  <a:pt x="1060475" y="431800"/>
                </a:lnTo>
                <a:lnTo>
                  <a:pt x="1071079" y="469900"/>
                </a:lnTo>
                <a:lnTo>
                  <a:pt x="1075690" y="520700"/>
                </a:lnTo>
                <a:lnTo>
                  <a:pt x="1075690" y="365950"/>
                </a:lnTo>
                <a:lnTo>
                  <a:pt x="1044790" y="292100"/>
                </a:lnTo>
                <a:lnTo>
                  <a:pt x="1019619" y="254000"/>
                </a:lnTo>
                <a:lnTo>
                  <a:pt x="991311" y="215900"/>
                </a:lnTo>
                <a:lnTo>
                  <a:pt x="959726" y="177800"/>
                </a:lnTo>
                <a:lnTo>
                  <a:pt x="924750" y="139700"/>
                </a:lnTo>
                <a:lnTo>
                  <a:pt x="886256" y="101600"/>
                </a:lnTo>
                <a:lnTo>
                  <a:pt x="844105" y="76200"/>
                </a:lnTo>
                <a:lnTo>
                  <a:pt x="798195" y="50800"/>
                </a:lnTo>
                <a:lnTo>
                  <a:pt x="748398" y="25400"/>
                </a:lnTo>
                <a:lnTo>
                  <a:pt x="661085" y="0"/>
                </a:lnTo>
                <a:lnTo>
                  <a:pt x="441502" y="0"/>
                </a:lnTo>
                <a:lnTo>
                  <a:pt x="397167" y="12700"/>
                </a:lnTo>
                <a:lnTo>
                  <a:pt x="348132" y="38100"/>
                </a:lnTo>
                <a:lnTo>
                  <a:pt x="301650" y="50800"/>
                </a:lnTo>
                <a:lnTo>
                  <a:pt x="257657" y="76200"/>
                </a:lnTo>
                <a:lnTo>
                  <a:pt x="216065" y="114300"/>
                </a:lnTo>
                <a:lnTo>
                  <a:pt x="176784" y="139700"/>
                </a:lnTo>
                <a:lnTo>
                  <a:pt x="139763" y="177800"/>
                </a:lnTo>
                <a:lnTo>
                  <a:pt x="104927" y="215900"/>
                </a:lnTo>
                <a:lnTo>
                  <a:pt x="75882" y="254000"/>
                </a:lnTo>
                <a:lnTo>
                  <a:pt x="51892" y="292100"/>
                </a:lnTo>
                <a:lnTo>
                  <a:pt x="32727" y="330200"/>
                </a:lnTo>
                <a:lnTo>
                  <a:pt x="18173" y="381000"/>
                </a:lnTo>
                <a:lnTo>
                  <a:pt x="7988" y="431800"/>
                </a:lnTo>
                <a:lnTo>
                  <a:pt x="1968" y="469900"/>
                </a:lnTo>
                <a:lnTo>
                  <a:pt x="0" y="520700"/>
                </a:lnTo>
                <a:lnTo>
                  <a:pt x="2730" y="571500"/>
                </a:lnTo>
                <a:lnTo>
                  <a:pt x="9842" y="622300"/>
                </a:lnTo>
                <a:lnTo>
                  <a:pt x="21005" y="673100"/>
                </a:lnTo>
                <a:lnTo>
                  <a:pt x="35877" y="723900"/>
                </a:lnTo>
                <a:lnTo>
                  <a:pt x="54152" y="774700"/>
                </a:lnTo>
                <a:lnTo>
                  <a:pt x="75488" y="825500"/>
                </a:lnTo>
                <a:lnTo>
                  <a:pt x="99568" y="863600"/>
                </a:lnTo>
                <a:lnTo>
                  <a:pt x="127419" y="914400"/>
                </a:lnTo>
                <a:lnTo>
                  <a:pt x="157937" y="952500"/>
                </a:lnTo>
                <a:lnTo>
                  <a:pt x="188772" y="1003300"/>
                </a:lnTo>
                <a:lnTo>
                  <a:pt x="217538" y="1041400"/>
                </a:lnTo>
                <a:lnTo>
                  <a:pt x="236816" y="1079500"/>
                </a:lnTo>
                <a:lnTo>
                  <a:pt x="254457" y="1117600"/>
                </a:lnTo>
                <a:lnTo>
                  <a:pt x="269176" y="1155700"/>
                </a:lnTo>
                <a:lnTo>
                  <a:pt x="279730" y="1193800"/>
                </a:lnTo>
                <a:lnTo>
                  <a:pt x="293204" y="1257300"/>
                </a:lnTo>
                <a:lnTo>
                  <a:pt x="301675" y="1295400"/>
                </a:lnTo>
                <a:lnTo>
                  <a:pt x="313512" y="1333500"/>
                </a:lnTo>
                <a:lnTo>
                  <a:pt x="284708" y="1333500"/>
                </a:lnTo>
                <a:lnTo>
                  <a:pt x="275983" y="1346200"/>
                </a:lnTo>
                <a:lnTo>
                  <a:pt x="256781" y="1346200"/>
                </a:lnTo>
                <a:lnTo>
                  <a:pt x="241058" y="1358900"/>
                </a:lnTo>
                <a:lnTo>
                  <a:pt x="230060" y="1384300"/>
                </a:lnTo>
                <a:lnTo>
                  <a:pt x="225044" y="1397000"/>
                </a:lnTo>
                <a:lnTo>
                  <a:pt x="227253" y="1422400"/>
                </a:lnTo>
                <a:lnTo>
                  <a:pt x="235559" y="1435100"/>
                </a:lnTo>
                <a:lnTo>
                  <a:pt x="248793" y="1460500"/>
                </a:lnTo>
                <a:lnTo>
                  <a:pt x="265798" y="1460500"/>
                </a:lnTo>
                <a:lnTo>
                  <a:pt x="275247" y="1473200"/>
                </a:lnTo>
                <a:lnTo>
                  <a:pt x="372706" y="1473200"/>
                </a:lnTo>
                <a:lnTo>
                  <a:pt x="426275" y="1485900"/>
                </a:lnTo>
                <a:lnTo>
                  <a:pt x="731647" y="1485900"/>
                </a:lnTo>
                <a:lnTo>
                  <a:pt x="769251" y="1497901"/>
                </a:lnTo>
                <a:lnTo>
                  <a:pt x="791832" y="1498600"/>
                </a:lnTo>
                <a:lnTo>
                  <a:pt x="771423" y="1498600"/>
                </a:lnTo>
                <a:lnTo>
                  <a:pt x="769251" y="1497901"/>
                </a:lnTo>
                <a:lnTo>
                  <a:pt x="380009" y="1485900"/>
                </a:lnTo>
                <a:lnTo>
                  <a:pt x="287324" y="1485900"/>
                </a:lnTo>
                <a:lnTo>
                  <a:pt x="269544" y="1498600"/>
                </a:lnTo>
                <a:lnTo>
                  <a:pt x="254977" y="1511300"/>
                </a:lnTo>
                <a:lnTo>
                  <a:pt x="244348" y="1524000"/>
                </a:lnTo>
                <a:lnTo>
                  <a:pt x="240690" y="1562100"/>
                </a:lnTo>
                <a:lnTo>
                  <a:pt x="254596" y="1587500"/>
                </a:lnTo>
                <a:lnTo>
                  <a:pt x="282270" y="1612900"/>
                </a:lnTo>
                <a:lnTo>
                  <a:pt x="319951" y="1625600"/>
                </a:lnTo>
                <a:lnTo>
                  <a:pt x="601586" y="1625600"/>
                </a:lnTo>
                <a:lnTo>
                  <a:pt x="671944" y="1638300"/>
                </a:lnTo>
                <a:lnTo>
                  <a:pt x="807923" y="1638300"/>
                </a:lnTo>
                <a:lnTo>
                  <a:pt x="814882" y="1625600"/>
                </a:lnTo>
                <a:lnTo>
                  <a:pt x="833031" y="1625600"/>
                </a:lnTo>
                <a:lnTo>
                  <a:pt x="847458" y="1612900"/>
                </a:lnTo>
                <a:lnTo>
                  <a:pt x="852360" y="1600200"/>
                </a:lnTo>
                <a:lnTo>
                  <a:pt x="857262" y="1587500"/>
                </a:lnTo>
                <a:lnTo>
                  <a:pt x="861542" y="1574800"/>
                </a:lnTo>
                <a:lnTo>
                  <a:pt x="859777" y="1549400"/>
                </a:lnTo>
                <a:lnTo>
                  <a:pt x="851877" y="1536700"/>
                </a:lnTo>
                <a:lnTo>
                  <a:pt x="838758" y="1524000"/>
                </a:lnTo>
                <a:lnTo>
                  <a:pt x="821321" y="1511300"/>
                </a:lnTo>
                <a:lnTo>
                  <a:pt x="820788" y="1510385"/>
                </a:lnTo>
                <a:lnTo>
                  <a:pt x="820788" y="1574800"/>
                </a:lnTo>
                <a:lnTo>
                  <a:pt x="818476" y="1574800"/>
                </a:lnTo>
                <a:lnTo>
                  <a:pt x="813676" y="1587500"/>
                </a:lnTo>
                <a:lnTo>
                  <a:pt x="799338" y="1587500"/>
                </a:lnTo>
                <a:lnTo>
                  <a:pt x="790295" y="1600200"/>
                </a:lnTo>
                <a:lnTo>
                  <a:pt x="771436" y="1600200"/>
                </a:lnTo>
                <a:lnTo>
                  <a:pt x="551599" y="1587500"/>
                </a:lnTo>
                <a:lnTo>
                  <a:pt x="314515" y="1587500"/>
                </a:lnTo>
                <a:lnTo>
                  <a:pt x="306539" y="1574800"/>
                </a:lnTo>
                <a:lnTo>
                  <a:pt x="292354" y="1574800"/>
                </a:lnTo>
                <a:lnTo>
                  <a:pt x="286639" y="1562100"/>
                </a:lnTo>
                <a:lnTo>
                  <a:pt x="282816" y="1562100"/>
                </a:lnTo>
                <a:lnTo>
                  <a:pt x="281876" y="1549400"/>
                </a:lnTo>
                <a:lnTo>
                  <a:pt x="284073" y="1536700"/>
                </a:lnTo>
                <a:lnTo>
                  <a:pt x="294690" y="1536700"/>
                </a:lnTo>
                <a:lnTo>
                  <a:pt x="301713" y="1524000"/>
                </a:lnTo>
                <a:lnTo>
                  <a:pt x="332816" y="1524000"/>
                </a:lnTo>
                <a:lnTo>
                  <a:pt x="754837" y="1536700"/>
                </a:lnTo>
                <a:lnTo>
                  <a:pt x="790790" y="1536700"/>
                </a:lnTo>
                <a:lnTo>
                  <a:pt x="802017" y="1549400"/>
                </a:lnTo>
                <a:lnTo>
                  <a:pt x="815416" y="1549400"/>
                </a:lnTo>
                <a:lnTo>
                  <a:pt x="819505" y="1562100"/>
                </a:lnTo>
                <a:lnTo>
                  <a:pt x="820788" y="1574800"/>
                </a:lnTo>
                <a:lnTo>
                  <a:pt x="820788" y="1510385"/>
                </a:lnTo>
                <a:lnTo>
                  <a:pt x="813993" y="1498600"/>
                </a:lnTo>
                <a:lnTo>
                  <a:pt x="813282" y="1498600"/>
                </a:lnTo>
                <a:lnTo>
                  <a:pt x="840232" y="1485900"/>
                </a:lnTo>
                <a:lnTo>
                  <a:pt x="863269" y="1473200"/>
                </a:lnTo>
                <a:lnTo>
                  <a:pt x="880084" y="1447800"/>
                </a:lnTo>
                <a:lnTo>
                  <a:pt x="888352" y="1435100"/>
                </a:lnTo>
                <a:lnTo>
                  <a:pt x="886307" y="1409700"/>
                </a:lnTo>
                <a:lnTo>
                  <a:pt x="875271" y="1384300"/>
                </a:lnTo>
                <a:lnTo>
                  <a:pt x="856297" y="1371600"/>
                </a:lnTo>
                <a:lnTo>
                  <a:pt x="845375" y="1366240"/>
                </a:lnTo>
                <a:lnTo>
                  <a:pt x="845375" y="1422400"/>
                </a:lnTo>
                <a:lnTo>
                  <a:pt x="841235" y="1435100"/>
                </a:lnTo>
                <a:lnTo>
                  <a:pt x="829906" y="1447800"/>
                </a:lnTo>
                <a:lnTo>
                  <a:pt x="793445" y="1447800"/>
                </a:lnTo>
                <a:lnTo>
                  <a:pt x="318338" y="1435100"/>
                </a:lnTo>
                <a:lnTo>
                  <a:pt x="289229" y="1435100"/>
                </a:lnTo>
                <a:lnTo>
                  <a:pt x="280276" y="1422400"/>
                </a:lnTo>
                <a:lnTo>
                  <a:pt x="270408" y="1409700"/>
                </a:lnTo>
                <a:lnTo>
                  <a:pt x="267398" y="1409700"/>
                </a:lnTo>
                <a:lnTo>
                  <a:pt x="271208" y="1397000"/>
                </a:lnTo>
                <a:lnTo>
                  <a:pt x="281876" y="1384300"/>
                </a:lnTo>
                <a:lnTo>
                  <a:pt x="301447" y="1384300"/>
                </a:lnTo>
                <a:lnTo>
                  <a:pt x="311886" y="1371600"/>
                </a:lnTo>
                <a:lnTo>
                  <a:pt x="322630" y="1371600"/>
                </a:lnTo>
                <a:lnTo>
                  <a:pt x="793445" y="1397000"/>
                </a:lnTo>
                <a:lnTo>
                  <a:pt x="822693" y="1397000"/>
                </a:lnTo>
                <a:lnTo>
                  <a:pt x="831507" y="1409700"/>
                </a:lnTo>
                <a:lnTo>
                  <a:pt x="842187" y="1409700"/>
                </a:lnTo>
                <a:lnTo>
                  <a:pt x="845375" y="1422400"/>
                </a:lnTo>
                <a:lnTo>
                  <a:pt x="845375" y="1366240"/>
                </a:lnTo>
                <a:lnTo>
                  <a:pt x="830440" y="1358900"/>
                </a:lnTo>
                <a:lnTo>
                  <a:pt x="817702" y="1358900"/>
                </a:lnTo>
                <a:lnTo>
                  <a:pt x="811441" y="1346200"/>
                </a:lnTo>
                <a:lnTo>
                  <a:pt x="805776" y="1346200"/>
                </a:lnTo>
                <a:lnTo>
                  <a:pt x="819721" y="1320800"/>
                </a:lnTo>
                <a:lnTo>
                  <a:pt x="828954" y="1282700"/>
                </a:lnTo>
                <a:lnTo>
                  <a:pt x="835177" y="1244600"/>
                </a:lnTo>
                <a:lnTo>
                  <a:pt x="840092" y="1219200"/>
                </a:lnTo>
                <a:lnTo>
                  <a:pt x="849680" y="1155700"/>
                </a:lnTo>
                <a:lnTo>
                  <a:pt x="864146" y="1104900"/>
                </a:lnTo>
                <a:lnTo>
                  <a:pt x="884948" y="1054100"/>
                </a:lnTo>
                <a:lnTo>
                  <a:pt x="913549" y="1003300"/>
                </a:lnTo>
                <a:lnTo>
                  <a:pt x="953287" y="952500"/>
                </a:lnTo>
                <a:lnTo>
                  <a:pt x="995057" y="901700"/>
                </a:lnTo>
                <a:lnTo>
                  <a:pt x="1025829" y="850900"/>
                </a:lnTo>
                <a:lnTo>
                  <a:pt x="1050137" y="800100"/>
                </a:lnTo>
                <a:lnTo>
                  <a:pt x="1069251" y="749300"/>
                </a:lnTo>
                <a:lnTo>
                  <a:pt x="1084427" y="698500"/>
                </a:lnTo>
                <a:lnTo>
                  <a:pt x="1096937" y="647700"/>
                </a:lnTo>
                <a:lnTo>
                  <a:pt x="1106055" y="596900"/>
                </a:lnTo>
                <a:lnTo>
                  <a:pt x="1109992" y="5461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713869" y="871994"/>
            <a:ext cx="1110615" cy="1778000"/>
          </a:xfrm>
          <a:custGeom>
            <a:avLst/>
            <a:gdLst/>
            <a:ahLst/>
            <a:cxnLst/>
            <a:rect l="l" t="t" r="r" b="b"/>
            <a:pathLst>
              <a:path w="1110615" h="1778000">
                <a:moveTo>
                  <a:pt x="367106" y="139700"/>
                </a:moveTo>
                <a:lnTo>
                  <a:pt x="364985" y="139700"/>
                </a:lnTo>
                <a:lnTo>
                  <a:pt x="313613" y="165100"/>
                </a:lnTo>
                <a:lnTo>
                  <a:pt x="268859" y="190500"/>
                </a:lnTo>
                <a:lnTo>
                  <a:pt x="227368" y="228600"/>
                </a:lnTo>
                <a:lnTo>
                  <a:pt x="189560" y="266700"/>
                </a:lnTo>
                <a:lnTo>
                  <a:pt x="155854" y="317500"/>
                </a:lnTo>
                <a:lnTo>
                  <a:pt x="134531" y="342900"/>
                </a:lnTo>
                <a:lnTo>
                  <a:pt x="116840" y="381000"/>
                </a:lnTo>
                <a:lnTo>
                  <a:pt x="103365" y="419100"/>
                </a:lnTo>
                <a:lnTo>
                  <a:pt x="94729" y="457200"/>
                </a:lnTo>
                <a:lnTo>
                  <a:pt x="89700" y="520700"/>
                </a:lnTo>
                <a:lnTo>
                  <a:pt x="91173" y="571500"/>
                </a:lnTo>
                <a:lnTo>
                  <a:pt x="98564" y="622300"/>
                </a:lnTo>
                <a:lnTo>
                  <a:pt x="111353" y="685800"/>
                </a:lnTo>
                <a:lnTo>
                  <a:pt x="123507" y="723900"/>
                </a:lnTo>
                <a:lnTo>
                  <a:pt x="137820" y="762000"/>
                </a:lnTo>
                <a:lnTo>
                  <a:pt x="154851" y="787400"/>
                </a:lnTo>
                <a:lnTo>
                  <a:pt x="175158" y="825500"/>
                </a:lnTo>
                <a:lnTo>
                  <a:pt x="176237" y="825500"/>
                </a:lnTo>
                <a:lnTo>
                  <a:pt x="156286" y="774700"/>
                </a:lnTo>
                <a:lnTo>
                  <a:pt x="139560" y="736600"/>
                </a:lnTo>
                <a:lnTo>
                  <a:pt x="126047" y="685800"/>
                </a:lnTo>
                <a:lnTo>
                  <a:pt x="115747" y="635000"/>
                </a:lnTo>
                <a:lnTo>
                  <a:pt x="108673" y="584200"/>
                </a:lnTo>
                <a:lnTo>
                  <a:pt x="105727" y="533400"/>
                </a:lnTo>
                <a:lnTo>
                  <a:pt x="108470" y="482600"/>
                </a:lnTo>
                <a:lnTo>
                  <a:pt x="117335" y="444500"/>
                </a:lnTo>
                <a:lnTo>
                  <a:pt x="132803" y="393700"/>
                </a:lnTo>
                <a:lnTo>
                  <a:pt x="155714" y="342900"/>
                </a:lnTo>
                <a:lnTo>
                  <a:pt x="184086" y="304800"/>
                </a:lnTo>
                <a:lnTo>
                  <a:pt x="217195" y="266700"/>
                </a:lnTo>
                <a:lnTo>
                  <a:pt x="254317" y="228600"/>
                </a:lnTo>
                <a:lnTo>
                  <a:pt x="294741" y="190500"/>
                </a:lnTo>
                <a:lnTo>
                  <a:pt x="334556" y="165100"/>
                </a:lnTo>
                <a:lnTo>
                  <a:pt x="355815" y="152400"/>
                </a:lnTo>
                <a:lnTo>
                  <a:pt x="367106" y="139700"/>
                </a:lnTo>
                <a:close/>
              </a:path>
              <a:path w="1110615" h="1778000">
                <a:moveTo>
                  <a:pt x="378396" y="127000"/>
                </a:moveTo>
                <a:lnTo>
                  <a:pt x="367106" y="139700"/>
                </a:lnTo>
                <a:lnTo>
                  <a:pt x="368744" y="139700"/>
                </a:lnTo>
                <a:lnTo>
                  <a:pt x="378396" y="127000"/>
                </a:lnTo>
                <a:close/>
              </a:path>
              <a:path w="1110615" h="1778000">
                <a:moveTo>
                  <a:pt x="832561" y="1714500"/>
                </a:moveTo>
                <a:lnTo>
                  <a:pt x="829271" y="1689100"/>
                </a:lnTo>
                <a:lnTo>
                  <a:pt x="817016" y="1676400"/>
                </a:lnTo>
                <a:lnTo>
                  <a:pt x="807072" y="1663700"/>
                </a:lnTo>
                <a:lnTo>
                  <a:pt x="797128" y="1651000"/>
                </a:lnTo>
                <a:lnTo>
                  <a:pt x="792365" y="1651000"/>
                </a:lnTo>
                <a:lnTo>
                  <a:pt x="792365" y="1714500"/>
                </a:lnTo>
                <a:lnTo>
                  <a:pt x="788606" y="1727200"/>
                </a:lnTo>
                <a:lnTo>
                  <a:pt x="781227" y="1739900"/>
                </a:lnTo>
                <a:lnTo>
                  <a:pt x="759650" y="1739900"/>
                </a:lnTo>
                <a:lnTo>
                  <a:pt x="362305" y="1727200"/>
                </a:lnTo>
                <a:lnTo>
                  <a:pt x="344906" y="1727200"/>
                </a:lnTo>
                <a:lnTo>
                  <a:pt x="331736" y="1714500"/>
                </a:lnTo>
                <a:lnTo>
                  <a:pt x="323392" y="1714500"/>
                </a:lnTo>
                <a:lnTo>
                  <a:pt x="320484" y="1701800"/>
                </a:lnTo>
                <a:lnTo>
                  <a:pt x="323634" y="1689100"/>
                </a:lnTo>
                <a:lnTo>
                  <a:pt x="332066" y="1676400"/>
                </a:lnTo>
                <a:lnTo>
                  <a:pt x="345440" y="1663700"/>
                </a:lnTo>
                <a:lnTo>
                  <a:pt x="404139" y="1663700"/>
                </a:lnTo>
                <a:lnTo>
                  <a:pt x="459981" y="1676400"/>
                </a:lnTo>
                <a:lnTo>
                  <a:pt x="748334" y="1676400"/>
                </a:lnTo>
                <a:lnTo>
                  <a:pt x="764476" y="1689100"/>
                </a:lnTo>
                <a:lnTo>
                  <a:pt x="785050" y="1689100"/>
                </a:lnTo>
                <a:lnTo>
                  <a:pt x="790943" y="1701800"/>
                </a:lnTo>
                <a:lnTo>
                  <a:pt x="792365" y="1714500"/>
                </a:lnTo>
                <a:lnTo>
                  <a:pt x="792365" y="1651000"/>
                </a:lnTo>
                <a:lnTo>
                  <a:pt x="770915" y="1651000"/>
                </a:lnTo>
                <a:lnTo>
                  <a:pt x="379463" y="1638300"/>
                </a:lnTo>
                <a:lnTo>
                  <a:pt x="318008" y="1638300"/>
                </a:lnTo>
                <a:lnTo>
                  <a:pt x="301104" y="1651000"/>
                </a:lnTo>
                <a:lnTo>
                  <a:pt x="289331" y="1676400"/>
                </a:lnTo>
                <a:lnTo>
                  <a:pt x="282943" y="1689100"/>
                </a:lnTo>
                <a:lnTo>
                  <a:pt x="283641" y="1714500"/>
                </a:lnTo>
                <a:lnTo>
                  <a:pt x="291388" y="1727200"/>
                </a:lnTo>
                <a:lnTo>
                  <a:pt x="304965" y="1752600"/>
                </a:lnTo>
                <a:lnTo>
                  <a:pt x="323164" y="1765300"/>
                </a:lnTo>
                <a:lnTo>
                  <a:pt x="361772" y="1765300"/>
                </a:lnTo>
                <a:lnTo>
                  <a:pt x="761263" y="1778000"/>
                </a:lnTo>
                <a:lnTo>
                  <a:pt x="788149" y="1778000"/>
                </a:lnTo>
                <a:lnTo>
                  <a:pt x="810387" y="1765300"/>
                </a:lnTo>
                <a:lnTo>
                  <a:pt x="825868" y="1739900"/>
                </a:lnTo>
                <a:lnTo>
                  <a:pt x="832561" y="1714500"/>
                </a:lnTo>
                <a:close/>
              </a:path>
              <a:path w="1110615" h="1778000">
                <a:moveTo>
                  <a:pt x="1109992" y="546100"/>
                </a:moveTo>
                <a:lnTo>
                  <a:pt x="1108278" y="495300"/>
                </a:lnTo>
                <a:lnTo>
                  <a:pt x="1100493" y="444500"/>
                </a:lnTo>
                <a:lnTo>
                  <a:pt x="1086205" y="393700"/>
                </a:lnTo>
                <a:lnTo>
                  <a:pt x="1075677" y="365950"/>
                </a:lnTo>
                <a:lnTo>
                  <a:pt x="1075677" y="520700"/>
                </a:lnTo>
                <a:lnTo>
                  <a:pt x="1074978" y="558800"/>
                </a:lnTo>
                <a:lnTo>
                  <a:pt x="1069682" y="609600"/>
                </a:lnTo>
                <a:lnTo>
                  <a:pt x="1060475" y="660400"/>
                </a:lnTo>
                <a:lnTo>
                  <a:pt x="1048956" y="698500"/>
                </a:lnTo>
                <a:lnTo>
                  <a:pt x="1035126" y="749300"/>
                </a:lnTo>
                <a:lnTo>
                  <a:pt x="1017485" y="787400"/>
                </a:lnTo>
                <a:lnTo>
                  <a:pt x="994511" y="838200"/>
                </a:lnTo>
                <a:lnTo>
                  <a:pt x="976096" y="863600"/>
                </a:lnTo>
                <a:lnTo>
                  <a:pt x="956970" y="889000"/>
                </a:lnTo>
                <a:lnTo>
                  <a:pt x="937056" y="914400"/>
                </a:lnTo>
                <a:lnTo>
                  <a:pt x="916216" y="952500"/>
                </a:lnTo>
                <a:lnTo>
                  <a:pt x="886548" y="990600"/>
                </a:lnTo>
                <a:lnTo>
                  <a:pt x="861745" y="1028700"/>
                </a:lnTo>
                <a:lnTo>
                  <a:pt x="841552" y="1066800"/>
                </a:lnTo>
                <a:lnTo>
                  <a:pt x="825741" y="1117600"/>
                </a:lnTo>
                <a:lnTo>
                  <a:pt x="814057" y="1168400"/>
                </a:lnTo>
                <a:lnTo>
                  <a:pt x="806297" y="1206500"/>
                </a:lnTo>
                <a:lnTo>
                  <a:pt x="803046" y="1231900"/>
                </a:lnTo>
                <a:lnTo>
                  <a:pt x="798855" y="1257300"/>
                </a:lnTo>
                <a:lnTo>
                  <a:pt x="793546" y="1282700"/>
                </a:lnTo>
                <a:lnTo>
                  <a:pt x="786993" y="1308100"/>
                </a:lnTo>
                <a:lnTo>
                  <a:pt x="783780" y="1320800"/>
                </a:lnTo>
                <a:lnTo>
                  <a:pt x="626135" y="1320800"/>
                </a:lnTo>
                <a:lnTo>
                  <a:pt x="595274" y="1314602"/>
                </a:lnTo>
                <a:lnTo>
                  <a:pt x="600087" y="1289710"/>
                </a:lnTo>
                <a:lnTo>
                  <a:pt x="606552" y="1250111"/>
                </a:lnTo>
                <a:lnTo>
                  <a:pt x="611339" y="1204125"/>
                </a:lnTo>
                <a:lnTo>
                  <a:pt x="614387" y="1153528"/>
                </a:lnTo>
                <a:lnTo>
                  <a:pt x="615581" y="1100112"/>
                </a:lnTo>
                <a:lnTo>
                  <a:pt x="614845" y="1045641"/>
                </a:lnTo>
                <a:lnTo>
                  <a:pt x="612101" y="991895"/>
                </a:lnTo>
                <a:lnTo>
                  <a:pt x="607263" y="940663"/>
                </a:lnTo>
                <a:lnTo>
                  <a:pt x="600240" y="893699"/>
                </a:lnTo>
                <a:lnTo>
                  <a:pt x="590943" y="852792"/>
                </a:lnTo>
                <a:lnTo>
                  <a:pt x="598208" y="842657"/>
                </a:lnTo>
                <a:lnTo>
                  <a:pt x="616585" y="817016"/>
                </a:lnTo>
                <a:lnTo>
                  <a:pt x="616470" y="816825"/>
                </a:lnTo>
                <a:lnTo>
                  <a:pt x="617537" y="810768"/>
                </a:lnTo>
                <a:lnTo>
                  <a:pt x="622046" y="805916"/>
                </a:lnTo>
                <a:lnTo>
                  <a:pt x="626122" y="803084"/>
                </a:lnTo>
                <a:lnTo>
                  <a:pt x="628345" y="801547"/>
                </a:lnTo>
                <a:lnTo>
                  <a:pt x="634746" y="796950"/>
                </a:lnTo>
                <a:lnTo>
                  <a:pt x="671322" y="764692"/>
                </a:lnTo>
                <a:lnTo>
                  <a:pt x="701852" y="727837"/>
                </a:lnTo>
                <a:lnTo>
                  <a:pt x="726465" y="686968"/>
                </a:lnTo>
                <a:lnTo>
                  <a:pt x="745286" y="642632"/>
                </a:lnTo>
                <a:lnTo>
                  <a:pt x="756081" y="589013"/>
                </a:lnTo>
                <a:lnTo>
                  <a:pt x="748969" y="541502"/>
                </a:lnTo>
                <a:lnTo>
                  <a:pt x="727354" y="506755"/>
                </a:lnTo>
                <a:lnTo>
                  <a:pt x="725576" y="503910"/>
                </a:lnTo>
                <a:lnTo>
                  <a:pt x="687514" y="480047"/>
                </a:lnTo>
                <a:lnTo>
                  <a:pt x="640867" y="470750"/>
                </a:lnTo>
                <a:lnTo>
                  <a:pt x="597522" y="476072"/>
                </a:lnTo>
                <a:lnTo>
                  <a:pt x="559676" y="494817"/>
                </a:lnTo>
                <a:lnTo>
                  <a:pt x="529577" y="525843"/>
                </a:lnTo>
                <a:lnTo>
                  <a:pt x="509447" y="567969"/>
                </a:lnTo>
                <a:lnTo>
                  <a:pt x="497687" y="631825"/>
                </a:lnTo>
                <a:lnTo>
                  <a:pt x="497763" y="637260"/>
                </a:lnTo>
                <a:lnTo>
                  <a:pt x="498576" y="668921"/>
                </a:lnTo>
                <a:lnTo>
                  <a:pt x="505752" y="710615"/>
                </a:lnTo>
                <a:lnTo>
                  <a:pt x="549135" y="710615"/>
                </a:lnTo>
                <a:lnTo>
                  <a:pt x="545477" y="700913"/>
                </a:lnTo>
                <a:lnTo>
                  <a:pt x="535622" y="649528"/>
                </a:lnTo>
                <a:lnTo>
                  <a:pt x="539673" y="598474"/>
                </a:lnTo>
                <a:lnTo>
                  <a:pt x="561975" y="547852"/>
                </a:lnTo>
                <a:lnTo>
                  <a:pt x="599452" y="514540"/>
                </a:lnTo>
                <a:lnTo>
                  <a:pt x="647915" y="506755"/>
                </a:lnTo>
                <a:lnTo>
                  <a:pt x="656221" y="508038"/>
                </a:lnTo>
                <a:lnTo>
                  <a:pt x="704646" y="535089"/>
                </a:lnTo>
                <a:lnTo>
                  <a:pt x="716953" y="584644"/>
                </a:lnTo>
                <a:lnTo>
                  <a:pt x="712889" y="612571"/>
                </a:lnTo>
                <a:lnTo>
                  <a:pt x="695858" y="655828"/>
                </a:lnTo>
                <a:lnTo>
                  <a:pt x="673912" y="695299"/>
                </a:lnTo>
                <a:lnTo>
                  <a:pt x="646544" y="730859"/>
                </a:lnTo>
                <a:lnTo>
                  <a:pt x="613257" y="762393"/>
                </a:lnTo>
                <a:lnTo>
                  <a:pt x="585736" y="774103"/>
                </a:lnTo>
                <a:lnTo>
                  <a:pt x="574598" y="767842"/>
                </a:lnTo>
                <a:lnTo>
                  <a:pt x="564908" y="752538"/>
                </a:lnTo>
                <a:lnTo>
                  <a:pt x="549135" y="710628"/>
                </a:lnTo>
                <a:lnTo>
                  <a:pt x="505752" y="710615"/>
                </a:lnTo>
                <a:lnTo>
                  <a:pt x="504139" y="708990"/>
                </a:lnTo>
                <a:lnTo>
                  <a:pt x="504139" y="789330"/>
                </a:lnTo>
                <a:lnTo>
                  <a:pt x="502577" y="798156"/>
                </a:lnTo>
                <a:lnTo>
                  <a:pt x="494068" y="802728"/>
                </a:lnTo>
                <a:lnTo>
                  <a:pt x="479971" y="803084"/>
                </a:lnTo>
                <a:lnTo>
                  <a:pt x="462737" y="800722"/>
                </a:lnTo>
                <a:lnTo>
                  <a:pt x="446532" y="797928"/>
                </a:lnTo>
                <a:lnTo>
                  <a:pt x="432130" y="795299"/>
                </a:lnTo>
                <a:lnTo>
                  <a:pt x="420331" y="793407"/>
                </a:lnTo>
                <a:lnTo>
                  <a:pt x="358609" y="772909"/>
                </a:lnTo>
                <a:lnTo>
                  <a:pt x="320522" y="745528"/>
                </a:lnTo>
                <a:lnTo>
                  <a:pt x="304495" y="710628"/>
                </a:lnTo>
                <a:lnTo>
                  <a:pt x="308965" y="667562"/>
                </a:lnTo>
                <a:lnTo>
                  <a:pt x="316547" y="649528"/>
                </a:lnTo>
                <a:lnTo>
                  <a:pt x="326542" y="636917"/>
                </a:lnTo>
                <a:lnTo>
                  <a:pt x="338912" y="630351"/>
                </a:lnTo>
                <a:lnTo>
                  <a:pt x="353669" y="630301"/>
                </a:lnTo>
                <a:lnTo>
                  <a:pt x="359105" y="631825"/>
                </a:lnTo>
                <a:lnTo>
                  <a:pt x="412724" y="669607"/>
                </a:lnTo>
                <a:lnTo>
                  <a:pt x="443992" y="702373"/>
                </a:lnTo>
                <a:lnTo>
                  <a:pt x="471893" y="738314"/>
                </a:lnTo>
                <a:lnTo>
                  <a:pt x="497484" y="776211"/>
                </a:lnTo>
                <a:lnTo>
                  <a:pt x="504139" y="789330"/>
                </a:lnTo>
                <a:lnTo>
                  <a:pt x="504139" y="708990"/>
                </a:lnTo>
                <a:lnTo>
                  <a:pt x="458101" y="662228"/>
                </a:lnTo>
                <a:lnTo>
                  <a:pt x="437629" y="642112"/>
                </a:lnTo>
                <a:lnTo>
                  <a:pt x="424611" y="630301"/>
                </a:lnTo>
                <a:lnTo>
                  <a:pt x="417614" y="623951"/>
                </a:lnTo>
                <a:lnTo>
                  <a:pt x="394741" y="606158"/>
                </a:lnTo>
                <a:lnTo>
                  <a:pt x="369824" y="594347"/>
                </a:lnTo>
                <a:lnTo>
                  <a:pt x="343103" y="591350"/>
                </a:lnTo>
                <a:lnTo>
                  <a:pt x="314871" y="599998"/>
                </a:lnTo>
                <a:lnTo>
                  <a:pt x="275526" y="641972"/>
                </a:lnTo>
                <a:lnTo>
                  <a:pt x="269494" y="721067"/>
                </a:lnTo>
                <a:lnTo>
                  <a:pt x="289445" y="776960"/>
                </a:lnTo>
                <a:lnTo>
                  <a:pt x="317525" y="803262"/>
                </a:lnTo>
                <a:lnTo>
                  <a:pt x="353618" y="820064"/>
                </a:lnTo>
                <a:lnTo>
                  <a:pt x="426097" y="840295"/>
                </a:lnTo>
                <a:lnTo>
                  <a:pt x="463423" y="845464"/>
                </a:lnTo>
                <a:lnTo>
                  <a:pt x="501548" y="843280"/>
                </a:lnTo>
                <a:lnTo>
                  <a:pt x="520331" y="842657"/>
                </a:lnTo>
                <a:lnTo>
                  <a:pt x="547598" y="875118"/>
                </a:lnTo>
                <a:lnTo>
                  <a:pt x="559422" y="924547"/>
                </a:lnTo>
                <a:lnTo>
                  <a:pt x="568210" y="973950"/>
                </a:lnTo>
                <a:lnTo>
                  <a:pt x="574065" y="1023327"/>
                </a:lnTo>
                <a:lnTo>
                  <a:pt x="577138" y="1072680"/>
                </a:lnTo>
                <a:lnTo>
                  <a:pt x="577570" y="1121994"/>
                </a:lnTo>
                <a:lnTo>
                  <a:pt x="575475" y="1171244"/>
                </a:lnTo>
                <a:lnTo>
                  <a:pt x="570992" y="1220431"/>
                </a:lnTo>
                <a:lnTo>
                  <a:pt x="564273" y="1269542"/>
                </a:lnTo>
                <a:lnTo>
                  <a:pt x="556031" y="1308100"/>
                </a:lnTo>
                <a:lnTo>
                  <a:pt x="337223" y="1308100"/>
                </a:lnTo>
                <a:lnTo>
                  <a:pt x="334492" y="1295400"/>
                </a:lnTo>
                <a:lnTo>
                  <a:pt x="332816" y="1282700"/>
                </a:lnTo>
                <a:lnTo>
                  <a:pt x="328968" y="1270000"/>
                </a:lnTo>
                <a:lnTo>
                  <a:pt x="324967" y="1257300"/>
                </a:lnTo>
                <a:lnTo>
                  <a:pt x="321271" y="1231900"/>
                </a:lnTo>
                <a:lnTo>
                  <a:pt x="318338" y="1219200"/>
                </a:lnTo>
                <a:lnTo>
                  <a:pt x="309232" y="1168400"/>
                </a:lnTo>
                <a:lnTo>
                  <a:pt x="294220" y="1117600"/>
                </a:lnTo>
                <a:lnTo>
                  <a:pt x="274320" y="1079500"/>
                </a:lnTo>
                <a:lnTo>
                  <a:pt x="250558" y="1041400"/>
                </a:lnTo>
                <a:lnTo>
                  <a:pt x="223964" y="990600"/>
                </a:lnTo>
                <a:lnTo>
                  <a:pt x="170395" y="914400"/>
                </a:lnTo>
                <a:lnTo>
                  <a:pt x="144462" y="876300"/>
                </a:lnTo>
                <a:lnTo>
                  <a:pt x="120345" y="838200"/>
                </a:lnTo>
                <a:lnTo>
                  <a:pt x="99021" y="800100"/>
                </a:lnTo>
                <a:lnTo>
                  <a:pt x="80010" y="749300"/>
                </a:lnTo>
                <a:lnTo>
                  <a:pt x="63677" y="698500"/>
                </a:lnTo>
                <a:lnTo>
                  <a:pt x="50419" y="660400"/>
                </a:lnTo>
                <a:lnTo>
                  <a:pt x="40614" y="609600"/>
                </a:lnTo>
                <a:lnTo>
                  <a:pt x="34645" y="558800"/>
                </a:lnTo>
                <a:lnTo>
                  <a:pt x="32893" y="520700"/>
                </a:lnTo>
                <a:lnTo>
                  <a:pt x="35750" y="469900"/>
                </a:lnTo>
                <a:lnTo>
                  <a:pt x="43522" y="419100"/>
                </a:lnTo>
                <a:lnTo>
                  <a:pt x="56172" y="368300"/>
                </a:lnTo>
                <a:lnTo>
                  <a:pt x="74041" y="330200"/>
                </a:lnTo>
                <a:lnTo>
                  <a:pt x="97497" y="279400"/>
                </a:lnTo>
                <a:lnTo>
                  <a:pt x="126898" y="241300"/>
                </a:lnTo>
                <a:lnTo>
                  <a:pt x="162725" y="203200"/>
                </a:lnTo>
                <a:lnTo>
                  <a:pt x="200901" y="165100"/>
                </a:lnTo>
                <a:lnTo>
                  <a:pt x="241515" y="127000"/>
                </a:lnTo>
                <a:lnTo>
                  <a:pt x="284657" y="101600"/>
                </a:lnTo>
                <a:lnTo>
                  <a:pt x="330454" y="76200"/>
                </a:lnTo>
                <a:lnTo>
                  <a:pt x="379006" y="63500"/>
                </a:lnTo>
                <a:lnTo>
                  <a:pt x="430403" y="38100"/>
                </a:lnTo>
                <a:lnTo>
                  <a:pt x="473062" y="38100"/>
                </a:lnTo>
                <a:lnTo>
                  <a:pt x="494258" y="25400"/>
                </a:lnTo>
                <a:lnTo>
                  <a:pt x="578256" y="25400"/>
                </a:lnTo>
                <a:lnTo>
                  <a:pt x="624941" y="38100"/>
                </a:lnTo>
                <a:lnTo>
                  <a:pt x="671258" y="38100"/>
                </a:lnTo>
                <a:lnTo>
                  <a:pt x="717232" y="50800"/>
                </a:lnTo>
                <a:lnTo>
                  <a:pt x="762863" y="76200"/>
                </a:lnTo>
                <a:lnTo>
                  <a:pt x="808329" y="88900"/>
                </a:lnTo>
                <a:lnTo>
                  <a:pt x="849922" y="114300"/>
                </a:lnTo>
                <a:lnTo>
                  <a:pt x="887780" y="152400"/>
                </a:lnTo>
                <a:lnTo>
                  <a:pt x="922058" y="177800"/>
                </a:lnTo>
                <a:lnTo>
                  <a:pt x="952893" y="215900"/>
                </a:lnTo>
                <a:lnTo>
                  <a:pt x="980414" y="254000"/>
                </a:lnTo>
                <a:lnTo>
                  <a:pt x="1004798" y="292100"/>
                </a:lnTo>
                <a:lnTo>
                  <a:pt x="1026172" y="330200"/>
                </a:lnTo>
                <a:lnTo>
                  <a:pt x="1044676" y="381000"/>
                </a:lnTo>
                <a:lnTo>
                  <a:pt x="1060475" y="431800"/>
                </a:lnTo>
                <a:lnTo>
                  <a:pt x="1071067" y="469900"/>
                </a:lnTo>
                <a:lnTo>
                  <a:pt x="1075677" y="520700"/>
                </a:lnTo>
                <a:lnTo>
                  <a:pt x="1075677" y="365950"/>
                </a:lnTo>
                <a:lnTo>
                  <a:pt x="1044790" y="292100"/>
                </a:lnTo>
                <a:lnTo>
                  <a:pt x="1019619" y="254000"/>
                </a:lnTo>
                <a:lnTo>
                  <a:pt x="991311" y="215900"/>
                </a:lnTo>
                <a:lnTo>
                  <a:pt x="959726" y="177800"/>
                </a:lnTo>
                <a:lnTo>
                  <a:pt x="924750" y="139700"/>
                </a:lnTo>
                <a:lnTo>
                  <a:pt x="886244" y="101600"/>
                </a:lnTo>
                <a:lnTo>
                  <a:pt x="844105" y="76200"/>
                </a:lnTo>
                <a:lnTo>
                  <a:pt x="798195" y="50800"/>
                </a:lnTo>
                <a:lnTo>
                  <a:pt x="748385" y="25400"/>
                </a:lnTo>
                <a:lnTo>
                  <a:pt x="661073" y="0"/>
                </a:lnTo>
                <a:lnTo>
                  <a:pt x="441502" y="0"/>
                </a:lnTo>
                <a:lnTo>
                  <a:pt x="397167" y="12700"/>
                </a:lnTo>
                <a:lnTo>
                  <a:pt x="348132" y="38100"/>
                </a:lnTo>
                <a:lnTo>
                  <a:pt x="301650" y="50800"/>
                </a:lnTo>
                <a:lnTo>
                  <a:pt x="257657" y="76200"/>
                </a:lnTo>
                <a:lnTo>
                  <a:pt x="216052" y="114300"/>
                </a:lnTo>
                <a:lnTo>
                  <a:pt x="176784" y="139700"/>
                </a:lnTo>
                <a:lnTo>
                  <a:pt x="139750" y="177800"/>
                </a:lnTo>
                <a:lnTo>
                  <a:pt x="104914" y="215900"/>
                </a:lnTo>
                <a:lnTo>
                  <a:pt x="75869" y="254000"/>
                </a:lnTo>
                <a:lnTo>
                  <a:pt x="51879" y="292100"/>
                </a:lnTo>
                <a:lnTo>
                  <a:pt x="32727" y="330200"/>
                </a:lnTo>
                <a:lnTo>
                  <a:pt x="18161" y="381000"/>
                </a:lnTo>
                <a:lnTo>
                  <a:pt x="7988" y="431800"/>
                </a:lnTo>
                <a:lnTo>
                  <a:pt x="1968" y="469900"/>
                </a:lnTo>
                <a:lnTo>
                  <a:pt x="0" y="520700"/>
                </a:lnTo>
                <a:lnTo>
                  <a:pt x="2730" y="571500"/>
                </a:lnTo>
                <a:lnTo>
                  <a:pt x="9842" y="622300"/>
                </a:lnTo>
                <a:lnTo>
                  <a:pt x="20993" y="673100"/>
                </a:lnTo>
                <a:lnTo>
                  <a:pt x="35864" y="723900"/>
                </a:lnTo>
                <a:lnTo>
                  <a:pt x="54140" y="774700"/>
                </a:lnTo>
                <a:lnTo>
                  <a:pt x="75476" y="825500"/>
                </a:lnTo>
                <a:lnTo>
                  <a:pt x="99555" y="863600"/>
                </a:lnTo>
                <a:lnTo>
                  <a:pt x="127406" y="914400"/>
                </a:lnTo>
                <a:lnTo>
                  <a:pt x="157924" y="952500"/>
                </a:lnTo>
                <a:lnTo>
                  <a:pt x="188760" y="1003300"/>
                </a:lnTo>
                <a:lnTo>
                  <a:pt x="217525" y="1041400"/>
                </a:lnTo>
                <a:lnTo>
                  <a:pt x="236816" y="1079500"/>
                </a:lnTo>
                <a:lnTo>
                  <a:pt x="254457" y="1117600"/>
                </a:lnTo>
                <a:lnTo>
                  <a:pt x="269176" y="1155700"/>
                </a:lnTo>
                <a:lnTo>
                  <a:pt x="279730" y="1193800"/>
                </a:lnTo>
                <a:lnTo>
                  <a:pt x="293192" y="1257300"/>
                </a:lnTo>
                <a:lnTo>
                  <a:pt x="301663" y="1295400"/>
                </a:lnTo>
                <a:lnTo>
                  <a:pt x="313512" y="1333500"/>
                </a:lnTo>
                <a:lnTo>
                  <a:pt x="284695" y="1333500"/>
                </a:lnTo>
                <a:lnTo>
                  <a:pt x="275971" y="1346200"/>
                </a:lnTo>
                <a:lnTo>
                  <a:pt x="256768" y="1346200"/>
                </a:lnTo>
                <a:lnTo>
                  <a:pt x="241046" y="1358900"/>
                </a:lnTo>
                <a:lnTo>
                  <a:pt x="230047" y="1384300"/>
                </a:lnTo>
                <a:lnTo>
                  <a:pt x="225031" y="1397000"/>
                </a:lnTo>
                <a:lnTo>
                  <a:pt x="227241" y="1422400"/>
                </a:lnTo>
                <a:lnTo>
                  <a:pt x="235546" y="1435100"/>
                </a:lnTo>
                <a:lnTo>
                  <a:pt x="248780" y="1460500"/>
                </a:lnTo>
                <a:lnTo>
                  <a:pt x="265785" y="1460500"/>
                </a:lnTo>
                <a:lnTo>
                  <a:pt x="275234" y="1473200"/>
                </a:lnTo>
                <a:lnTo>
                  <a:pt x="372706" y="1473200"/>
                </a:lnTo>
                <a:lnTo>
                  <a:pt x="426275" y="1485900"/>
                </a:lnTo>
                <a:lnTo>
                  <a:pt x="731647" y="1485900"/>
                </a:lnTo>
                <a:lnTo>
                  <a:pt x="769239" y="1497901"/>
                </a:lnTo>
                <a:lnTo>
                  <a:pt x="791819" y="1498600"/>
                </a:lnTo>
                <a:lnTo>
                  <a:pt x="771423" y="1498600"/>
                </a:lnTo>
                <a:lnTo>
                  <a:pt x="769239" y="1497901"/>
                </a:lnTo>
                <a:lnTo>
                  <a:pt x="379996" y="1485900"/>
                </a:lnTo>
                <a:lnTo>
                  <a:pt x="287312" y="1485900"/>
                </a:lnTo>
                <a:lnTo>
                  <a:pt x="269532" y="1498600"/>
                </a:lnTo>
                <a:lnTo>
                  <a:pt x="254977" y="1511300"/>
                </a:lnTo>
                <a:lnTo>
                  <a:pt x="244335" y="1524000"/>
                </a:lnTo>
                <a:lnTo>
                  <a:pt x="240690" y="1562100"/>
                </a:lnTo>
                <a:lnTo>
                  <a:pt x="254584" y="1587500"/>
                </a:lnTo>
                <a:lnTo>
                  <a:pt x="282270" y="1612900"/>
                </a:lnTo>
                <a:lnTo>
                  <a:pt x="319951" y="1625600"/>
                </a:lnTo>
                <a:lnTo>
                  <a:pt x="601573" y="1625600"/>
                </a:lnTo>
                <a:lnTo>
                  <a:pt x="671944" y="1638300"/>
                </a:lnTo>
                <a:lnTo>
                  <a:pt x="807897" y="1638300"/>
                </a:lnTo>
                <a:lnTo>
                  <a:pt x="814882" y="1625600"/>
                </a:lnTo>
                <a:lnTo>
                  <a:pt x="833031" y="1625600"/>
                </a:lnTo>
                <a:lnTo>
                  <a:pt x="847458" y="1612900"/>
                </a:lnTo>
                <a:lnTo>
                  <a:pt x="852360" y="1600200"/>
                </a:lnTo>
                <a:lnTo>
                  <a:pt x="857250" y="1587500"/>
                </a:lnTo>
                <a:lnTo>
                  <a:pt x="861529" y="1574800"/>
                </a:lnTo>
                <a:lnTo>
                  <a:pt x="859764" y="1549400"/>
                </a:lnTo>
                <a:lnTo>
                  <a:pt x="851877" y="1536700"/>
                </a:lnTo>
                <a:lnTo>
                  <a:pt x="838758" y="1524000"/>
                </a:lnTo>
                <a:lnTo>
                  <a:pt x="821321" y="1511300"/>
                </a:lnTo>
                <a:lnTo>
                  <a:pt x="820775" y="1510360"/>
                </a:lnTo>
                <a:lnTo>
                  <a:pt x="820775" y="1574800"/>
                </a:lnTo>
                <a:lnTo>
                  <a:pt x="818476" y="1574800"/>
                </a:lnTo>
                <a:lnTo>
                  <a:pt x="813663" y="1587500"/>
                </a:lnTo>
                <a:lnTo>
                  <a:pt x="799325" y="1587500"/>
                </a:lnTo>
                <a:lnTo>
                  <a:pt x="790295" y="1600200"/>
                </a:lnTo>
                <a:lnTo>
                  <a:pt x="771423" y="1600200"/>
                </a:lnTo>
                <a:lnTo>
                  <a:pt x="551599" y="1587500"/>
                </a:lnTo>
                <a:lnTo>
                  <a:pt x="314515" y="1587500"/>
                </a:lnTo>
                <a:lnTo>
                  <a:pt x="306539" y="1574800"/>
                </a:lnTo>
                <a:lnTo>
                  <a:pt x="292354" y="1574800"/>
                </a:lnTo>
                <a:lnTo>
                  <a:pt x="286626" y="1562100"/>
                </a:lnTo>
                <a:lnTo>
                  <a:pt x="282816" y="1562100"/>
                </a:lnTo>
                <a:lnTo>
                  <a:pt x="281876" y="1549400"/>
                </a:lnTo>
                <a:lnTo>
                  <a:pt x="284060" y="1536700"/>
                </a:lnTo>
                <a:lnTo>
                  <a:pt x="294690" y="1536700"/>
                </a:lnTo>
                <a:lnTo>
                  <a:pt x="301713" y="1524000"/>
                </a:lnTo>
                <a:lnTo>
                  <a:pt x="332816" y="1524000"/>
                </a:lnTo>
                <a:lnTo>
                  <a:pt x="754824" y="1536700"/>
                </a:lnTo>
                <a:lnTo>
                  <a:pt x="790790" y="1536700"/>
                </a:lnTo>
                <a:lnTo>
                  <a:pt x="802017" y="1549400"/>
                </a:lnTo>
                <a:lnTo>
                  <a:pt x="815416" y="1549400"/>
                </a:lnTo>
                <a:lnTo>
                  <a:pt x="819505" y="1562100"/>
                </a:lnTo>
                <a:lnTo>
                  <a:pt x="820775" y="1574800"/>
                </a:lnTo>
                <a:lnTo>
                  <a:pt x="820775" y="1510360"/>
                </a:lnTo>
                <a:lnTo>
                  <a:pt x="813993" y="1498600"/>
                </a:lnTo>
                <a:lnTo>
                  <a:pt x="813269" y="1498600"/>
                </a:lnTo>
                <a:lnTo>
                  <a:pt x="840232" y="1485900"/>
                </a:lnTo>
                <a:lnTo>
                  <a:pt x="863269" y="1473200"/>
                </a:lnTo>
                <a:lnTo>
                  <a:pt x="880071" y="1447800"/>
                </a:lnTo>
                <a:lnTo>
                  <a:pt x="888339" y="1435100"/>
                </a:lnTo>
                <a:lnTo>
                  <a:pt x="886294" y="1409700"/>
                </a:lnTo>
                <a:lnTo>
                  <a:pt x="875271" y="1384300"/>
                </a:lnTo>
                <a:lnTo>
                  <a:pt x="856284" y="1371600"/>
                </a:lnTo>
                <a:lnTo>
                  <a:pt x="845375" y="1366253"/>
                </a:lnTo>
                <a:lnTo>
                  <a:pt x="845375" y="1422400"/>
                </a:lnTo>
                <a:lnTo>
                  <a:pt x="841222" y="1435100"/>
                </a:lnTo>
                <a:lnTo>
                  <a:pt x="829881" y="1447800"/>
                </a:lnTo>
                <a:lnTo>
                  <a:pt x="793419" y="1447800"/>
                </a:lnTo>
                <a:lnTo>
                  <a:pt x="318338" y="1435100"/>
                </a:lnTo>
                <a:lnTo>
                  <a:pt x="289217" y="1435100"/>
                </a:lnTo>
                <a:lnTo>
                  <a:pt x="280263" y="1422400"/>
                </a:lnTo>
                <a:lnTo>
                  <a:pt x="270408" y="1409700"/>
                </a:lnTo>
                <a:lnTo>
                  <a:pt x="267385" y="1409700"/>
                </a:lnTo>
                <a:lnTo>
                  <a:pt x="271208" y="1397000"/>
                </a:lnTo>
                <a:lnTo>
                  <a:pt x="281876" y="1384300"/>
                </a:lnTo>
                <a:lnTo>
                  <a:pt x="301447" y="1384300"/>
                </a:lnTo>
                <a:lnTo>
                  <a:pt x="311886" y="1371600"/>
                </a:lnTo>
                <a:lnTo>
                  <a:pt x="322630" y="1371600"/>
                </a:lnTo>
                <a:lnTo>
                  <a:pt x="793419" y="1397000"/>
                </a:lnTo>
                <a:lnTo>
                  <a:pt x="822680" y="1397000"/>
                </a:lnTo>
                <a:lnTo>
                  <a:pt x="831507" y="1409700"/>
                </a:lnTo>
                <a:lnTo>
                  <a:pt x="842187" y="1409700"/>
                </a:lnTo>
                <a:lnTo>
                  <a:pt x="845375" y="1422400"/>
                </a:lnTo>
                <a:lnTo>
                  <a:pt x="845375" y="1366253"/>
                </a:lnTo>
                <a:lnTo>
                  <a:pt x="830427" y="1358900"/>
                </a:lnTo>
                <a:lnTo>
                  <a:pt x="817689" y="1358900"/>
                </a:lnTo>
                <a:lnTo>
                  <a:pt x="811428" y="1346200"/>
                </a:lnTo>
                <a:lnTo>
                  <a:pt x="805764" y="1346200"/>
                </a:lnTo>
                <a:lnTo>
                  <a:pt x="819721" y="1320800"/>
                </a:lnTo>
                <a:lnTo>
                  <a:pt x="828954" y="1282700"/>
                </a:lnTo>
                <a:lnTo>
                  <a:pt x="835164" y="1244600"/>
                </a:lnTo>
                <a:lnTo>
                  <a:pt x="840066" y="1219200"/>
                </a:lnTo>
                <a:lnTo>
                  <a:pt x="849668" y="1155700"/>
                </a:lnTo>
                <a:lnTo>
                  <a:pt x="864146" y="1104900"/>
                </a:lnTo>
                <a:lnTo>
                  <a:pt x="884948" y="1054100"/>
                </a:lnTo>
                <a:lnTo>
                  <a:pt x="913549" y="1003300"/>
                </a:lnTo>
                <a:lnTo>
                  <a:pt x="953287" y="952500"/>
                </a:lnTo>
                <a:lnTo>
                  <a:pt x="995057" y="901700"/>
                </a:lnTo>
                <a:lnTo>
                  <a:pt x="1025817" y="850900"/>
                </a:lnTo>
                <a:lnTo>
                  <a:pt x="1050137" y="800100"/>
                </a:lnTo>
                <a:lnTo>
                  <a:pt x="1069251" y="749300"/>
                </a:lnTo>
                <a:lnTo>
                  <a:pt x="1084427" y="698500"/>
                </a:lnTo>
                <a:lnTo>
                  <a:pt x="1096937" y="647700"/>
                </a:lnTo>
                <a:lnTo>
                  <a:pt x="1106055" y="596900"/>
                </a:lnTo>
                <a:lnTo>
                  <a:pt x="1109992" y="5461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13801" y="29433"/>
            <a:ext cx="5437505" cy="816610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R="302260" algn="ctr">
              <a:lnSpc>
                <a:spcPct val="100000"/>
              </a:lnSpc>
              <a:spcBef>
                <a:spcPts val="960"/>
              </a:spcBef>
            </a:pPr>
            <a:r>
              <a:rPr sz="2400" b="0" spc="-1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Registrasi/</a:t>
            </a:r>
            <a:r>
              <a:rPr sz="2400" b="0" spc="-25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0" spc="-15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Pendaftaran</a:t>
            </a:r>
            <a:r>
              <a:rPr sz="2400" b="0" spc="-2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0" spc="-15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Akun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  <a:spcBef>
                <a:spcPts val="565"/>
              </a:spcBef>
            </a:pPr>
            <a:r>
              <a:rPr sz="1600" b="0" spc="-15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Ketik</a:t>
            </a:r>
            <a:r>
              <a:rPr sz="1600" b="0" spc="-5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digilib.isi.ac.id</a:t>
            </a:r>
            <a:r>
              <a:rPr sz="1600" b="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b="0" spc="-5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pilih</a:t>
            </a:r>
            <a:r>
              <a:rPr sz="1600" b="0" spc="5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b="0" spc="-5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menu</a:t>
            </a:r>
            <a:r>
              <a:rPr sz="1600" b="0" spc="36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b="0" i="1" spc="-1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Request</a:t>
            </a:r>
            <a:r>
              <a:rPr sz="1600" b="0" i="1" spc="-5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Username</a:t>
            </a:r>
            <a:r>
              <a:rPr sz="1600" b="0" i="1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b="0" i="1" spc="-5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and</a:t>
            </a:r>
            <a:r>
              <a:rPr sz="1600" b="0" i="1" spc="5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b="0" i="1" spc="-1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Password.</a:t>
            </a:r>
            <a:endParaRPr sz="1600"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20011" y="1203960"/>
            <a:ext cx="6216395" cy="3361944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913801" y="1995686"/>
            <a:ext cx="2082135" cy="21602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5642" y="2017280"/>
            <a:ext cx="3509645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20" dirty="0">
                <a:latin typeface="Calibri" panose="020F0502020204030204"/>
                <a:cs typeface="Calibri" panose="020F0502020204030204"/>
              </a:rPr>
              <a:t>Tampilan</a:t>
            </a:r>
            <a:r>
              <a:rPr sz="16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10" dirty="0">
                <a:latin typeface="Calibri" panose="020F0502020204030204"/>
                <a:cs typeface="Calibri" panose="020F0502020204030204"/>
              </a:rPr>
              <a:t>Formulir</a:t>
            </a:r>
            <a:r>
              <a:rPr sz="160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10" dirty="0">
                <a:latin typeface="Calibri" panose="020F0502020204030204"/>
                <a:cs typeface="Calibri" panose="020F0502020204030204"/>
              </a:rPr>
              <a:t>Unggah</a:t>
            </a:r>
            <a:r>
              <a:rPr sz="160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5" dirty="0">
                <a:latin typeface="Calibri" panose="020F0502020204030204"/>
                <a:cs typeface="Calibri" panose="020F0502020204030204"/>
              </a:rPr>
              <a:t>Mandiri </a:t>
            </a:r>
            <a:r>
              <a:rPr sz="160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20" dirty="0">
                <a:latin typeface="Calibri" panose="020F0502020204030204"/>
                <a:cs typeface="Calibri" panose="020F0502020204030204"/>
              </a:rPr>
              <a:t>h</a:t>
            </a:r>
            <a:r>
              <a:rPr sz="1600" spc="-30" dirty="0">
                <a:latin typeface="Calibri" panose="020F0502020204030204"/>
                <a:cs typeface="Calibri" panose="020F0502020204030204"/>
              </a:rPr>
              <a:t>t</a:t>
            </a:r>
            <a:r>
              <a:rPr sz="1600" spc="-5" dirty="0">
                <a:latin typeface="Calibri" panose="020F0502020204030204"/>
                <a:cs typeface="Calibri" panose="020F0502020204030204"/>
              </a:rPr>
              <a:t>t</a:t>
            </a:r>
            <a:r>
              <a:rPr sz="1600" spc="-15" dirty="0">
                <a:latin typeface="Calibri" panose="020F0502020204030204"/>
                <a:cs typeface="Calibri" panose="020F0502020204030204"/>
              </a:rPr>
              <a:t>p</a:t>
            </a:r>
            <a:r>
              <a:rPr sz="1600" spc="-5" dirty="0">
                <a:latin typeface="Calibri" panose="020F0502020204030204"/>
                <a:cs typeface="Calibri" panose="020F0502020204030204"/>
              </a:rPr>
              <a:t>s://</a:t>
            </a:r>
            <a:r>
              <a:rPr sz="1600" spc="-10" dirty="0">
                <a:latin typeface="Calibri" panose="020F0502020204030204"/>
                <a:cs typeface="Calibri" panose="020F0502020204030204"/>
              </a:rPr>
              <a:t>li</a:t>
            </a:r>
            <a:r>
              <a:rPr sz="1600" spc="-5" dirty="0">
                <a:latin typeface="Calibri" panose="020F0502020204030204"/>
                <a:cs typeface="Calibri" panose="020F0502020204030204"/>
              </a:rPr>
              <a:t>b.</a:t>
            </a:r>
            <a:r>
              <a:rPr sz="1600" spc="-10" dirty="0">
                <a:latin typeface="Calibri" panose="020F0502020204030204"/>
                <a:cs typeface="Calibri" panose="020F0502020204030204"/>
              </a:rPr>
              <a:t>i</a:t>
            </a:r>
            <a:r>
              <a:rPr sz="1600" spc="-5" dirty="0">
                <a:latin typeface="Calibri" panose="020F0502020204030204"/>
                <a:cs typeface="Calibri" panose="020F0502020204030204"/>
              </a:rPr>
              <a:t>s</a:t>
            </a:r>
            <a:r>
              <a:rPr sz="1600" spc="-10" dirty="0">
                <a:latin typeface="Calibri" panose="020F0502020204030204"/>
                <a:cs typeface="Calibri" panose="020F0502020204030204"/>
              </a:rPr>
              <a:t>i</a:t>
            </a:r>
            <a:r>
              <a:rPr sz="1600" spc="-5" dirty="0">
                <a:latin typeface="Calibri" panose="020F0502020204030204"/>
                <a:cs typeface="Calibri" panose="020F0502020204030204"/>
              </a:rPr>
              <a:t>.ac.</a:t>
            </a:r>
            <a:r>
              <a:rPr sz="1600" spc="-10" dirty="0">
                <a:latin typeface="Calibri" panose="020F0502020204030204"/>
                <a:cs typeface="Calibri" panose="020F0502020204030204"/>
              </a:rPr>
              <a:t>i</a:t>
            </a:r>
            <a:r>
              <a:rPr sz="1600" spc="-5" dirty="0">
                <a:latin typeface="Calibri" panose="020F0502020204030204"/>
                <a:cs typeface="Calibri" panose="020F0502020204030204"/>
              </a:rPr>
              <a:t>d/d</a:t>
            </a:r>
            <a:r>
              <a:rPr sz="1600" spc="-15" dirty="0">
                <a:latin typeface="Calibri" panose="020F0502020204030204"/>
                <a:cs typeface="Calibri" panose="020F0502020204030204"/>
              </a:rPr>
              <a:t>a</a:t>
            </a:r>
            <a:r>
              <a:rPr sz="1600" spc="-5" dirty="0">
                <a:latin typeface="Calibri" panose="020F0502020204030204"/>
                <a:cs typeface="Calibri" panose="020F0502020204030204"/>
              </a:rPr>
              <a:t>f</a:t>
            </a:r>
            <a:r>
              <a:rPr sz="1600" spc="-25" dirty="0">
                <a:latin typeface="Calibri" panose="020F0502020204030204"/>
                <a:cs typeface="Calibri" panose="020F0502020204030204"/>
              </a:rPr>
              <a:t>t</a:t>
            </a:r>
            <a:r>
              <a:rPr sz="1600" spc="-5" dirty="0">
                <a:latin typeface="Calibri" panose="020F0502020204030204"/>
                <a:cs typeface="Calibri" panose="020F0502020204030204"/>
              </a:rPr>
              <a:t>ar-up</a:t>
            </a:r>
            <a:r>
              <a:rPr sz="1600" spc="-10" dirty="0">
                <a:latin typeface="Calibri" panose="020F0502020204030204"/>
                <a:cs typeface="Calibri" panose="020F0502020204030204"/>
              </a:rPr>
              <a:t>l</a:t>
            </a:r>
            <a:r>
              <a:rPr sz="1600" spc="-5" dirty="0">
                <a:latin typeface="Calibri" panose="020F0502020204030204"/>
                <a:cs typeface="Calibri" panose="020F0502020204030204"/>
              </a:rPr>
              <a:t>oad-</a:t>
            </a:r>
            <a:r>
              <a:rPr sz="1600" dirty="0">
                <a:latin typeface="Calibri" panose="020F0502020204030204"/>
                <a:cs typeface="Calibri" panose="020F0502020204030204"/>
              </a:rPr>
              <a:t>m</a:t>
            </a:r>
            <a:r>
              <a:rPr sz="1600" spc="-5" dirty="0">
                <a:latin typeface="Calibri" panose="020F0502020204030204"/>
                <a:cs typeface="Calibri" panose="020F0502020204030204"/>
              </a:rPr>
              <a:t>and</a:t>
            </a:r>
            <a:r>
              <a:rPr sz="1600" spc="-10" dirty="0">
                <a:latin typeface="Calibri" panose="020F0502020204030204"/>
                <a:cs typeface="Calibri" panose="020F0502020204030204"/>
              </a:rPr>
              <a:t>i</a:t>
            </a:r>
            <a:r>
              <a:rPr sz="1600" spc="-5" dirty="0">
                <a:latin typeface="Calibri" panose="020F0502020204030204"/>
                <a:cs typeface="Calibri" panose="020F0502020204030204"/>
              </a:rPr>
              <a:t>r</a:t>
            </a:r>
            <a:r>
              <a:rPr sz="1600" spc="-10" dirty="0">
                <a:latin typeface="Calibri" panose="020F0502020204030204"/>
                <a:cs typeface="Calibri" panose="020F0502020204030204"/>
              </a:rPr>
              <a:t>i</a:t>
            </a:r>
            <a:r>
              <a:rPr sz="1600" spc="-5" dirty="0">
                <a:latin typeface="Calibri" panose="020F0502020204030204"/>
                <a:cs typeface="Calibri" panose="020F0502020204030204"/>
              </a:rPr>
              <a:t>/</a:t>
            </a:r>
            <a:endParaRPr sz="1600" dirty="0"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8388" t="8900" r="39169" b="2825"/>
          <a:stretch>
            <a:fillRect/>
          </a:stretch>
        </p:blipFill>
        <p:spPr bwMode="auto">
          <a:xfrm>
            <a:off x="4788024" y="51470"/>
            <a:ext cx="2468686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043787" y="2643289"/>
            <a:ext cx="2990215" cy="9367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latin typeface="Calibri" panose="020F0502020204030204"/>
                <a:cs typeface="Calibri" panose="020F0502020204030204"/>
              </a:rPr>
              <a:t>Software:</a:t>
            </a:r>
            <a:endParaRPr sz="2000" dirty="0">
              <a:latin typeface="Calibri" panose="020F0502020204030204"/>
              <a:cs typeface="Calibri" panose="020F0502020204030204"/>
            </a:endParaRPr>
          </a:p>
          <a:p>
            <a:pPr marL="12700" marR="5080">
              <a:lnSpc>
                <a:spcPct val="100000"/>
              </a:lnSpc>
            </a:pPr>
            <a:r>
              <a:rPr sz="2000" spc="-10" dirty="0" smtClean="0">
                <a:latin typeface="Calibri" panose="020F0502020204030204"/>
                <a:cs typeface="Calibri" panose="020F0502020204030204"/>
              </a:rPr>
              <a:t>watermark</a:t>
            </a:r>
            <a:r>
              <a:rPr sz="2000" spc="-15" dirty="0" smtClean="0">
                <a:latin typeface="Calibri" panose="020F0502020204030204"/>
                <a:cs typeface="Calibri" panose="020F0502020204030204"/>
              </a:rPr>
              <a:t> </a:t>
            </a:r>
            <a:r>
              <a:rPr lang="en-GB" sz="2000" spc="-15" dirty="0" err="1" smtClean="0">
                <a:latin typeface="Calibri" panose="020F0502020204030204"/>
                <a:cs typeface="Calibri" panose="020F0502020204030204"/>
              </a:rPr>
              <a:t>bisa</a:t>
            </a:r>
            <a:r>
              <a:rPr lang="en-GB" sz="2000" spc="-15" dirty="0" smtClean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5" dirty="0" err="1" smtClean="0">
                <a:latin typeface="Calibri" panose="020F0502020204030204"/>
                <a:cs typeface="Calibri" panose="020F0502020204030204"/>
              </a:rPr>
              <a:t>secara</a:t>
            </a:r>
            <a:r>
              <a:rPr sz="2000" spc="-15" dirty="0" smtClean="0">
                <a:latin typeface="Calibri" panose="020F0502020204030204"/>
                <a:cs typeface="Calibri" panose="020F0502020204030204"/>
              </a:rPr>
              <a:t> </a:t>
            </a:r>
            <a:r>
              <a:rPr sz="2000" spc="-5" dirty="0" smtClean="0">
                <a:latin typeface="Calibri" panose="020F0502020204030204"/>
                <a:cs typeface="Calibri" panose="020F0502020204030204"/>
              </a:rPr>
              <a:t>online</a:t>
            </a:r>
            <a:r>
              <a:rPr lang="en-GB" sz="2000" spc="-5" dirty="0" smtClean="0">
                <a:latin typeface="Calibri" panose="020F0502020204030204"/>
                <a:cs typeface="Calibri" panose="020F0502020204030204"/>
              </a:rPr>
              <a:t> </a:t>
            </a:r>
            <a:r>
              <a:rPr lang="en-GB" sz="2000" spc="-5" dirty="0" err="1" smtClean="0">
                <a:latin typeface="Calibri" panose="020F0502020204030204"/>
                <a:cs typeface="Calibri" panose="020F0502020204030204"/>
              </a:rPr>
              <a:t>seperti</a:t>
            </a:r>
            <a:r>
              <a:rPr lang="en-GB" sz="2000" spc="-5" dirty="0" smtClean="0">
                <a:latin typeface="Calibri" panose="020F0502020204030204"/>
                <a:cs typeface="Calibri" panose="020F0502020204030204"/>
              </a:rPr>
              <a:t> </a:t>
            </a:r>
            <a:r>
              <a:rPr lang="en-GB" sz="2000" spc="-5" dirty="0" err="1" smtClean="0">
                <a:latin typeface="Calibri" panose="020F0502020204030204"/>
                <a:cs typeface="Calibri" panose="020F0502020204030204"/>
              </a:rPr>
              <a:t>ilovepdf</a:t>
            </a:r>
            <a:r>
              <a:rPr lang="en-GB" sz="2000" spc="-5" dirty="0" smtClean="0">
                <a:latin typeface="Calibri" panose="020F0502020204030204"/>
                <a:cs typeface="Calibri" panose="020F0502020204030204"/>
              </a:rPr>
              <a:t>, </a:t>
            </a:r>
            <a:r>
              <a:rPr lang="en-GB" sz="2000" spc="-5" dirty="0" err="1" smtClean="0">
                <a:latin typeface="Calibri" panose="020F0502020204030204"/>
                <a:cs typeface="Calibri" panose="020F0502020204030204"/>
              </a:rPr>
              <a:t>dll</a:t>
            </a:r>
            <a:r>
              <a:rPr sz="2000" spc="-5" dirty="0" smtClean="0">
                <a:latin typeface="Calibri" panose="020F0502020204030204"/>
                <a:cs typeface="Calibri" panose="020F0502020204030204"/>
              </a:rPr>
              <a:t>.</a:t>
            </a:r>
            <a:endParaRPr sz="2000" dirty="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79173" y="915829"/>
            <a:ext cx="350012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spc="-2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Watermark </a:t>
            </a:r>
            <a:r>
              <a:rPr sz="2400" b="0" spc="-5" dirty="0" err="1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Semua</a:t>
            </a:r>
            <a:r>
              <a:rPr sz="2400" b="0" spc="-2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0" spc="-5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Halaman</a:t>
            </a:r>
            <a:r>
              <a:rPr lang="en-US" sz="2400" b="0" spc="-5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(</a:t>
            </a:r>
            <a:r>
              <a:rPr lang="en-US" sz="2400" b="0" spc="-5" dirty="0" err="1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dari</a:t>
            </a:r>
            <a:r>
              <a:rPr lang="en-US" sz="2400" b="0" spc="-5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lang="en-US" sz="2400" b="0" spc="-5" dirty="0" err="1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halaman</a:t>
            </a:r>
            <a:r>
              <a:rPr lang="en-US" sz="2400" b="0" spc="-5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lang="en-US" sz="2400" b="0" spc="-5" dirty="0" err="1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judul</a:t>
            </a:r>
            <a:r>
              <a:rPr lang="en-US" sz="2400" b="0" spc="-5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lang="en-US" sz="2400" b="0" spc="-5" dirty="0" err="1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sampai</a:t>
            </a:r>
            <a:r>
              <a:rPr lang="en-US" sz="2400" b="0" spc="-5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lang="en-US" sz="2400" b="0" spc="-5" dirty="0" err="1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dengan</a:t>
            </a:r>
            <a:r>
              <a:rPr lang="en-US" sz="2400" b="0" spc="-5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lang="en-US" sz="2400" b="0" spc="-5" dirty="0" err="1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lampiran</a:t>
            </a:r>
            <a:r>
              <a:rPr lang="en-US" sz="2400" b="0" spc="-5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)</a:t>
            </a:r>
            <a:endParaRPr sz="2400" dirty="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8721" y="4659982"/>
            <a:ext cx="457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0805" marR="273050">
              <a:lnSpc>
                <a:spcPct val="100000"/>
              </a:lnSpc>
              <a:spcBef>
                <a:spcPts val="305"/>
              </a:spcBef>
            </a:pPr>
            <a:r>
              <a:rPr lang="en-ID" sz="1600" spc="-5" dirty="0" err="1">
                <a:latin typeface="Calibri" panose="020F0502020204030204"/>
                <a:cs typeface="Calibri" panose="020F0502020204030204"/>
              </a:rPr>
              <a:t>Contoh</a:t>
            </a:r>
            <a:r>
              <a:rPr lang="en-ID" sz="16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ID" sz="1600" spc="-5" dirty="0" err="1">
                <a:latin typeface="Calibri" panose="020F0502020204030204"/>
                <a:cs typeface="Calibri" panose="020F0502020204030204"/>
              </a:rPr>
              <a:t>halaman</a:t>
            </a:r>
            <a:r>
              <a:rPr lang="en-ID" sz="1600" spc="-5" dirty="0">
                <a:latin typeface="Calibri" panose="020F0502020204030204"/>
                <a:cs typeface="Calibri" panose="020F0502020204030204"/>
              </a:rPr>
              <a:t> yang </a:t>
            </a:r>
            <a:r>
              <a:rPr lang="en-ID" sz="1600" spc="-5" dirty="0" err="1">
                <a:latin typeface="Calibri" panose="020F0502020204030204"/>
                <a:cs typeface="Calibri" panose="020F0502020204030204"/>
              </a:rPr>
              <a:t>telah</a:t>
            </a:r>
            <a:r>
              <a:rPr lang="en-ID" sz="16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ID" sz="1600" spc="-5" dirty="0" err="1">
                <a:latin typeface="Calibri" panose="020F0502020204030204"/>
                <a:cs typeface="Calibri" panose="020F0502020204030204"/>
              </a:rPr>
              <a:t>diberikan</a:t>
            </a:r>
            <a:r>
              <a:rPr lang="en-ID" sz="1600" spc="-5" dirty="0">
                <a:latin typeface="Calibri" panose="020F0502020204030204"/>
                <a:cs typeface="Calibri" panose="020F0502020204030204"/>
              </a:rPr>
              <a:t> watermark</a:t>
            </a:r>
            <a:endParaRPr lang="en-ID" sz="1600" dirty="0"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43009" name="Picture 1"/>
          <p:cNvPicPr>
            <a:picLocks noChangeAspect="1" noChangeArrowheads="1"/>
          </p:cNvPicPr>
          <p:nvPr/>
        </p:nvPicPr>
        <p:blipFill>
          <a:blip r:embed="rId2" cstate="print"/>
          <a:srcRect l="34056" t="15200" r="34838" b="6645"/>
          <a:stretch>
            <a:fillRect/>
          </a:stretch>
        </p:blipFill>
        <p:spPr bwMode="auto">
          <a:xfrm>
            <a:off x="5148064" y="267494"/>
            <a:ext cx="3056978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ounded Rectangle 1"/>
          <p:cNvSpPr/>
          <p:nvPr/>
        </p:nvSpPr>
        <p:spPr>
          <a:xfrm>
            <a:off x="6012160" y="1851670"/>
            <a:ext cx="1512168" cy="122413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5292080" y="4299942"/>
            <a:ext cx="1728192" cy="19494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11760" y="140627"/>
            <a:ext cx="3744416" cy="35073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0" spc="-2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Watermark</a:t>
            </a:r>
            <a:r>
              <a:rPr sz="2200" b="0" spc="-7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0" spc="-10" dirty="0" smtClean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Logo</a:t>
            </a:r>
            <a:r>
              <a:rPr lang="en-US" sz="2200" b="0" spc="-10" dirty="0" smtClean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ISI Yogyakarta</a:t>
            </a:r>
            <a:endParaRPr sz="2200" dirty="0"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23728" y="844296"/>
            <a:ext cx="4463796" cy="3444240"/>
          </a:xfrm>
          <a:prstGeom prst="rect">
            <a:avLst/>
          </a:prstGeom>
        </p:spPr>
      </p:pic>
      <p:sp>
        <p:nvSpPr>
          <p:cNvPr id="5" name="object 2"/>
          <p:cNvSpPr txBox="1"/>
          <p:nvPr/>
        </p:nvSpPr>
        <p:spPr>
          <a:xfrm>
            <a:off x="6660232" y="2896850"/>
            <a:ext cx="2340865" cy="592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dirty="0" smtClean="0">
                <a:latin typeface="Arial MT"/>
                <a:cs typeface="Arial MT"/>
              </a:rPr>
              <a:t>Opacity </a:t>
            </a:r>
            <a:r>
              <a:rPr lang="en-US" sz="1200" dirty="0">
                <a:latin typeface="Arial MT"/>
                <a:cs typeface="Arial MT"/>
              </a:rPr>
              <a:t>: 25%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dirty="0">
                <a:latin typeface="Arial MT"/>
                <a:cs typeface="Arial MT"/>
              </a:rPr>
              <a:t>Scale relative to target page : 30</a:t>
            </a:r>
            <a:r>
              <a:rPr lang="en-US" sz="1200" dirty="0" smtClean="0">
                <a:latin typeface="Arial MT"/>
                <a:cs typeface="Arial MT"/>
              </a:rPr>
              <a:t>%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dirty="0" smtClean="0">
                <a:latin typeface="Arial MT"/>
                <a:cs typeface="Arial MT"/>
              </a:rPr>
              <a:t>Logo </a:t>
            </a:r>
            <a:r>
              <a:rPr lang="en-US" sz="1200" dirty="0" err="1" smtClean="0">
                <a:latin typeface="Arial MT"/>
                <a:cs typeface="Arial MT"/>
              </a:rPr>
              <a:t>dapat</a:t>
            </a:r>
            <a:r>
              <a:rPr lang="en-US" sz="1200" dirty="0" smtClean="0">
                <a:latin typeface="Arial MT"/>
                <a:cs typeface="Arial MT"/>
              </a:rPr>
              <a:t> download online.</a:t>
            </a:r>
            <a:endParaRPr sz="1200" dirty="0">
              <a:latin typeface="Arial MT"/>
              <a:cs typeface="Arial MT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258458" y="3051672"/>
            <a:ext cx="1305430" cy="24015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99592" y="140627"/>
            <a:ext cx="6182995" cy="3600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0" spc="-2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Watermark</a:t>
            </a:r>
            <a:r>
              <a:rPr sz="2200" b="0" spc="-1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0" spc="-25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Tulisan</a:t>
            </a:r>
            <a:r>
              <a:rPr sz="2200" b="0" spc="49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0" spc="-1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“</a:t>
            </a:r>
            <a:r>
              <a:rPr sz="2200" b="0" spc="-10" dirty="0" smtClean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UPA</a:t>
            </a:r>
            <a:r>
              <a:rPr sz="2200" b="0" spc="-5" dirty="0" smtClean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0" spc="-15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Perpustakaan</a:t>
            </a:r>
            <a:r>
              <a:rPr sz="2200" b="0" spc="-1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0" spc="-5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ISI </a:t>
            </a:r>
            <a:r>
              <a:rPr sz="2200" b="0" spc="-3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Yogyakarta”</a:t>
            </a:r>
            <a:endParaRPr sz="2200" dirty="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4" name="object 2"/>
          <p:cNvSpPr txBox="1"/>
          <p:nvPr/>
        </p:nvSpPr>
        <p:spPr>
          <a:xfrm>
            <a:off x="6660232" y="2859782"/>
            <a:ext cx="2088232" cy="9740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dirty="0">
                <a:latin typeface="Arial MT"/>
                <a:cs typeface="Arial MT"/>
              </a:rPr>
              <a:t>Opacity : 30%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US" sz="120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dirty="0">
                <a:latin typeface="Arial MT"/>
                <a:cs typeface="Arial MT"/>
              </a:rPr>
              <a:t>Vertical Distance : Bottom</a:t>
            </a:r>
            <a:r>
              <a:rPr lang="en-ID" altLang="en-US" sz="1200" dirty="0">
                <a:latin typeface="Arial MT"/>
                <a:cs typeface="Arial MT"/>
              </a:rPr>
              <a:t> / bawah</a:t>
            </a:r>
            <a:endParaRPr lang="en-US" sz="120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dirty="0">
                <a:latin typeface="Arial MT"/>
                <a:cs typeface="Arial MT"/>
              </a:rPr>
              <a:t>Horizontal Distance : Left </a:t>
            </a:r>
            <a:r>
              <a:rPr lang="en-ID" altLang="en-US" sz="1200" dirty="0">
                <a:latin typeface="Arial MT"/>
                <a:cs typeface="Arial MT"/>
              </a:rPr>
              <a:t>/ kiri</a:t>
            </a:r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3568" y="1062395"/>
            <a:ext cx="5713852" cy="408110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779912" y="4011910"/>
            <a:ext cx="504056" cy="7200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37515" y="149047"/>
            <a:ext cx="28746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libri" panose="020F0502020204030204"/>
                <a:cs typeface="Calibri" panose="020F0502020204030204"/>
              </a:rPr>
              <a:t>MULAI</a:t>
            </a:r>
            <a:r>
              <a:rPr sz="24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MENGUNGGAH</a:t>
            </a:r>
            <a:endParaRPr sz="2400" dirty="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3568" y="607436"/>
            <a:ext cx="7776864" cy="4571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Arial MT"/>
                <a:cs typeface="Arial MT"/>
              </a:rPr>
              <a:t>Login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menggunakan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username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&amp;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password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yang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spc="-5" dirty="0" err="1">
                <a:latin typeface="Arial MT"/>
                <a:cs typeface="Arial MT"/>
              </a:rPr>
              <a:t>dikirimkan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spc="-5" dirty="0" err="1">
                <a:latin typeface="Arial MT"/>
                <a:cs typeface="Arial MT"/>
              </a:rPr>
              <a:t>melalui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email</a:t>
            </a:r>
            <a:r>
              <a:rPr lang="en-US" sz="1400" spc="-5" dirty="0">
                <a:latin typeface="Arial MT"/>
                <a:cs typeface="Arial MT"/>
              </a:rPr>
              <a:t> dan </a:t>
            </a:r>
          </a:p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en-ID" sz="1400" spc="-5" dirty="0" err="1">
                <a:latin typeface="Arial MT"/>
                <a:cs typeface="Arial MT"/>
              </a:rPr>
              <a:t>sudah</a:t>
            </a:r>
            <a:r>
              <a:rPr lang="en-ID" sz="1400" spc="-5" dirty="0">
                <a:latin typeface="Arial MT"/>
                <a:cs typeface="Arial MT"/>
              </a:rPr>
              <a:t> </a:t>
            </a:r>
            <a:r>
              <a:rPr lang="en-ID" sz="1400" spc="-5" dirty="0" err="1">
                <a:latin typeface="Arial MT"/>
                <a:cs typeface="Arial MT"/>
              </a:rPr>
              <a:t>diaktivasi</a:t>
            </a:r>
            <a:r>
              <a:rPr lang="en-ID" sz="1400" spc="-5" dirty="0">
                <a:latin typeface="Arial MT"/>
                <a:cs typeface="Arial MT"/>
              </a:rPr>
              <a:t> </a:t>
            </a:r>
            <a:r>
              <a:rPr lang="en-US" sz="1400" spc="-5" dirty="0">
                <a:latin typeface="Arial MT"/>
                <a:cs typeface="Arial MT"/>
              </a:rPr>
              <a:t>yang proses </a:t>
            </a:r>
            <a:r>
              <a:rPr lang="en-US" sz="1400" spc="-5" dirty="0" err="1">
                <a:latin typeface="Arial MT"/>
                <a:cs typeface="Arial MT"/>
              </a:rPr>
              <a:t>aktivasinya</a:t>
            </a:r>
            <a:r>
              <a:rPr lang="en-US" sz="1400" spc="-5" dirty="0">
                <a:latin typeface="Arial MT"/>
                <a:cs typeface="Arial MT"/>
              </a:rPr>
              <a:t> </a:t>
            </a:r>
            <a:r>
              <a:rPr lang="en-US" sz="1400" spc="-5" dirty="0" err="1">
                <a:latin typeface="Arial MT"/>
                <a:cs typeface="Arial MT"/>
              </a:rPr>
              <a:t>maksimal</a:t>
            </a:r>
            <a:r>
              <a:rPr lang="en-US" sz="1400" spc="-5" dirty="0">
                <a:latin typeface="Arial MT"/>
                <a:cs typeface="Arial MT"/>
              </a:rPr>
              <a:t> 3 </a:t>
            </a:r>
            <a:r>
              <a:rPr lang="en-US" sz="1400" spc="-5" dirty="0" err="1">
                <a:latin typeface="Arial MT"/>
                <a:cs typeface="Arial MT"/>
              </a:rPr>
              <a:t>hari</a:t>
            </a:r>
            <a:r>
              <a:rPr lang="en-US" sz="1400" spc="-5" dirty="0">
                <a:latin typeface="Arial MT"/>
                <a:cs typeface="Arial MT"/>
              </a:rPr>
              <a:t> </a:t>
            </a:r>
            <a:r>
              <a:rPr lang="en-US" sz="1400" spc="-5" dirty="0" err="1">
                <a:latin typeface="Arial MT"/>
                <a:cs typeface="Arial MT"/>
              </a:rPr>
              <a:t>kerja</a:t>
            </a:r>
            <a:r>
              <a:rPr lang="en-US" sz="1400" spc="-5" dirty="0">
                <a:latin typeface="Arial MT"/>
                <a:cs typeface="Arial MT"/>
              </a:rPr>
              <a:t> </a:t>
            </a:r>
            <a:r>
              <a:rPr lang="en-US" sz="1400" spc="-5" dirty="0" err="1">
                <a:latin typeface="Arial MT"/>
                <a:cs typeface="Arial MT"/>
              </a:rPr>
              <a:t>dari</a:t>
            </a:r>
            <a:r>
              <a:rPr lang="en-US" sz="1400" spc="-5" dirty="0">
                <a:latin typeface="Arial MT"/>
                <a:cs typeface="Arial MT"/>
              </a:rPr>
              <a:t> request </a:t>
            </a:r>
            <a:r>
              <a:rPr lang="en-ID" sz="1400" spc="-5" dirty="0">
                <a:latin typeface="Arial MT"/>
                <a:cs typeface="Arial MT"/>
              </a:rPr>
              <a:t>username</a:t>
            </a:r>
            <a:r>
              <a:rPr lang="en-ID" sz="1400" spc="5" dirty="0">
                <a:latin typeface="Arial MT"/>
                <a:cs typeface="Arial MT"/>
              </a:rPr>
              <a:t> </a:t>
            </a:r>
            <a:r>
              <a:rPr lang="en-ID" sz="1400" dirty="0" smtClean="0">
                <a:latin typeface="Arial MT"/>
                <a:cs typeface="Arial MT"/>
              </a:rPr>
              <a:t>&amp; </a:t>
            </a:r>
            <a:r>
              <a:rPr lang="en-ID" sz="1400" spc="-5" dirty="0" smtClean="0">
                <a:latin typeface="Arial MT"/>
                <a:cs typeface="Arial MT"/>
              </a:rPr>
              <a:t>password</a:t>
            </a:r>
            <a:r>
              <a:rPr lang="en-ID" sz="1400" spc="-5" dirty="0">
                <a:latin typeface="Arial MT"/>
                <a:cs typeface="Arial MT"/>
              </a:rPr>
              <a:t>.</a:t>
            </a:r>
            <a:endParaRPr sz="1400" dirty="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48383" y="1104980"/>
            <a:ext cx="6120384" cy="381144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88604" y="443039"/>
            <a:ext cx="4734560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spc="-1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Kemudian</a:t>
            </a:r>
            <a:r>
              <a:rPr b="0" spc="-15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b="0" spc="-10" dirty="0" err="1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masukkan</a:t>
            </a:r>
            <a:r>
              <a:rPr b="0" spc="-1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b="0" spc="-5" dirty="0" smtClean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username</a:t>
            </a:r>
            <a:r>
              <a:rPr lang="en-US" b="0" spc="-5" dirty="0" smtClean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(email)</a:t>
            </a:r>
            <a:r>
              <a:rPr b="0" spc="-5" dirty="0" smtClean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b="0" spc="-5" dirty="0" err="1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dan</a:t>
            </a:r>
            <a:r>
              <a:rPr b="0" spc="-1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b="0" spc="-10" dirty="0" smtClean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password</a:t>
            </a:r>
            <a:r>
              <a:rPr lang="en-US" b="0" spc="-10" dirty="0" smtClean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(</a:t>
            </a:r>
            <a:r>
              <a:rPr lang="en-US" b="0" spc="-10" dirty="0" err="1" smtClean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nomor</a:t>
            </a:r>
            <a:r>
              <a:rPr lang="en-US" b="0" spc="-10" dirty="0" smtClean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WA </a:t>
            </a:r>
            <a:r>
              <a:rPr lang="en-US" b="0" spc="-10" dirty="0" err="1" smtClean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terdaftar</a:t>
            </a:r>
            <a:r>
              <a:rPr lang="en-US" b="0" spc="-10" dirty="0" smtClean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)</a:t>
            </a:r>
            <a:endParaRPr b="0" spc="-10" dirty="0">
              <a:solidFill>
                <a:srgbClr val="000000"/>
              </a:solidFill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5968" y="1132332"/>
            <a:ext cx="8313420" cy="230428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37965" y="210730"/>
            <a:ext cx="17354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spc="-5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Klik</a:t>
            </a:r>
            <a:r>
              <a:rPr sz="2400" b="0" spc="-4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0" spc="-5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New</a:t>
            </a:r>
            <a:r>
              <a:rPr sz="2400" b="0" spc="-4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0" spc="-1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Item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763267" y="771144"/>
            <a:ext cx="5873750" cy="3744595"/>
            <a:chOff x="1763267" y="771144"/>
            <a:chExt cx="5873750" cy="374459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63267" y="771144"/>
              <a:ext cx="5873496" cy="3744467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271263" y="1838972"/>
              <a:ext cx="817880" cy="385445"/>
            </a:xfrm>
            <a:custGeom>
              <a:avLst/>
              <a:gdLst/>
              <a:ahLst/>
              <a:cxnLst/>
              <a:rect l="l" t="t" r="r" b="b"/>
              <a:pathLst>
                <a:path w="817879" h="385444">
                  <a:moveTo>
                    <a:pt x="804786" y="385432"/>
                  </a:moveTo>
                  <a:lnTo>
                    <a:pt x="12700" y="385432"/>
                  </a:lnTo>
                  <a:lnTo>
                    <a:pt x="10223" y="385191"/>
                  </a:lnTo>
                  <a:lnTo>
                    <a:pt x="0" y="372732"/>
                  </a:lnTo>
                  <a:lnTo>
                    <a:pt x="0" y="12700"/>
                  </a:lnTo>
                  <a:lnTo>
                    <a:pt x="12700" y="0"/>
                  </a:lnTo>
                  <a:lnTo>
                    <a:pt x="804786" y="0"/>
                  </a:lnTo>
                  <a:lnTo>
                    <a:pt x="817486" y="12700"/>
                  </a:lnTo>
                  <a:lnTo>
                    <a:pt x="25400" y="12700"/>
                  </a:lnTo>
                  <a:lnTo>
                    <a:pt x="12700" y="25400"/>
                  </a:lnTo>
                  <a:lnTo>
                    <a:pt x="25400" y="25400"/>
                  </a:lnTo>
                  <a:lnTo>
                    <a:pt x="25400" y="360032"/>
                  </a:lnTo>
                  <a:lnTo>
                    <a:pt x="12700" y="360032"/>
                  </a:lnTo>
                  <a:lnTo>
                    <a:pt x="25400" y="372732"/>
                  </a:lnTo>
                  <a:lnTo>
                    <a:pt x="817486" y="372732"/>
                  </a:lnTo>
                  <a:lnTo>
                    <a:pt x="817245" y="375208"/>
                  </a:lnTo>
                  <a:lnTo>
                    <a:pt x="807262" y="385191"/>
                  </a:lnTo>
                  <a:lnTo>
                    <a:pt x="804786" y="385432"/>
                  </a:lnTo>
                  <a:close/>
                </a:path>
                <a:path w="817879" h="385444">
                  <a:moveTo>
                    <a:pt x="25400" y="25400"/>
                  </a:moveTo>
                  <a:lnTo>
                    <a:pt x="12700" y="25400"/>
                  </a:lnTo>
                  <a:lnTo>
                    <a:pt x="25400" y="12700"/>
                  </a:lnTo>
                  <a:lnTo>
                    <a:pt x="25400" y="25400"/>
                  </a:lnTo>
                  <a:close/>
                </a:path>
                <a:path w="817879" h="385444">
                  <a:moveTo>
                    <a:pt x="792086" y="25400"/>
                  </a:moveTo>
                  <a:lnTo>
                    <a:pt x="25400" y="25400"/>
                  </a:lnTo>
                  <a:lnTo>
                    <a:pt x="25400" y="12700"/>
                  </a:lnTo>
                  <a:lnTo>
                    <a:pt x="792086" y="12700"/>
                  </a:lnTo>
                  <a:lnTo>
                    <a:pt x="792086" y="25400"/>
                  </a:lnTo>
                  <a:close/>
                </a:path>
                <a:path w="817879" h="385444">
                  <a:moveTo>
                    <a:pt x="792086" y="372732"/>
                  </a:moveTo>
                  <a:lnTo>
                    <a:pt x="792086" y="12700"/>
                  </a:lnTo>
                  <a:lnTo>
                    <a:pt x="804786" y="25400"/>
                  </a:lnTo>
                  <a:lnTo>
                    <a:pt x="817486" y="25400"/>
                  </a:lnTo>
                  <a:lnTo>
                    <a:pt x="817486" y="360032"/>
                  </a:lnTo>
                  <a:lnTo>
                    <a:pt x="804786" y="360032"/>
                  </a:lnTo>
                  <a:lnTo>
                    <a:pt x="792086" y="372732"/>
                  </a:lnTo>
                  <a:close/>
                </a:path>
                <a:path w="817879" h="385444">
                  <a:moveTo>
                    <a:pt x="817486" y="25400"/>
                  </a:moveTo>
                  <a:lnTo>
                    <a:pt x="804786" y="25400"/>
                  </a:lnTo>
                  <a:lnTo>
                    <a:pt x="792086" y="12700"/>
                  </a:lnTo>
                  <a:lnTo>
                    <a:pt x="817486" y="12700"/>
                  </a:lnTo>
                  <a:lnTo>
                    <a:pt x="817486" y="25400"/>
                  </a:lnTo>
                  <a:close/>
                </a:path>
                <a:path w="817879" h="385444">
                  <a:moveTo>
                    <a:pt x="25400" y="372732"/>
                  </a:moveTo>
                  <a:lnTo>
                    <a:pt x="12700" y="360032"/>
                  </a:lnTo>
                  <a:lnTo>
                    <a:pt x="25400" y="360032"/>
                  </a:lnTo>
                  <a:lnTo>
                    <a:pt x="25400" y="372732"/>
                  </a:lnTo>
                  <a:close/>
                </a:path>
                <a:path w="817879" h="385444">
                  <a:moveTo>
                    <a:pt x="792086" y="372732"/>
                  </a:moveTo>
                  <a:lnTo>
                    <a:pt x="25400" y="372732"/>
                  </a:lnTo>
                  <a:lnTo>
                    <a:pt x="25400" y="360032"/>
                  </a:lnTo>
                  <a:lnTo>
                    <a:pt x="792086" y="360032"/>
                  </a:lnTo>
                  <a:lnTo>
                    <a:pt x="792086" y="372732"/>
                  </a:lnTo>
                  <a:close/>
                </a:path>
                <a:path w="817879" h="385444">
                  <a:moveTo>
                    <a:pt x="817486" y="372732"/>
                  </a:moveTo>
                  <a:lnTo>
                    <a:pt x="792086" y="372732"/>
                  </a:lnTo>
                  <a:lnTo>
                    <a:pt x="804786" y="360032"/>
                  </a:lnTo>
                  <a:lnTo>
                    <a:pt x="817486" y="360032"/>
                  </a:lnTo>
                  <a:lnTo>
                    <a:pt x="817486" y="372732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36420" y="1420367"/>
            <a:ext cx="6048756" cy="330403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11670" y="483184"/>
            <a:ext cx="230759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spc="-5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Pilih</a:t>
            </a:r>
            <a:r>
              <a:rPr b="0" spc="-25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b="0" spc="-1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Item</a:t>
            </a:r>
            <a:r>
              <a:rPr b="0" spc="-15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b="0" spc="-25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Type:</a:t>
            </a:r>
            <a:r>
              <a:rPr b="0" spc="-15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b="0" spc="-5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Thesis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203848" y="3939902"/>
            <a:ext cx="864096" cy="21602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37219" y="4633110"/>
            <a:ext cx="993956" cy="22492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187196" y="179831"/>
            <a:ext cx="7263765" cy="4084320"/>
            <a:chOff x="1187196" y="179831"/>
            <a:chExt cx="7263765" cy="408432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87196" y="179831"/>
              <a:ext cx="7263383" cy="408432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037594" y="1833727"/>
              <a:ext cx="673735" cy="311150"/>
            </a:xfrm>
            <a:custGeom>
              <a:avLst/>
              <a:gdLst/>
              <a:ahLst/>
              <a:cxnLst/>
              <a:rect l="l" t="t" r="r" b="b"/>
              <a:pathLst>
                <a:path w="673735" h="311150">
                  <a:moveTo>
                    <a:pt x="625906" y="1269"/>
                  </a:moveTo>
                  <a:lnTo>
                    <a:pt x="47574" y="1269"/>
                  </a:lnTo>
                  <a:lnTo>
                    <a:pt x="48818" y="0"/>
                  </a:lnTo>
                  <a:lnTo>
                    <a:pt x="624662" y="0"/>
                  </a:lnTo>
                  <a:lnTo>
                    <a:pt x="625906" y="1269"/>
                  </a:lnTo>
                  <a:close/>
                </a:path>
                <a:path w="673735" h="311150">
                  <a:moveTo>
                    <a:pt x="636054" y="3809"/>
                  </a:moveTo>
                  <a:lnTo>
                    <a:pt x="37426" y="3809"/>
                  </a:lnTo>
                  <a:lnTo>
                    <a:pt x="41795" y="2539"/>
                  </a:lnTo>
                  <a:lnTo>
                    <a:pt x="43002" y="1269"/>
                  </a:lnTo>
                  <a:lnTo>
                    <a:pt x="630478" y="1269"/>
                  </a:lnTo>
                  <a:lnTo>
                    <a:pt x="631672" y="2539"/>
                  </a:lnTo>
                  <a:lnTo>
                    <a:pt x="636054" y="3809"/>
                  </a:lnTo>
                  <a:close/>
                </a:path>
                <a:path w="673735" h="311150">
                  <a:moveTo>
                    <a:pt x="641362" y="6349"/>
                  </a:moveTo>
                  <a:lnTo>
                    <a:pt x="32118" y="6349"/>
                  </a:lnTo>
                  <a:lnTo>
                    <a:pt x="36283" y="3809"/>
                  </a:lnTo>
                  <a:lnTo>
                    <a:pt x="637197" y="3809"/>
                  </a:lnTo>
                  <a:lnTo>
                    <a:pt x="641362" y="6349"/>
                  </a:lnTo>
                  <a:close/>
                </a:path>
                <a:path w="673735" h="311150">
                  <a:moveTo>
                    <a:pt x="642442" y="303529"/>
                  </a:moveTo>
                  <a:lnTo>
                    <a:pt x="31038" y="303529"/>
                  </a:lnTo>
                  <a:lnTo>
                    <a:pt x="27101" y="300989"/>
                  </a:lnTo>
                  <a:lnTo>
                    <a:pt x="26098" y="299719"/>
                  </a:lnTo>
                  <a:lnTo>
                    <a:pt x="22428" y="297179"/>
                  </a:lnTo>
                  <a:lnTo>
                    <a:pt x="21488" y="295909"/>
                  </a:lnTo>
                  <a:lnTo>
                    <a:pt x="18110" y="293369"/>
                  </a:lnTo>
                  <a:lnTo>
                    <a:pt x="17259" y="292099"/>
                  </a:lnTo>
                  <a:lnTo>
                    <a:pt x="14185" y="289559"/>
                  </a:lnTo>
                  <a:lnTo>
                    <a:pt x="13411" y="288289"/>
                  </a:lnTo>
                  <a:lnTo>
                    <a:pt x="10667" y="284479"/>
                  </a:lnTo>
                  <a:lnTo>
                    <a:pt x="9982" y="283209"/>
                  </a:lnTo>
                  <a:lnTo>
                    <a:pt x="7594" y="279399"/>
                  </a:lnTo>
                  <a:lnTo>
                    <a:pt x="7010" y="278129"/>
                  </a:lnTo>
                  <a:lnTo>
                    <a:pt x="5003" y="274319"/>
                  </a:lnTo>
                  <a:lnTo>
                    <a:pt x="4521" y="273049"/>
                  </a:lnTo>
                  <a:lnTo>
                    <a:pt x="2921" y="269239"/>
                  </a:lnTo>
                  <a:lnTo>
                    <a:pt x="0" y="250189"/>
                  </a:lnTo>
                  <a:lnTo>
                    <a:pt x="0" y="59689"/>
                  </a:lnTo>
                  <a:lnTo>
                    <a:pt x="4521" y="36829"/>
                  </a:lnTo>
                  <a:lnTo>
                    <a:pt x="5003" y="35559"/>
                  </a:lnTo>
                  <a:lnTo>
                    <a:pt x="7010" y="31749"/>
                  </a:lnTo>
                  <a:lnTo>
                    <a:pt x="7594" y="30479"/>
                  </a:lnTo>
                  <a:lnTo>
                    <a:pt x="9982" y="26669"/>
                  </a:lnTo>
                  <a:lnTo>
                    <a:pt x="10667" y="25399"/>
                  </a:lnTo>
                  <a:lnTo>
                    <a:pt x="13411" y="21589"/>
                  </a:lnTo>
                  <a:lnTo>
                    <a:pt x="14185" y="20319"/>
                  </a:lnTo>
                  <a:lnTo>
                    <a:pt x="17259" y="17779"/>
                  </a:lnTo>
                  <a:lnTo>
                    <a:pt x="18110" y="16509"/>
                  </a:lnTo>
                  <a:lnTo>
                    <a:pt x="21488" y="13969"/>
                  </a:lnTo>
                  <a:lnTo>
                    <a:pt x="22428" y="12699"/>
                  </a:lnTo>
                  <a:lnTo>
                    <a:pt x="26098" y="10159"/>
                  </a:lnTo>
                  <a:lnTo>
                    <a:pt x="27101" y="8889"/>
                  </a:lnTo>
                  <a:lnTo>
                    <a:pt x="31038" y="6349"/>
                  </a:lnTo>
                  <a:lnTo>
                    <a:pt x="642442" y="6349"/>
                  </a:lnTo>
                  <a:lnTo>
                    <a:pt x="646366" y="8889"/>
                  </a:lnTo>
                  <a:lnTo>
                    <a:pt x="647382" y="10159"/>
                  </a:lnTo>
                  <a:lnTo>
                    <a:pt x="651052" y="12699"/>
                  </a:lnTo>
                  <a:lnTo>
                    <a:pt x="651979" y="13969"/>
                  </a:lnTo>
                  <a:lnTo>
                    <a:pt x="655370" y="16509"/>
                  </a:lnTo>
                  <a:lnTo>
                    <a:pt x="656221" y="17779"/>
                  </a:lnTo>
                  <a:lnTo>
                    <a:pt x="659295" y="20319"/>
                  </a:lnTo>
                  <a:lnTo>
                    <a:pt x="660069" y="21589"/>
                  </a:lnTo>
                  <a:lnTo>
                    <a:pt x="661898" y="24129"/>
                  </a:lnTo>
                  <a:lnTo>
                    <a:pt x="60972" y="24129"/>
                  </a:lnTo>
                  <a:lnTo>
                    <a:pt x="56095" y="25399"/>
                  </a:lnTo>
                  <a:lnTo>
                    <a:pt x="53898" y="25399"/>
                  </a:lnTo>
                  <a:lnTo>
                    <a:pt x="49326" y="26669"/>
                  </a:lnTo>
                  <a:lnTo>
                    <a:pt x="47307" y="26669"/>
                  </a:lnTo>
                  <a:lnTo>
                    <a:pt x="43141" y="29209"/>
                  </a:lnTo>
                  <a:lnTo>
                    <a:pt x="44221" y="29209"/>
                  </a:lnTo>
                  <a:lnTo>
                    <a:pt x="40297" y="30479"/>
                  </a:lnTo>
                  <a:lnTo>
                    <a:pt x="41300" y="30479"/>
                  </a:lnTo>
                  <a:lnTo>
                    <a:pt x="39471" y="31749"/>
                  </a:lnTo>
                  <a:lnTo>
                    <a:pt x="38582" y="31749"/>
                  </a:lnTo>
                  <a:lnTo>
                    <a:pt x="36322" y="34289"/>
                  </a:lnTo>
                  <a:lnTo>
                    <a:pt x="36055" y="34289"/>
                  </a:lnTo>
                  <a:lnTo>
                    <a:pt x="34006" y="36829"/>
                  </a:lnTo>
                  <a:lnTo>
                    <a:pt x="33743" y="36829"/>
                  </a:lnTo>
                  <a:lnTo>
                    <a:pt x="31923" y="39369"/>
                  </a:lnTo>
                  <a:lnTo>
                    <a:pt x="31686" y="39369"/>
                  </a:lnTo>
                  <a:lnTo>
                    <a:pt x="30103" y="41909"/>
                  </a:lnTo>
                  <a:lnTo>
                    <a:pt x="29895" y="41909"/>
                  </a:lnTo>
                  <a:lnTo>
                    <a:pt x="29475" y="42823"/>
                  </a:lnTo>
                  <a:lnTo>
                    <a:pt x="29394" y="43179"/>
                  </a:lnTo>
                  <a:lnTo>
                    <a:pt x="28390" y="45719"/>
                  </a:lnTo>
                  <a:lnTo>
                    <a:pt x="27304" y="48259"/>
                  </a:lnTo>
                  <a:lnTo>
                    <a:pt x="27139" y="48259"/>
                  </a:lnTo>
                  <a:lnTo>
                    <a:pt x="26887" y="49128"/>
                  </a:lnTo>
                  <a:lnTo>
                    <a:pt x="26847" y="49529"/>
                  </a:lnTo>
                  <a:lnTo>
                    <a:pt x="26263" y="52069"/>
                  </a:lnTo>
                  <a:lnTo>
                    <a:pt x="26133" y="52528"/>
                  </a:lnTo>
                  <a:lnTo>
                    <a:pt x="26044" y="53339"/>
                  </a:lnTo>
                  <a:lnTo>
                    <a:pt x="25682" y="55879"/>
                  </a:lnTo>
                  <a:lnTo>
                    <a:pt x="25387" y="59689"/>
                  </a:lnTo>
                  <a:lnTo>
                    <a:pt x="25387" y="248919"/>
                  </a:lnTo>
                  <a:lnTo>
                    <a:pt x="25447" y="250189"/>
                  </a:lnTo>
                  <a:lnTo>
                    <a:pt x="25501" y="252729"/>
                  </a:lnTo>
                  <a:lnTo>
                    <a:pt x="25628" y="253999"/>
                  </a:lnTo>
                  <a:lnTo>
                    <a:pt x="26044" y="256539"/>
                  </a:lnTo>
                  <a:lnTo>
                    <a:pt x="26225" y="257809"/>
                  </a:lnTo>
                  <a:lnTo>
                    <a:pt x="26847" y="260349"/>
                  </a:lnTo>
                  <a:lnTo>
                    <a:pt x="27139" y="261619"/>
                  </a:lnTo>
                  <a:lnTo>
                    <a:pt x="27304" y="261619"/>
                  </a:lnTo>
                  <a:lnTo>
                    <a:pt x="28371" y="264159"/>
                  </a:lnTo>
                  <a:lnTo>
                    <a:pt x="29394" y="266699"/>
                  </a:lnTo>
                  <a:lnTo>
                    <a:pt x="29895" y="267969"/>
                  </a:lnTo>
                  <a:lnTo>
                    <a:pt x="30103" y="267969"/>
                  </a:lnTo>
                  <a:lnTo>
                    <a:pt x="31686" y="270509"/>
                  </a:lnTo>
                  <a:lnTo>
                    <a:pt x="31923" y="270509"/>
                  </a:lnTo>
                  <a:lnTo>
                    <a:pt x="33743" y="273049"/>
                  </a:lnTo>
                  <a:lnTo>
                    <a:pt x="34006" y="273049"/>
                  </a:lnTo>
                  <a:lnTo>
                    <a:pt x="36055" y="275589"/>
                  </a:lnTo>
                  <a:lnTo>
                    <a:pt x="36322" y="275589"/>
                  </a:lnTo>
                  <a:lnTo>
                    <a:pt x="38582" y="278129"/>
                  </a:lnTo>
                  <a:lnTo>
                    <a:pt x="39471" y="278129"/>
                  </a:lnTo>
                  <a:lnTo>
                    <a:pt x="41300" y="279399"/>
                  </a:lnTo>
                  <a:lnTo>
                    <a:pt x="40297" y="279399"/>
                  </a:lnTo>
                  <a:lnTo>
                    <a:pt x="44221" y="280669"/>
                  </a:lnTo>
                  <a:lnTo>
                    <a:pt x="43141" y="280669"/>
                  </a:lnTo>
                  <a:lnTo>
                    <a:pt x="47307" y="283209"/>
                  </a:lnTo>
                  <a:lnTo>
                    <a:pt x="49326" y="283209"/>
                  </a:lnTo>
                  <a:lnTo>
                    <a:pt x="53898" y="284479"/>
                  </a:lnTo>
                  <a:lnTo>
                    <a:pt x="56095" y="284479"/>
                  </a:lnTo>
                  <a:lnTo>
                    <a:pt x="60972" y="285749"/>
                  </a:lnTo>
                  <a:lnTo>
                    <a:pt x="661898" y="285749"/>
                  </a:lnTo>
                  <a:lnTo>
                    <a:pt x="660069" y="288289"/>
                  </a:lnTo>
                  <a:lnTo>
                    <a:pt x="659295" y="289559"/>
                  </a:lnTo>
                  <a:lnTo>
                    <a:pt x="656221" y="292099"/>
                  </a:lnTo>
                  <a:lnTo>
                    <a:pt x="655370" y="293369"/>
                  </a:lnTo>
                  <a:lnTo>
                    <a:pt x="651979" y="295909"/>
                  </a:lnTo>
                  <a:lnTo>
                    <a:pt x="651052" y="297179"/>
                  </a:lnTo>
                  <a:lnTo>
                    <a:pt x="647382" y="299719"/>
                  </a:lnTo>
                  <a:lnTo>
                    <a:pt x="646366" y="300989"/>
                  </a:lnTo>
                  <a:lnTo>
                    <a:pt x="642442" y="303529"/>
                  </a:lnTo>
                  <a:close/>
                </a:path>
                <a:path w="673735" h="311150">
                  <a:moveTo>
                    <a:pt x="613143" y="25399"/>
                  </a:moveTo>
                  <a:lnTo>
                    <a:pt x="60325" y="25399"/>
                  </a:lnTo>
                  <a:lnTo>
                    <a:pt x="60972" y="24129"/>
                  </a:lnTo>
                  <a:lnTo>
                    <a:pt x="612508" y="24129"/>
                  </a:lnTo>
                  <a:lnTo>
                    <a:pt x="613143" y="25399"/>
                  </a:lnTo>
                  <a:close/>
                </a:path>
                <a:path w="673735" h="311150">
                  <a:moveTo>
                    <a:pt x="635838" y="33019"/>
                  </a:moveTo>
                  <a:lnTo>
                    <a:pt x="632167" y="30479"/>
                  </a:lnTo>
                  <a:lnTo>
                    <a:pt x="633183" y="30479"/>
                  </a:lnTo>
                  <a:lnTo>
                    <a:pt x="629259" y="29209"/>
                  </a:lnTo>
                  <a:lnTo>
                    <a:pt x="630339" y="29209"/>
                  </a:lnTo>
                  <a:lnTo>
                    <a:pt x="626173" y="26669"/>
                  </a:lnTo>
                  <a:lnTo>
                    <a:pt x="624154" y="26669"/>
                  </a:lnTo>
                  <a:lnTo>
                    <a:pt x="619582" y="25399"/>
                  </a:lnTo>
                  <a:lnTo>
                    <a:pt x="617372" y="25399"/>
                  </a:lnTo>
                  <a:lnTo>
                    <a:pt x="612508" y="24129"/>
                  </a:lnTo>
                  <a:lnTo>
                    <a:pt x="661898" y="24129"/>
                  </a:lnTo>
                  <a:lnTo>
                    <a:pt x="662813" y="25399"/>
                  </a:lnTo>
                  <a:lnTo>
                    <a:pt x="663498" y="26669"/>
                  </a:lnTo>
                  <a:lnTo>
                    <a:pt x="665886" y="30479"/>
                  </a:lnTo>
                  <a:lnTo>
                    <a:pt x="666470" y="31749"/>
                  </a:lnTo>
                  <a:lnTo>
                    <a:pt x="634898" y="31749"/>
                  </a:lnTo>
                  <a:lnTo>
                    <a:pt x="635838" y="33019"/>
                  </a:lnTo>
                  <a:close/>
                </a:path>
                <a:path w="673735" h="311150">
                  <a:moveTo>
                    <a:pt x="46151" y="27939"/>
                  </a:moveTo>
                  <a:lnTo>
                    <a:pt x="47307" y="26669"/>
                  </a:lnTo>
                  <a:lnTo>
                    <a:pt x="50533" y="26669"/>
                  </a:lnTo>
                  <a:lnTo>
                    <a:pt x="46151" y="27939"/>
                  </a:lnTo>
                  <a:close/>
                </a:path>
                <a:path w="673735" h="311150">
                  <a:moveTo>
                    <a:pt x="627316" y="27939"/>
                  </a:moveTo>
                  <a:lnTo>
                    <a:pt x="622947" y="26669"/>
                  </a:lnTo>
                  <a:lnTo>
                    <a:pt x="626173" y="26669"/>
                  </a:lnTo>
                  <a:lnTo>
                    <a:pt x="627316" y="27939"/>
                  </a:lnTo>
                  <a:close/>
                </a:path>
                <a:path w="673735" h="311150">
                  <a:moveTo>
                    <a:pt x="37642" y="33019"/>
                  </a:moveTo>
                  <a:lnTo>
                    <a:pt x="38582" y="31749"/>
                  </a:lnTo>
                  <a:lnTo>
                    <a:pt x="39471" y="31749"/>
                  </a:lnTo>
                  <a:lnTo>
                    <a:pt x="37642" y="33019"/>
                  </a:lnTo>
                  <a:close/>
                </a:path>
                <a:path w="673735" h="311150">
                  <a:moveTo>
                    <a:pt x="638289" y="35559"/>
                  </a:moveTo>
                  <a:lnTo>
                    <a:pt x="634898" y="31749"/>
                  </a:lnTo>
                  <a:lnTo>
                    <a:pt x="666470" y="31749"/>
                  </a:lnTo>
                  <a:lnTo>
                    <a:pt x="667808" y="34289"/>
                  </a:lnTo>
                  <a:lnTo>
                    <a:pt x="637425" y="34289"/>
                  </a:lnTo>
                  <a:lnTo>
                    <a:pt x="638289" y="35559"/>
                  </a:lnTo>
                  <a:close/>
                </a:path>
                <a:path w="673735" h="311150">
                  <a:moveTo>
                    <a:pt x="35191" y="35559"/>
                  </a:moveTo>
                  <a:lnTo>
                    <a:pt x="36055" y="34289"/>
                  </a:lnTo>
                  <a:lnTo>
                    <a:pt x="36322" y="34289"/>
                  </a:lnTo>
                  <a:lnTo>
                    <a:pt x="35191" y="35559"/>
                  </a:lnTo>
                  <a:close/>
                </a:path>
                <a:path w="673735" h="311150">
                  <a:moveTo>
                    <a:pt x="640499" y="38099"/>
                  </a:moveTo>
                  <a:lnTo>
                    <a:pt x="637425" y="34289"/>
                  </a:lnTo>
                  <a:lnTo>
                    <a:pt x="667808" y="34289"/>
                  </a:lnTo>
                  <a:lnTo>
                    <a:pt x="668477" y="35559"/>
                  </a:lnTo>
                  <a:lnTo>
                    <a:pt x="668959" y="36829"/>
                  </a:lnTo>
                  <a:lnTo>
                    <a:pt x="639724" y="36829"/>
                  </a:lnTo>
                  <a:lnTo>
                    <a:pt x="640499" y="38099"/>
                  </a:lnTo>
                  <a:close/>
                </a:path>
                <a:path w="673735" h="311150">
                  <a:moveTo>
                    <a:pt x="32981" y="38099"/>
                  </a:moveTo>
                  <a:lnTo>
                    <a:pt x="33743" y="36829"/>
                  </a:lnTo>
                  <a:lnTo>
                    <a:pt x="34006" y="36829"/>
                  </a:lnTo>
                  <a:lnTo>
                    <a:pt x="32981" y="38099"/>
                  </a:lnTo>
                  <a:close/>
                </a:path>
                <a:path w="673735" h="311150">
                  <a:moveTo>
                    <a:pt x="642467" y="40639"/>
                  </a:moveTo>
                  <a:lnTo>
                    <a:pt x="639724" y="36829"/>
                  </a:lnTo>
                  <a:lnTo>
                    <a:pt x="668959" y="36829"/>
                  </a:lnTo>
                  <a:lnTo>
                    <a:pt x="670026" y="39369"/>
                  </a:lnTo>
                  <a:lnTo>
                    <a:pt x="641781" y="39369"/>
                  </a:lnTo>
                  <a:lnTo>
                    <a:pt x="642467" y="40639"/>
                  </a:lnTo>
                  <a:close/>
                </a:path>
                <a:path w="673735" h="311150">
                  <a:moveTo>
                    <a:pt x="31013" y="40639"/>
                  </a:moveTo>
                  <a:lnTo>
                    <a:pt x="31686" y="39369"/>
                  </a:lnTo>
                  <a:lnTo>
                    <a:pt x="31923" y="39369"/>
                  </a:lnTo>
                  <a:lnTo>
                    <a:pt x="31013" y="40639"/>
                  </a:lnTo>
                  <a:close/>
                </a:path>
                <a:path w="673735" h="311150">
                  <a:moveTo>
                    <a:pt x="643946" y="42823"/>
                  </a:moveTo>
                  <a:lnTo>
                    <a:pt x="641781" y="39369"/>
                  </a:lnTo>
                  <a:lnTo>
                    <a:pt x="670026" y="39369"/>
                  </a:lnTo>
                  <a:lnTo>
                    <a:pt x="670560" y="40639"/>
                  </a:lnTo>
                  <a:lnTo>
                    <a:pt x="670928" y="41909"/>
                  </a:lnTo>
                  <a:lnTo>
                    <a:pt x="643585" y="41909"/>
                  </a:lnTo>
                  <a:lnTo>
                    <a:pt x="643946" y="42823"/>
                  </a:lnTo>
                  <a:close/>
                </a:path>
                <a:path w="673735" h="311150">
                  <a:moveTo>
                    <a:pt x="29311" y="43179"/>
                  </a:moveTo>
                  <a:lnTo>
                    <a:pt x="29895" y="41909"/>
                  </a:lnTo>
                  <a:lnTo>
                    <a:pt x="29533" y="42823"/>
                  </a:lnTo>
                  <a:lnTo>
                    <a:pt x="29311" y="43179"/>
                  </a:lnTo>
                  <a:close/>
                </a:path>
                <a:path w="673735" h="311150">
                  <a:moveTo>
                    <a:pt x="29536" y="42818"/>
                  </a:moveTo>
                  <a:lnTo>
                    <a:pt x="29895" y="41909"/>
                  </a:lnTo>
                  <a:lnTo>
                    <a:pt x="30103" y="41909"/>
                  </a:lnTo>
                  <a:lnTo>
                    <a:pt x="29536" y="42818"/>
                  </a:lnTo>
                  <a:close/>
                </a:path>
                <a:path w="673735" h="311150">
                  <a:moveTo>
                    <a:pt x="644169" y="43179"/>
                  </a:moveTo>
                  <a:lnTo>
                    <a:pt x="643944" y="42818"/>
                  </a:lnTo>
                  <a:lnTo>
                    <a:pt x="643585" y="41909"/>
                  </a:lnTo>
                  <a:lnTo>
                    <a:pt x="644169" y="43179"/>
                  </a:lnTo>
                  <a:close/>
                </a:path>
                <a:path w="673735" h="311150">
                  <a:moveTo>
                    <a:pt x="671223" y="43179"/>
                  </a:moveTo>
                  <a:lnTo>
                    <a:pt x="644169" y="43179"/>
                  </a:lnTo>
                  <a:lnTo>
                    <a:pt x="643585" y="41909"/>
                  </a:lnTo>
                  <a:lnTo>
                    <a:pt x="670928" y="41909"/>
                  </a:lnTo>
                  <a:lnTo>
                    <a:pt x="671223" y="43179"/>
                  </a:lnTo>
                  <a:close/>
                </a:path>
                <a:path w="673735" h="311150">
                  <a:moveTo>
                    <a:pt x="29394" y="43179"/>
                  </a:moveTo>
                  <a:lnTo>
                    <a:pt x="29536" y="42818"/>
                  </a:lnTo>
                  <a:lnTo>
                    <a:pt x="29394" y="43179"/>
                  </a:lnTo>
                  <a:close/>
                </a:path>
                <a:path w="673735" h="311150">
                  <a:moveTo>
                    <a:pt x="646517" y="49072"/>
                  </a:moveTo>
                  <a:lnTo>
                    <a:pt x="645109" y="45719"/>
                  </a:lnTo>
                  <a:lnTo>
                    <a:pt x="643946" y="42823"/>
                  </a:lnTo>
                  <a:lnTo>
                    <a:pt x="644169" y="43179"/>
                  </a:lnTo>
                  <a:lnTo>
                    <a:pt x="671223" y="43179"/>
                  </a:lnTo>
                  <a:lnTo>
                    <a:pt x="672109" y="46989"/>
                  </a:lnTo>
                  <a:lnTo>
                    <a:pt x="672363" y="48259"/>
                  </a:lnTo>
                  <a:lnTo>
                    <a:pt x="646328" y="48259"/>
                  </a:lnTo>
                  <a:lnTo>
                    <a:pt x="646517" y="49072"/>
                  </a:lnTo>
                  <a:close/>
                </a:path>
                <a:path w="673735" h="311150">
                  <a:moveTo>
                    <a:pt x="27889" y="46989"/>
                  </a:moveTo>
                  <a:lnTo>
                    <a:pt x="28371" y="45719"/>
                  </a:lnTo>
                  <a:lnTo>
                    <a:pt x="27889" y="46989"/>
                  </a:lnTo>
                  <a:close/>
                </a:path>
                <a:path w="673735" h="311150">
                  <a:moveTo>
                    <a:pt x="645591" y="46989"/>
                  </a:moveTo>
                  <a:lnTo>
                    <a:pt x="645090" y="45719"/>
                  </a:lnTo>
                  <a:lnTo>
                    <a:pt x="645591" y="46989"/>
                  </a:lnTo>
                  <a:close/>
                </a:path>
                <a:path w="673735" h="311150">
                  <a:moveTo>
                    <a:pt x="26771" y="49529"/>
                  </a:moveTo>
                  <a:lnTo>
                    <a:pt x="27139" y="48259"/>
                  </a:lnTo>
                  <a:lnTo>
                    <a:pt x="26940" y="49128"/>
                  </a:lnTo>
                  <a:lnTo>
                    <a:pt x="26771" y="49529"/>
                  </a:lnTo>
                  <a:close/>
                </a:path>
                <a:path w="673735" h="311150">
                  <a:moveTo>
                    <a:pt x="26940" y="49128"/>
                  </a:moveTo>
                  <a:lnTo>
                    <a:pt x="27139" y="48259"/>
                  </a:lnTo>
                  <a:lnTo>
                    <a:pt x="27304" y="48259"/>
                  </a:lnTo>
                  <a:lnTo>
                    <a:pt x="26940" y="49128"/>
                  </a:lnTo>
                  <a:close/>
                </a:path>
                <a:path w="673735" h="311150">
                  <a:moveTo>
                    <a:pt x="646709" y="49529"/>
                  </a:moveTo>
                  <a:lnTo>
                    <a:pt x="646517" y="49072"/>
                  </a:lnTo>
                  <a:lnTo>
                    <a:pt x="646328" y="48259"/>
                  </a:lnTo>
                  <a:lnTo>
                    <a:pt x="646709" y="49529"/>
                  </a:lnTo>
                  <a:close/>
                </a:path>
                <a:path w="673735" h="311150">
                  <a:moveTo>
                    <a:pt x="672544" y="49529"/>
                  </a:moveTo>
                  <a:lnTo>
                    <a:pt x="646709" y="49529"/>
                  </a:lnTo>
                  <a:lnTo>
                    <a:pt x="646328" y="48259"/>
                  </a:lnTo>
                  <a:lnTo>
                    <a:pt x="672363" y="48259"/>
                  </a:lnTo>
                  <a:lnTo>
                    <a:pt x="672544" y="49529"/>
                  </a:lnTo>
                  <a:close/>
                </a:path>
                <a:path w="673735" h="311150">
                  <a:moveTo>
                    <a:pt x="673087" y="53339"/>
                  </a:moveTo>
                  <a:lnTo>
                    <a:pt x="647509" y="53339"/>
                  </a:lnTo>
                  <a:lnTo>
                    <a:pt x="647255" y="52069"/>
                  </a:lnTo>
                  <a:lnTo>
                    <a:pt x="646517" y="49072"/>
                  </a:lnTo>
                  <a:lnTo>
                    <a:pt x="646709" y="49529"/>
                  </a:lnTo>
                  <a:lnTo>
                    <a:pt x="672544" y="49529"/>
                  </a:lnTo>
                  <a:lnTo>
                    <a:pt x="673087" y="53339"/>
                  </a:lnTo>
                  <a:close/>
                </a:path>
                <a:path w="673735" h="311150">
                  <a:moveTo>
                    <a:pt x="26847" y="49529"/>
                  </a:moveTo>
                  <a:lnTo>
                    <a:pt x="26940" y="49128"/>
                  </a:lnTo>
                  <a:lnTo>
                    <a:pt x="26847" y="49529"/>
                  </a:lnTo>
                  <a:close/>
                </a:path>
                <a:path w="673735" h="311150">
                  <a:moveTo>
                    <a:pt x="25971" y="53339"/>
                  </a:moveTo>
                  <a:lnTo>
                    <a:pt x="26225" y="52069"/>
                  </a:lnTo>
                  <a:lnTo>
                    <a:pt x="26158" y="52528"/>
                  </a:lnTo>
                  <a:lnTo>
                    <a:pt x="25971" y="53339"/>
                  </a:lnTo>
                  <a:close/>
                </a:path>
                <a:path w="673735" h="311150">
                  <a:moveTo>
                    <a:pt x="26163" y="52505"/>
                  </a:moveTo>
                  <a:lnTo>
                    <a:pt x="26225" y="52069"/>
                  </a:lnTo>
                  <a:lnTo>
                    <a:pt x="26163" y="52505"/>
                  </a:lnTo>
                  <a:close/>
                </a:path>
                <a:path w="673735" h="311150">
                  <a:moveTo>
                    <a:pt x="647320" y="52528"/>
                  </a:moveTo>
                  <a:lnTo>
                    <a:pt x="647214" y="52069"/>
                  </a:lnTo>
                  <a:lnTo>
                    <a:pt x="647320" y="52528"/>
                  </a:lnTo>
                  <a:close/>
                </a:path>
                <a:path w="673735" h="311150">
                  <a:moveTo>
                    <a:pt x="647509" y="53339"/>
                  </a:moveTo>
                  <a:lnTo>
                    <a:pt x="647320" y="52528"/>
                  </a:lnTo>
                  <a:lnTo>
                    <a:pt x="647255" y="52069"/>
                  </a:lnTo>
                  <a:lnTo>
                    <a:pt x="647509" y="53339"/>
                  </a:lnTo>
                  <a:close/>
                </a:path>
                <a:path w="673735" h="311150">
                  <a:moveTo>
                    <a:pt x="26044" y="53339"/>
                  </a:moveTo>
                  <a:lnTo>
                    <a:pt x="26163" y="52505"/>
                  </a:lnTo>
                  <a:lnTo>
                    <a:pt x="26044" y="53339"/>
                  </a:lnTo>
                  <a:close/>
                </a:path>
                <a:path w="673735" h="311150">
                  <a:moveTo>
                    <a:pt x="673347" y="57149"/>
                  </a:moveTo>
                  <a:lnTo>
                    <a:pt x="647979" y="57149"/>
                  </a:lnTo>
                  <a:lnTo>
                    <a:pt x="647839" y="55879"/>
                  </a:lnTo>
                  <a:lnTo>
                    <a:pt x="647320" y="52528"/>
                  </a:lnTo>
                  <a:lnTo>
                    <a:pt x="647509" y="53339"/>
                  </a:lnTo>
                  <a:lnTo>
                    <a:pt x="673087" y="53339"/>
                  </a:lnTo>
                  <a:lnTo>
                    <a:pt x="673214" y="54609"/>
                  </a:lnTo>
                  <a:lnTo>
                    <a:pt x="673347" y="57149"/>
                  </a:lnTo>
                  <a:close/>
                </a:path>
                <a:path w="673735" h="311150">
                  <a:moveTo>
                    <a:pt x="25585" y="56561"/>
                  </a:moveTo>
                  <a:lnTo>
                    <a:pt x="25628" y="55879"/>
                  </a:lnTo>
                  <a:lnTo>
                    <a:pt x="25585" y="56561"/>
                  </a:lnTo>
                  <a:close/>
                </a:path>
                <a:path w="673735" h="311150">
                  <a:moveTo>
                    <a:pt x="647875" y="56424"/>
                  </a:moveTo>
                  <a:lnTo>
                    <a:pt x="647798" y="55879"/>
                  </a:lnTo>
                  <a:lnTo>
                    <a:pt x="647875" y="56424"/>
                  </a:lnTo>
                  <a:close/>
                </a:path>
                <a:path w="673735" h="311150">
                  <a:moveTo>
                    <a:pt x="647979" y="57149"/>
                  </a:moveTo>
                  <a:lnTo>
                    <a:pt x="647895" y="56561"/>
                  </a:lnTo>
                  <a:lnTo>
                    <a:pt x="647839" y="55879"/>
                  </a:lnTo>
                  <a:lnTo>
                    <a:pt x="647979" y="57149"/>
                  </a:lnTo>
                  <a:close/>
                </a:path>
                <a:path w="673735" h="311150">
                  <a:moveTo>
                    <a:pt x="673480" y="250189"/>
                  </a:moveTo>
                  <a:lnTo>
                    <a:pt x="648080" y="250189"/>
                  </a:lnTo>
                  <a:lnTo>
                    <a:pt x="648093" y="248919"/>
                  </a:lnTo>
                  <a:lnTo>
                    <a:pt x="648080" y="59689"/>
                  </a:lnTo>
                  <a:lnTo>
                    <a:pt x="647875" y="56424"/>
                  </a:lnTo>
                  <a:lnTo>
                    <a:pt x="647979" y="57149"/>
                  </a:lnTo>
                  <a:lnTo>
                    <a:pt x="673347" y="57149"/>
                  </a:lnTo>
                  <a:lnTo>
                    <a:pt x="673480" y="59689"/>
                  </a:lnTo>
                  <a:lnTo>
                    <a:pt x="673480" y="250189"/>
                  </a:lnTo>
                  <a:close/>
                </a:path>
                <a:path w="673735" h="311150">
                  <a:moveTo>
                    <a:pt x="25548" y="57149"/>
                  </a:moveTo>
                  <a:lnTo>
                    <a:pt x="25585" y="56561"/>
                  </a:lnTo>
                  <a:lnTo>
                    <a:pt x="25548" y="57149"/>
                  </a:lnTo>
                  <a:close/>
                </a:path>
                <a:path w="673735" h="311150">
                  <a:moveTo>
                    <a:pt x="25400" y="249187"/>
                  </a:moveTo>
                  <a:lnTo>
                    <a:pt x="25387" y="248919"/>
                  </a:lnTo>
                  <a:lnTo>
                    <a:pt x="25400" y="249187"/>
                  </a:lnTo>
                  <a:close/>
                </a:path>
                <a:path w="673735" h="311150">
                  <a:moveTo>
                    <a:pt x="648080" y="249174"/>
                  </a:moveTo>
                  <a:lnTo>
                    <a:pt x="648080" y="248919"/>
                  </a:lnTo>
                  <a:lnTo>
                    <a:pt x="648080" y="249174"/>
                  </a:lnTo>
                  <a:close/>
                </a:path>
                <a:path w="673735" h="311150">
                  <a:moveTo>
                    <a:pt x="673280" y="253999"/>
                  </a:moveTo>
                  <a:lnTo>
                    <a:pt x="647839" y="253999"/>
                  </a:lnTo>
                  <a:lnTo>
                    <a:pt x="647979" y="252729"/>
                  </a:lnTo>
                  <a:lnTo>
                    <a:pt x="648030" y="250189"/>
                  </a:lnTo>
                  <a:lnTo>
                    <a:pt x="648080" y="249174"/>
                  </a:lnTo>
                  <a:lnTo>
                    <a:pt x="648080" y="250189"/>
                  </a:lnTo>
                  <a:lnTo>
                    <a:pt x="673480" y="250189"/>
                  </a:lnTo>
                  <a:lnTo>
                    <a:pt x="673280" y="253999"/>
                  </a:lnTo>
                  <a:close/>
                </a:path>
                <a:path w="673735" h="311150">
                  <a:moveTo>
                    <a:pt x="25447" y="250189"/>
                  </a:moveTo>
                  <a:lnTo>
                    <a:pt x="25400" y="249187"/>
                  </a:lnTo>
                  <a:lnTo>
                    <a:pt x="25447" y="250189"/>
                  </a:lnTo>
                  <a:close/>
                </a:path>
                <a:path w="673735" h="311150">
                  <a:moveTo>
                    <a:pt x="25601" y="253431"/>
                  </a:moveTo>
                  <a:lnTo>
                    <a:pt x="25501" y="252729"/>
                  </a:lnTo>
                  <a:lnTo>
                    <a:pt x="25601" y="253431"/>
                  </a:lnTo>
                  <a:close/>
                </a:path>
                <a:path w="673735" h="311150">
                  <a:moveTo>
                    <a:pt x="647862" y="253553"/>
                  </a:moveTo>
                  <a:lnTo>
                    <a:pt x="647903" y="252729"/>
                  </a:lnTo>
                  <a:lnTo>
                    <a:pt x="647862" y="253553"/>
                  </a:lnTo>
                  <a:close/>
                </a:path>
                <a:path w="673735" h="311150">
                  <a:moveTo>
                    <a:pt x="647839" y="253999"/>
                  </a:moveTo>
                  <a:lnTo>
                    <a:pt x="647862" y="253553"/>
                  </a:lnTo>
                  <a:lnTo>
                    <a:pt x="647979" y="252729"/>
                  </a:lnTo>
                  <a:lnTo>
                    <a:pt x="647839" y="253999"/>
                  </a:lnTo>
                  <a:close/>
                </a:path>
                <a:path w="673735" h="311150">
                  <a:moveTo>
                    <a:pt x="25682" y="253999"/>
                  </a:moveTo>
                  <a:lnTo>
                    <a:pt x="25601" y="253431"/>
                  </a:lnTo>
                  <a:lnTo>
                    <a:pt x="25682" y="253999"/>
                  </a:lnTo>
                  <a:close/>
                </a:path>
                <a:path w="673735" h="311150">
                  <a:moveTo>
                    <a:pt x="672906" y="257809"/>
                  </a:moveTo>
                  <a:lnTo>
                    <a:pt x="647255" y="257809"/>
                  </a:lnTo>
                  <a:lnTo>
                    <a:pt x="647509" y="256539"/>
                  </a:lnTo>
                  <a:lnTo>
                    <a:pt x="647862" y="253553"/>
                  </a:lnTo>
                  <a:lnTo>
                    <a:pt x="647839" y="253999"/>
                  </a:lnTo>
                  <a:lnTo>
                    <a:pt x="673280" y="253999"/>
                  </a:lnTo>
                  <a:lnTo>
                    <a:pt x="673214" y="255269"/>
                  </a:lnTo>
                  <a:lnTo>
                    <a:pt x="673087" y="256539"/>
                  </a:lnTo>
                  <a:lnTo>
                    <a:pt x="672906" y="257809"/>
                  </a:lnTo>
                  <a:close/>
                </a:path>
                <a:path w="673735" h="311150">
                  <a:moveTo>
                    <a:pt x="26225" y="257809"/>
                  </a:moveTo>
                  <a:lnTo>
                    <a:pt x="25971" y="256539"/>
                  </a:lnTo>
                  <a:lnTo>
                    <a:pt x="26158" y="257351"/>
                  </a:lnTo>
                  <a:lnTo>
                    <a:pt x="26225" y="257809"/>
                  </a:lnTo>
                  <a:close/>
                </a:path>
                <a:path w="673735" h="311150">
                  <a:moveTo>
                    <a:pt x="26163" y="257374"/>
                  </a:moveTo>
                  <a:lnTo>
                    <a:pt x="25971" y="256539"/>
                  </a:lnTo>
                  <a:lnTo>
                    <a:pt x="26163" y="257374"/>
                  </a:lnTo>
                  <a:close/>
                </a:path>
                <a:path w="673735" h="311150">
                  <a:moveTo>
                    <a:pt x="647320" y="257351"/>
                  </a:moveTo>
                  <a:lnTo>
                    <a:pt x="647436" y="256539"/>
                  </a:lnTo>
                  <a:lnTo>
                    <a:pt x="647320" y="257351"/>
                  </a:lnTo>
                  <a:close/>
                </a:path>
                <a:path w="673735" h="311150">
                  <a:moveTo>
                    <a:pt x="647255" y="257809"/>
                  </a:moveTo>
                  <a:lnTo>
                    <a:pt x="647320" y="257351"/>
                  </a:lnTo>
                  <a:lnTo>
                    <a:pt x="647509" y="256539"/>
                  </a:lnTo>
                  <a:lnTo>
                    <a:pt x="647255" y="257809"/>
                  </a:lnTo>
                  <a:close/>
                </a:path>
                <a:path w="673735" h="311150">
                  <a:moveTo>
                    <a:pt x="672363" y="261619"/>
                  </a:moveTo>
                  <a:lnTo>
                    <a:pt x="646328" y="261619"/>
                  </a:lnTo>
                  <a:lnTo>
                    <a:pt x="646709" y="260349"/>
                  </a:lnTo>
                  <a:lnTo>
                    <a:pt x="647320" y="257351"/>
                  </a:lnTo>
                  <a:lnTo>
                    <a:pt x="647255" y="257809"/>
                  </a:lnTo>
                  <a:lnTo>
                    <a:pt x="672906" y="257809"/>
                  </a:lnTo>
                  <a:lnTo>
                    <a:pt x="672363" y="261619"/>
                  </a:lnTo>
                  <a:close/>
                </a:path>
                <a:path w="673735" h="311150">
                  <a:moveTo>
                    <a:pt x="26263" y="257809"/>
                  </a:moveTo>
                  <a:lnTo>
                    <a:pt x="26163" y="257374"/>
                  </a:lnTo>
                  <a:lnTo>
                    <a:pt x="26263" y="257809"/>
                  </a:lnTo>
                  <a:close/>
                </a:path>
                <a:path w="673735" h="311150">
                  <a:moveTo>
                    <a:pt x="27139" y="261619"/>
                  </a:moveTo>
                  <a:lnTo>
                    <a:pt x="26771" y="260349"/>
                  </a:lnTo>
                  <a:lnTo>
                    <a:pt x="26952" y="260807"/>
                  </a:lnTo>
                  <a:lnTo>
                    <a:pt x="27139" y="261619"/>
                  </a:lnTo>
                  <a:close/>
                </a:path>
                <a:path w="673735" h="311150">
                  <a:moveTo>
                    <a:pt x="26940" y="260751"/>
                  </a:moveTo>
                  <a:lnTo>
                    <a:pt x="26771" y="260349"/>
                  </a:lnTo>
                  <a:lnTo>
                    <a:pt x="26940" y="260751"/>
                  </a:lnTo>
                  <a:close/>
                </a:path>
                <a:path w="673735" h="311150">
                  <a:moveTo>
                    <a:pt x="646517" y="260807"/>
                  </a:moveTo>
                  <a:lnTo>
                    <a:pt x="646623" y="260349"/>
                  </a:lnTo>
                  <a:lnTo>
                    <a:pt x="646517" y="260807"/>
                  </a:lnTo>
                  <a:close/>
                </a:path>
                <a:path w="673735" h="311150">
                  <a:moveTo>
                    <a:pt x="646328" y="261619"/>
                  </a:moveTo>
                  <a:lnTo>
                    <a:pt x="646540" y="260751"/>
                  </a:lnTo>
                  <a:lnTo>
                    <a:pt x="646709" y="260349"/>
                  </a:lnTo>
                  <a:lnTo>
                    <a:pt x="646328" y="261619"/>
                  </a:lnTo>
                  <a:close/>
                </a:path>
                <a:path w="673735" h="311150">
                  <a:moveTo>
                    <a:pt x="27304" y="261619"/>
                  </a:moveTo>
                  <a:lnTo>
                    <a:pt x="27139" y="261619"/>
                  </a:lnTo>
                  <a:lnTo>
                    <a:pt x="26940" y="260751"/>
                  </a:lnTo>
                  <a:lnTo>
                    <a:pt x="27304" y="261619"/>
                  </a:lnTo>
                  <a:close/>
                </a:path>
                <a:path w="673735" h="311150">
                  <a:moveTo>
                    <a:pt x="671814" y="264159"/>
                  </a:moveTo>
                  <a:lnTo>
                    <a:pt x="645109" y="264159"/>
                  </a:lnTo>
                  <a:lnTo>
                    <a:pt x="646517" y="260807"/>
                  </a:lnTo>
                  <a:lnTo>
                    <a:pt x="646328" y="261619"/>
                  </a:lnTo>
                  <a:lnTo>
                    <a:pt x="672363" y="261619"/>
                  </a:lnTo>
                  <a:lnTo>
                    <a:pt x="672109" y="262889"/>
                  </a:lnTo>
                  <a:lnTo>
                    <a:pt x="671814" y="264159"/>
                  </a:lnTo>
                  <a:close/>
                </a:path>
                <a:path w="673735" h="311150">
                  <a:moveTo>
                    <a:pt x="28390" y="264159"/>
                  </a:moveTo>
                  <a:lnTo>
                    <a:pt x="27889" y="262889"/>
                  </a:lnTo>
                  <a:lnTo>
                    <a:pt x="28390" y="264159"/>
                  </a:lnTo>
                  <a:close/>
                </a:path>
                <a:path w="673735" h="311150">
                  <a:moveTo>
                    <a:pt x="670928" y="267969"/>
                  </a:moveTo>
                  <a:lnTo>
                    <a:pt x="643585" y="267969"/>
                  </a:lnTo>
                  <a:lnTo>
                    <a:pt x="644169" y="266699"/>
                  </a:lnTo>
                  <a:lnTo>
                    <a:pt x="645591" y="262889"/>
                  </a:lnTo>
                  <a:lnTo>
                    <a:pt x="645109" y="264159"/>
                  </a:lnTo>
                  <a:lnTo>
                    <a:pt x="671814" y="264159"/>
                  </a:lnTo>
                  <a:lnTo>
                    <a:pt x="670928" y="267969"/>
                  </a:lnTo>
                  <a:close/>
                </a:path>
                <a:path w="673735" h="311150">
                  <a:moveTo>
                    <a:pt x="29895" y="267969"/>
                  </a:moveTo>
                  <a:lnTo>
                    <a:pt x="29311" y="266699"/>
                  </a:lnTo>
                  <a:lnTo>
                    <a:pt x="29536" y="267061"/>
                  </a:lnTo>
                  <a:lnTo>
                    <a:pt x="29895" y="267969"/>
                  </a:lnTo>
                  <a:close/>
                </a:path>
                <a:path w="673735" h="311150">
                  <a:moveTo>
                    <a:pt x="29536" y="267061"/>
                  </a:moveTo>
                  <a:lnTo>
                    <a:pt x="29311" y="266699"/>
                  </a:lnTo>
                  <a:lnTo>
                    <a:pt x="29536" y="267061"/>
                  </a:lnTo>
                  <a:close/>
                </a:path>
                <a:path w="673735" h="311150">
                  <a:moveTo>
                    <a:pt x="643946" y="267056"/>
                  </a:moveTo>
                  <a:lnTo>
                    <a:pt x="644086" y="266699"/>
                  </a:lnTo>
                  <a:lnTo>
                    <a:pt x="643946" y="267056"/>
                  </a:lnTo>
                  <a:close/>
                </a:path>
                <a:path w="673735" h="311150">
                  <a:moveTo>
                    <a:pt x="643585" y="267969"/>
                  </a:moveTo>
                  <a:lnTo>
                    <a:pt x="643946" y="267056"/>
                  </a:lnTo>
                  <a:lnTo>
                    <a:pt x="644169" y="266699"/>
                  </a:lnTo>
                  <a:lnTo>
                    <a:pt x="643585" y="267969"/>
                  </a:lnTo>
                  <a:close/>
                </a:path>
                <a:path w="673735" h="311150">
                  <a:moveTo>
                    <a:pt x="670026" y="270509"/>
                  </a:moveTo>
                  <a:lnTo>
                    <a:pt x="641781" y="270509"/>
                  </a:lnTo>
                  <a:lnTo>
                    <a:pt x="643946" y="267056"/>
                  </a:lnTo>
                  <a:lnTo>
                    <a:pt x="643585" y="267969"/>
                  </a:lnTo>
                  <a:lnTo>
                    <a:pt x="670928" y="267969"/>
                  </a:lnTo>
                  <a:lnTo>
                    <a:pt x="670560" y="269239"/>
                  </a:lnTo>
                  <a:lnTo>
                    <a:pt x="670026" y="270509"/>
                  </a:lnTo>
                  <a:close/>
                </a:path>
                <a:path w="673735" h="311150">
                  <a:moveTo>
                    <a:pt x="30103" y="267969"/>
                  </a:moveTo>
                  <a:lnTo>
                    <a:pt x="29895" y="267969"/>
                  </a:lnTo>
                  <a:lnTo>
                    <a:pt x="29536" y="267061"/>
                  </a:lnTo>
                  <a:lnTo>
                    <a:pt x="30103" y="267969"/>
                  </a:lnTo>
                  <a:close/>
                </a:path>
                <a:path w="673735" h="311150">
                  <a:moveTo>
                    <a:pt x="31923" y="270509"/>
                  </a:moveTo>
                  <a:lnTo>
                    <a:pt x="31686" y="270509"/>
                  </a:lnTo>
                  <a:lnTo>
                    <a:pt x="31013" y="269239"/>
                  </a:lnTo>
                  <a:lnTo>
                    <a:pt x="31923" y="270509"/>
                  </a:lnTo>
                  <a:close/>
                </a:path>
                <a:path w="673735" h="311150">
                  <a:moveTo>
                    <a:pt x="668959" y="273049"/>
                  </a:moveTo>
                  <a:lnTo>
                    <a:pt x="639724" y="273049"/>
                  </a:lnTo>
                  <a:lnTo>
                    <a:pt x="642467" y="269239"/>
                  </a:lnTo>
                  <a:lnTo>
                    <a:pt x="641781" y="270509"/>
                  </a:lnTo>
                  <a:lnTo>
                    <a:pt x="670026" y="270509"/>
                  </a:lnTo>
                  <a:lnTo>
                    <a:pt x="668959" y="273049"/>
                  </a:lnTo>
                  <a:close/>
                </a:path>
                <a:path w="673735" h="311150">
                  <a:moveTo>
                    <a:pt x="34006" y="273049"/>
                  </a:moveTo>
                  <a:lnTo>
                    <a:pt x="33743" y="273049"/>
                  </a:lnTo>
                  <a:lnTo>
                    <a:pt x="32981" y="271779"/>
                  </a:lnTo>
                  <a:lnTo>
                    <a:pt x="34006" y="273049"/>
                  </a:lnTo>
                  <a:close/>
                </a:path>
                <a:path w="673735" h="311150">
                  <a:moveTo>
                    <a:pt x="667808" y="275589"/>
                  </a:moveTo>
                  <a:lnTo>
                    <a:pt x="637425" y="275589"/>
                  </a:lnTo>
                  <a:lnTo>
                    <a:pt x="640499" y="271779"/>
                  </a:lnTo>
                  <a:lnTo>
                    <a:pt x="639724" y="273049"/>
                  </a:lnTo>
                  <a:lnTo>
                    <a:pt x="668959" y="273049"/>
                  </a:lnTo>
                  <a:lnTo>
                    <a:pt x="668477" y="274319"/>
                  </a:lnTo>
                  <a:lnTo>
                    <a:pt x="667808" y="275589"/>
                  </a:lnTo>
                  <a:close/>
                </a:path>
                <a:path w="673735" h="311150">
                  <a:moveTo>
                    <a:pt x="36322" y="275589"/>
                  </a:moveTo>
                  <a:lnTo>
                    <a:pt x="36055" y="275589"/>
                  </a:lnTo>
                  <a:lnTo>
                    <a:pt x="35191" y="274319"/>
                  </a:lnTo>
                  <a:lnTo>
                    <a:pt x="36322" y="275589"/>
                  </a:lnTo>
                  <a:close/>
                </a:path>
                <a:path w="673735" h="311150">
                  <a:moveTo>
                    <a:pt x="666470" y="278129"/>
                  </a:moveTo>
                  <a:lnTo>
                    <a:pt x="634898" y="278129"/>
                  </a:lnTo>
                  <a:lnTo>
                    <a:pt x="638289" y="274319"/>
                  </a:lnTo>
                  <a:lnTo>
                    <a:pt x="637425" y="275589"/>
                  </a:lnTo>
                  <a:lnTo>
                    <a:pt x="667808" y="275589"/>
                  </a:lnTo>
                  <a:lnTo>
                    <a:pt x="666470" y="278129"/>
                  </a:lnTo>
                  <a:close/>
                </a:path>
                <a:path w="673735" h="311150">
                  <a:moveTo>
                    <a:pt x="39471" y="278129"/>
                  </a:moveTo>
                  <a:lnTo>
                    <a:pt x="38582" y="278129"/>
                  </a:lnTo>
                  <a:lnTo>
                    <a:pt x="37642" y="276859"/>
                  </a:lnTo>
                  <a:lnTo>
                    <a:pt x="39471" y="278129"/>
                  </a:lnTo>
                  <a:close/>
                </a:path>
                <a:path w="673735" h="311150">
                  <a:moveTo>
                    <a:pt x="661898" y="285749"/>
                  </a:moveTo>
                  <a:lnTo>
                    <a:pt x="612508" y="285749"/>
                  </a:lnTo>
                  <a:lnTo>
                    <a:pt x="617372" y="284479"/>
                  </a:lnTo>
                  <a:lnTo>
                    <a:pt x="619582" y="284479"/>
                  </a:lnTo>
                  <a:lnTo>
                    <a:pt x="624154" y="283209"/>
                  </a:lnTo>
                  <a:lnTo>
                    <a:pt x="626173" y="283209"/>
                  </a:lnTo>
                  <a:lnTo>
                    <a:pt x="630339" y="280669"/>
                  </a:lnTo>
                  <a:lnTo>
                    <a:pt x="629259" y="280669"/>
                  </a:lnTo>
                  <a:lnTo>
                    <a:pt x="633183" y="279399"/>
                  </a:lnTo>
                  <a:lnTo>
                    <a:pt x="632167" y="279399"/>
                  </a:lnTo>
                  <a:lnTo>
                    <a:pt x="635838" y="276859"/>
                  </a:lnTo>
                  <a:lnTo>
                    <a:pt x="634898" y="278129"/>
                  </a:lnTo>
                  <a:lnTo>
                    <a:pt x="666470" y="278129"/>
                  </a:lnTo>
                  <a:lnTo>
                    <a:pt x="665886" y="279399"/>
                  </a:lnTo>
                  <a:lnTo>
                    <a:pt x="663498" y="283209"/>
                  </a:lnTo>
                  <a:lnTo>
                    <a:pt x="662813" y="284479"/>
                  </a:lnTo>
                  <a:lnTo>
                    <a:pt x="661898" y="285749"/>
                  </a:lnTo>
                  <a:close/>
                </a:path>
                <a:path w="673735" h="311150">
                  <a:moveTo>
                    <a:pt x="50533" y="283209"/>
                  </a:moveTo>
                  <a:lnTo>
                    <a:pt x="47307" y="283209"/>
                  </a:lnTo>
                  <a:lnTo>
                    <a:pt x="46151" y="281939"/>
                  </a:lnTo>
                  <a:lnTo>
                    <a:pt x="50533" y="283209"/>
                  </a:lnTo>
                  <a:close/>
                </a:path>
                <a:path w="673735" h="311150">
                  <a:moveTo>
                    <a:pt x="626173" y="283209"/>
                  </a:moveTo>
                  <a:lnTo>
                    <a:pt x="622947" y="283209"/>
                  </a:lnTo>
                  <a:lnTo>
                    <a:pt x="627316" y="281939"/>
                  </a:lnTo>
                  <a:lnTo>
                    <a:pt x="626173" y="283209"/>
                  </a:lnTo>
                  <a:close/>
                </a:path>
                <a:path w="673735" h="311150">
                  <a:moveTo>
                    <a:pt x="637197" y="306069"/>
                  </a:moveTo>
                  <a:lnTo>
                    <a:pt x="36283" y="306069"/>
                  </a:lnTo>
                  <a:lnTo>
                    <a:pt x="32118" y="303529"/>
                  </a:lnTo>
                  <a:lnTo>
                    <a:pt x="641362" y="303529"/>
                  </a:lnTo>
                  <a:lnTo>
                    <a:pt x="637197" y="306069"/>
                  </a:lnTo>
                  <a:close/>
                </a:path>
                <a:path w="673735" h="311150">
                  <a:moveTo>
                    <a:pt x="631672" y="307339"/>
                  </a:moveTo>
                  <a:lnTo>
                    <a:pt x="41795" y="307339"/>
                  </a:lnTo>
                  <a:lnTo>
                    <a:pt x="37426" y="306069"/>
                  </a:lnTo>
                  <a:lnTo>
                    <a:pt x="636054" y="306069"/>
                  </a:lnTo>
                  <a:lnTo>
                    <a:pt x="631672" y="307339"/>
                  </a:lnTo>
                  <a:close/>
                </a:path>
                <a:path w="673735" h="311150">
                  <a:moveTo>
                    <a:pt x="624662" y="309879"/>
                  </a:moveTo>
                  <a:lnTo>
                    <a:pt x="48818" y="309879"/>
                  </a:lnTo>
                  <a:lnTo>
                    <a:pt x="47574" y="308609"/>
                  </a:lnTo>
                  <a:lnTo>
                    <a:pt x="43002" y="307339"/>
                  </a:lnTo>
                  <a:lnTo>
                    <a:pt x="630478" y="307339"/>
                  </a:lnTo>
                  <a:lnTo>
                    <a:pt x="625906" y="308609"/>
                  </a:lnTo>
                  <a:lnTo>
                    <a:pt x="624662" y="309879"/>
                  </a:lnTo>
                  <a:close/>
                </a:path>
                <a:path w="673735" h="311150">
                  <a:moveTo>
                    <a:pt x="613143" y="311149"/>
                  </a:moveTo>
                  <a:lnTo>
                    <a:pt x="59689" y="309879"/>
                  </a:lnTo>
                  <a:lnTo>
                    <a:pt x="613790" y="309879"/>
                  </a:lnTo>
                  <a:lnTo>
                    <a:pt x="613143" y="311149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5143500"/>
                </a:moveTo>
                <a:lnTo>
                  <a:pt x="0" y="5143500"/>
                </a:lnTo>
                <a:lnTo>
                  <a:pt x="0" y="0"/>
                </a:lnTo>
                <a:lnTo>
                  <a:pt x="9144000" y="0"/>
                </a:lnTo>
                <a:lnTo>
                  <a:pt x="9144000" y="514350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879377" y="3576581"/>
            <a:ext cx="3363425" cy="12073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2000" b="1" spc="-5" dirty="0">
                <a:solidFill>
                  <a:srgbClr val="FFFFFF"/>
                </a:solidFill>
                <a:latin typeface="Bahnschrift" panose="020B0502040204020203"/>
                <a:cs typeface="Bahnschrift" panose="020B0502040204020203"/>
              </a:rPr>
              <a:t>SK</a:t>
            </a:r>
            <a:r>
              <a:rPr sz="2000" b="1" spc="114" dirty="0">
                <a:solidFill>
                  <a:srgbClr val="FFFFFF"/>
                </a:solidFill>
                <a:latin typeface="Bahnschrift" panose="020B0502040204020203"/>
                <a:cs typeface="Bahnschrift" panose="020B0502040204020203"/>
              </a:rPr>
              <a:t> </a:t>
            </a:r>
            <a:r>
              <a:rPr sz="2000" b="1" spc="-5" dirty="0" err="1">
                <a:solidFill>
                  <a:srgbClr val="FFFFFF"/>
                </a:solidFill>
                <a:latin typeface="Bahnschrift" panose="020B0502040204020203"/>
                <a:cs typeface="Bahnschrift" panose="020B0502040204020203"/>
              </a:rPr>
              <a:t>Rektor</a:t>
            </a:r>
            <a:r>
              <a:rPr sz="2000" b="1" spc="-5" dirty="0">
                <a:solidFill>
                  <a:srgbClr val="FFFFFF"/>
                </a:solidFill>
                <a:latin typeface="Bahnschrift" panose="020B0502040204020203"/>
                <a:cs typeface="Bahnschrift" panose="020B0502040204020203"/>
              </a:rPr>
              <a:t> ISI</a:t>
            </a:r>
            <a:r>
              <a:rPr sz="2000" b="1" spc="120" dirty="0">
                <a:solidFill>
                  <a:srgbClr val="FFFFFF"/>
                </a:solidFill>
                <a:latin typeface="Bahnschrift" panose="020B0502040204020203"/>
                <a:cs typeface="Bahnschrift" panose="020B0502040204020203"/>
              </a:rPr>
              <a:t> </a:t>
            </a:r>
            <a:r>
              <a:rPr sz="2000" b="1" spc="-5" dirty="0" smtClean="0">
                <a:solidFill>
                  <a:srgbClr val="FFFFFF"/>
                </a:solidFill>
                <a:latin typeface="Bahnschrift" panose="020B0502040204020203"/>
                <a:cs typeface="Bahnschrift" panose="020B0502040204020203"/>
              </a:rPr>
              <a:t>Yogyakarta  </a:t>
            </a:r>
            <a:r>
              <a:rPr sz="2000" b="1" spc="-5" dirty="0" err="1" smtClean="0">
                <a:solidFill>
                  <a:srgbClr val="FFFFFF"/>
                </a:solidFill>
                <a:latin typeface="Bahnschrift" panose="020B0502040204020203"/>
                <a:cs typeface="Bahnschrift" panose="020B0502040204020203"/>
              </a:rPr>
              <a:t>Nomor</a:t>
            </a:r>
            <a:r>
              <a:rPr sz="2000" b="1" spc="-5" dirty="0" smtClean="0">
                <a:solidFill>
                  <a:srgbClr val="FFFFFF"/>
                </a:solidFill>
                <a:latin typeface="Bahnschrift" panose="020B0502040204020203"/>
                <a:cs typeface="Bahnschrift" panose="020B0502040204020203"/>
              </a:rPr>
              <a:t> 6 </a:t>
            </a:r>
            <a:r>
              <a:rPr sz="2000" b="1" spc="-5" dirty="0" err="1">
                <a:solidFill>
                  <a:srgbClr val="FFFFFF"/>
                </a:solidFill>
                <a:latin typeface="Bahnschrift" panose="020B0502040204020203"/>
                <a:cs typeface="Bahnschrift" panose="020B0502040204020203"/>
              </a:rPr>
              <a:t>T</a:t>
            </a:r>
            <a:r>
              <a:rPr sz="2000" b="1" spc="-5" dirty="0" err="1" smtClean="0">
                <a:solidFill>
                  <a:srgbClr val="FFFFFF"/>
                </a:solidFill>
                <a:latin typeface="Bahnschrift" panose="020B0502040204020203"/>
                <a:cs typeface="Bahnschrift" panose="020B0502040204020203"/>
              </a:rPr>
              <a:t>ahun</a:t>
            </a:r>
            <a:r>
              <a:rPr sz="2000" b="1" spc="-5" dirty="0" smtClean="0">
                <a:solidFill>
                  <a:srgbClr val="FFFFFF"/>
                </a:solidFill>
                <a:latin typeface="Bahnschrift" panose="020B0502040204020203"/>
                <a:cs typeface="Bahnschrift" panose="020B0502040204020203"/>
              </a:rPr>
              <a:t> 2022 .</a:t>
            </a:r>
            <a:endParaRPr sz="2000" b="1" spc="-5" dirty="0">
              <a:solidFill>
                <a:srgbClr val="FFFFFF"/>
              </a:solidFill>
              <a:latin typeface="Bahnschrift" panose="020B0502040204020203"/>
              <a:cs typeface="Bahnschrift" panose="020B0502040204020203"/>
            </a:endParaRP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id-ID" sz="2000" dirty="0">
                <a:hlinkClick r:id="rId2"/>
              </a:rPr>
              <a:t>http://digilib.isi.ac.id/13011</a:t>
            </a:r>
            <a:endParaRPr sz="2000" b="1" spc="-5" dirty="0">
              <a:solidFill>
                <a:srgbClr val="FFFFFF"/>
              </a:solidFill>
              <a:latin typeface="Bahnschrift" panose="020B0502040204020203"/>
              <a:cs typeface="Bahnschrift" panose="020B0502040204020203"/>
            </a:endParaRP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endParaRPr sz="1600" b="1" dirty="0">
              <a:latin typeface="Bahnschrift" panose="020B0502040204020203"/>
              <a:cs typeface="Bahnschrift" panose="020B0502040204020203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143504" y="500047"/>
            <a:ext cx="2656526" cy="2941991"/>
            <a:chOff x="6418592" y="550572"/>
            <a:chExt cx="2156460" cy="2547620"/>
          </a:xfrm>
        </p:grpSpPr>
        <p:sp>
          <p:nvSpPr>
            <p:cNvPr id="5" name="object 5"/>
            <p:cNvSpPr/>
            <p:nvPr/>
          </p:nvSpPr>
          <p:spPr>
            <a:xfrm>
              <a:off x="6717753" y="1813767"/>
              <a:ext cx="1561465" cy="601345"/>
            </a:xfrm>
            <a:custGeom>
              <a:avLst/>
              <a:gdLst/>
              <a:ahLst/>
              <a:cxnLst/>
              <a:rect l="l" t="t" r="r" b="b"/>
              <a:pathLst>
                <a:path w="1561465" h="601344">
                  <a:moveTo>
                    <a:pt x="788441" y="601124"/>
                  </a:moveTo>
                  <a:lnTo>
                    <a:pt x="533607" y="595334"/>
                  </a:lnTo>
                  <a:lnTo>
                    <a:pt x="434606" y="592259"/>
                  </a:lnTo>
                  <a:lnTo>
                    <a:pt x="384224" y="590191"/>
                  </a:lnTo>
                  <a:lnTo>
                    <a:pt x="333845" y="587624"/>
                  </a:lnTo>
                  <a:lnTo>
                    <a:pt x="182714" y="578467"/>
                  </a:lnTo>
                  <a:lnTo>
                    <a:pt x="33248" y="566656"/>
                  </a:lnTo>
                  <a:lnTo>
                    <a:pt x="1389" y="545602"/>
                  </a:lnTo>
                  <a:lnTo>
                    <a:pt x="0" y="529966"/>
                  </a:lnTo>
                  <a:lnTo>
                    <a:pt x="2266" y="500084"/>
                  </a:lnTo>
                  <a:lnTo>
                    <a:pt x="12885" y="441426"/>
                  </a:lnTo>
                  <a:lnTo>
                    <a:pt x="37490" y="362267"/>
                  </a:lnTo>
                  <a:lnTo>
                    <a:pt x="58087" y="314207"/>
                  </a:lnTo>
                  <a:lnTo>
                    <a:pt x="82461" y="268349"/>
                  </a:lnTo>
                  <a:lnTo>
                    <a:pt x="110589" y="224708"/>
                  </a:lnTo>
                  <a:lnTo>
                    <a:pt x="142451" y="183296"/>
                  </a:lnTo>
                  <a:lnTo>
                    <a:pt x="178028" y="144127"/>
                  </a:lnTo>
                  <a:lnTo>
                    <a:pt x="218926" y="105965"/>
                  </a:lnTo>
                  <a:lnTo>
                    <a:pt x="262734" y="71917"/>
                  </a:lnTo>
                  <a:lnTo>
                    <a:pt x="309680" y="42395"/>
                  </a:lnTo>
                  <a:lnTo>
                    <a:pt x="359994" y="17813"/>
                  </a:lnTo>
                  <a:lnTo>
                    <a:pt x="403298" y="4911"/>
                  </a:lnTo>
                  <a:lnTo>
                    <a:pt x="425748" y="2745"/>
                  </a:lnTo>
                  <a:lnTo>
                    <a:pt x="448640" y="4021"/>
                  </a:lnTo>
                  <a:lnTo>
                    <a:pt x="496283" y="28497"/>
                  </a:lnTo>
                  <a:lnTo>
                    <a:pt x="738936" y="492780"/>
                  </a:lnTo>
                  <a:lnTo>
                    <a:pt x="745855" y="504379"/>
                  </a:lnTo>
                  <a:lnTo>
                    <a:pt x="754179" y="514637"/>
                  </a:lnTo>
                  <a:lnTo>
                    <a:pt x="764118" y="523323"/>
                  </a:lnTo>
                  <a:lnTo>
                    <a:pt x="775881" y="530207"/>
                  </a:lnTo>
                  <a:lnTo>
                    <a:pt x="785777" y="533335"/>
                  </a:lnTo>
                  <a:lnTo>
                    <a:pt x="793918" y="532676"/>
                  </a:lnTo>
                  <a:lnTo>
                    <a:pt x="800673" y="528137"/>
                  </a:lnTo>
                  <a:lnTo>
                    <a:pt x="806411" y="519628"/>
                  </a:lnTo>
                  <a:lnTo>
                    <a:pt x="1046479" y="59177"/>
                  </a:lnTo>
                  <a:lnTo>
                    <a:pt x="1053857" y="45911"/>
                  </a:lnTo>
                  <a:lnTo>
                    <a:pt x="1084160" y="12631"/>
                  </a:lnTo>
                  <a:lnTo>
                    <a:pt x="1135156" y="0"/>
                  </a:lnTo>
                  <a:lnTo>
                    <a:pt x="1153096" y="2052"/>
                  </a:lnTo>
                  <a:lnTo>
                    <a:pt x="1196589" y="15160"/>
                  </a:lnTo>
                  <a:lnTo>
                    <a:pt x="1237310" y="35288"/>
                  </a:lnTo>
                  <a:lnTo>
                    <a:pt x="1280638" y="61213"/>
                  </a:lnTo>
                  <a:lnTo>
                    <a:pt x="1320957" y="89626"/>
                  </a:lnTo>
                  <a:lnTo>
                    <a:pt x="1358286" y="120502"/>
                  </a:lnTo>
                  <a:lnTo>
                    <a:pt x="1392642" y="153818"/>
                  </a:lnTo>
                  <a:lnTo>
                    <a:pt x="1424047" y="189552"/>
                  </a:lnTo>
                  <a:lnTo>
                    <a:pt x="1452519" y="227679"/>
                  </a:lnTo>
                  <a:lnTo>
                    <a:pt x="1478077" y="268176"/>
                  </a:lnTo>
                  <a:lnTo>
                    <a:pt x="1500741" y="311019"/>
                  </a:lnTo>
                  <a:lnTo>
                    <a:pt x="1520529" y="356186"/>
                  </a:lnTo>
                  <a:lnTo>
                    <a:pt x="1537462" y="403652"/>
                  </a:lnTo>
                  <a:lnTo>
                    <a:pt x="1552981" y="465698"/>
                  </a:lnTo>
                  <a:lnTo>
                    <a:pt x="1561109" y="529229"/>
                  </a:lnTo>
                  <a:lnTo>
                    <a:pt x="1560412" y="544730"/>
                  </a:lnTo>
                  <a:lnTo>
                    <a:pt x="1507697" y="568668"/>
                  </a:lnTo>
                  <a:lnTo>
                    <a:pt x="1462832" y="572462"/>
                  </a:lnTo>
                  <a:lnTo>
                    <a:pt x="1291607" y="583487"/>
                  </a:lnTo>
                  <a:lnTo>
                    <a:pt x="1241992" y="586424"/>
                  </a:lnTo>
                  <a:lnTo>
                    <a:pt x="1192376" y="589060"/>
                  </a:lnTo>
                  <a:lnTo>
                    <a:pt x="1142758" y="591282"/>
                  </a:lnTo>
                  <a:lnTo>
                    <a:pt x="1039522" y="594761"/>
                  </a:lnTo>
                  <a:lnTo>
                    <a:pt x="788441" y="60112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418593" y="2414155"/>
              <a:ext cx="2156460" cy="536575"/>
            </a:xfrm>
            <a:custGeom>
              <a:avLst/>
              <a:gdLst/>
              <a:ahLst/>
              <a:cxnLst/>
              <a:rect l="l" t="t" r="r" b="b"/>
              <a:pathLst>
                <a:path w="2156459" h="536575">
                  <a:moveTo>
                    <a:pt x="952220" y="275399"/>
                  </a:moveTo>
                  <a:lnTo>
                    <a:pt x="945807" y="200990"/>
                  </a:lnTo>
                  <a:lnTo>
                    <a:pt x="932053" y="142532"/>
                  </a:lnTo>
                  <a:lnTo>
                    <a:pt x="910310" y="78054"/>
                  </a:lnTo>
                  <a:lnTo>
                    <a:pt x="879411" y="47282"/>
                  </a:lnTo>
                  <a:lnTo>
                    <a:pt x="856907" y="44551"/>
                  </a:lnTo>
                  <a:lnTo>
                    <a:pt x="258775" y="2933"/>
                  </a:lnTo>
                  <a:lnTo>
                    <a:pt x="226644" y="1155"/>
                  </a:lnTo>
                  <a:lnTo>
                    <a:pt x="194513" y="0"/>
                  </a:lnTo>
                  <a:lnTo>
                    <a:pt x="163626" y="1257"/>
                  </a:lnTo>
                  <a:lnTo>
                    <a:pt x="106045" y="18643"/>
                  </a:lnTo>
                  <a:lnTo>
                    <a:pt x="59334" y="56426"/>
                  </a:lnTo>
                  <a:lnTo>
                    <a:pt x="29502" y="104762"/>
                  </a:lnTo>
                  <a:lnTo>
                    <a:pt x="9271" y="168617"/>
                  </a:lnTo>
                  <a:lnTo>
                    <a:pt x="228" y="243827"/>
                  </a:lnTo>
                  <a:lnTo>
                    <a:pt x="0" y="281940"/>
                  </a:lnTo>
                  <a:lnTo>
                    <a:pt x="1701" y="315252"/>
                  </a:lnTo>
                  <a:lnTo>
                    <a:pt x="12598" y="380758"/>
                  </a:lnTo>
                  <a:lnTo>
                    <a:pt x="47218" y="459143"/>
                  </a:lnTo>
                  <a:lnTo>
                    <a:pt x="80111" y="494893"/>
                  </a:lnTo>
                  <a:lnTo>
                    <a:pt x="121818" y="519722"/>
                  </a:lnTo>
                  <a:lnTo>
                    <a:pt x="172593" y="533336"/>
                  </a:lnTo>
                  <a:lnTo>
                    <a:pt x="231178" y="536575"/>
                  </a:lnTo>
                  <a:lnTo>
                    <a:pt x="260375" y="534974"/>
                  </a:lnTo>
                  <a:lnTo>
                    <a:pt x="289560" y="531863"/>
                  </a:lnTo>
                  <a:lnTo>
                    <a:pt x="344398" y="524916"/>
                  </a:lnTo>
                  <a:lnTo>
                    <a:pt x="399313" y="518477"/>
                  </a:lnTo>
                  <a:lnTo>
                    <a:pt x="454304" y="512876"/>
                  </a:lnTo>
                  <a:lnTo>
                    <a:pt x="509397" y="508444"/>
                  </a:lnTo>
                  <a:lnTo>
                    <a:pt x="564603" y="505510"/>
                  </a:lnTo>
                  <a:lnTo>
                    <a:pt x="618515" y="503974"/>
                  </a:lnTo>
                  <a:lnTo>
                    <a:pt x="672452" y="503174"/>
                  </a:lnTo>
                  <a:lnTo>
                    <a:pt x="799122" y="502310"/>
                  </a:lnTo>
                  <a:lnTo>
                    <a:pt x="817905" y="502043"/>
                  </a:lnTo>
                  <a:lnTo>
                    <a:pt x="875893" y="489788"/>
                  </a:lnTo>
                  <a:lnTo>
                    <a:pt x="908507" y="463981"/>
                  </a:lnTo>
                  <a:lnTo>
                    <a:pt x="923417" y="427926"/>
                  </a:lnTo>
                  <a:lnTo>
                    <a:pt x="923150" y="419176"/>
                  </a:lnTo>
                  <a:lnTo>
                    <a:pt x="921143" y="410222"/>
                  </a:lnTo>
                  <a:lnTo>
                    <a:pt x="912279" y="410718"/>
                  </a:lnTo>
                  <a:lnTo>
                    <a:pt x="907605" y="409968"/>
                  </a:lnTo>
                  <a:lnTo>
                    <a:pt x="303936" y="464731"/>
                  </a:lnTo>
                  <a:lnTo>
                    <a:pt x="228447" y="471347"/>
                  </a:lnTo>
                  <a:lnTo>
                    <a:pt x="209499" y="471906"/>
                  </a:lnTo>
                  <a:lnTo>
                    <a:pt x="190703" y="470433"/>
                  </a:lnTo>
                  <a:lnTo>
                    <a:pt x="134061" y="447306"/>
                  </a:lnTo>
                  <a:lnTo>
                    <a:pt x="104114" y="421246"/>
                  </a:lnTo>
                  <a:lnTo>
                    <a:pt x="81699" y="388454"/>
                  </a:lnTo>
                  <a:lnTo>
                    <a:pt x="66230" y="349643"/>
                  </a:lnTo>
                  <a:lnTo>
                    <a:pt x="57886" y="308584"/>
                  </a:lnTo>
                  <a:lnTo>
                    <a:pt x="56375" y="267500"/>
                  </a:lnTo>
                  <a:lnTo>
                    <a:pt x="60972" y="226555"/>
                  </a:lnTo>
                  <a:lnTo>
                    <a:pt x="70916" y="185902"/>
                  </a:lnTo>
                  <a:lnTo>
                    <a:pt x="90855" y="140296"/>
                  </a:lnTo>
                  <a:lnTo>
                    <a:pt x="122618" y="101688"/>
                  </a:lnTo>
                  <a:lnTo>
                    <a:pt x="157251" y="80924"/>
                  </a:lnTo>
                  <a:lnTo>
                    <a:pt x="194144" y="76034"/>
                  </a:lnTo>
                  <a:lnTo>
                    <a:pt x="229743" y="86741"/>
                  </a:lnTo>
                  <a:lnTo>
                    <a:pt x="260502" y="112776"/>
                  </a:lnTo>
                  <a:lnTo>
                    <a:pt x="284911" y="156425"/>
                  </a:lnTo>
                  <a:lnTo>
                    <a:pt x="292519" y="205600"/>
                  </a:lnTo>
                  <a:lnTo>
                    <a:pt x="284657" y="246176"/>
                  </a:lnTo>
                  <a:lnTo>
                    <a:pt x="261493" y="280454"/>
                  </a:lnTo>
                  <a:lnTo>
                    <a:pt x="221932" y="296468"/>
                  </a:lnTo>
                  <a:lnTo>
                    <a:pt x="184416" y="276275"/>
                  </a:lnTo>
                  <a:lnTo>
                    <a:pt x="166725" y="237680"/>
                  </a:lnTo>
                  <a:lnTo>
                    <a:pt x="157327" y="192557"/>
                  </a:lnTo>
                  <a:lnTo>
                    <a:pt x="155854" y="188861"/>
                  </a:lnTo>
                  <a:lnTo>
                    <a:pt x="147535" y="187452"/>
                  </a:lnTo>
                  <a:lnTo>
                    <a:pt x="126796" y="184670"/>
                  </a:lnTo>
                  <a:lnTo>
                    <a:pt x="126314" y="186639"/>
                  </a:lnTo>
                  <a:lnTo>
                    <a:pt x="125577" y="188125"/>
                  </a:lnTo>
                  <a:lnTo>
                    <a:pt x="114249" y="247459"/>
                  </a:lnTo>
                  <a:lnTo>
                    <a:pt x="110972" y="268300"/>
                  </a:lnTo>
                  <a:lnTo>
                    <a:pt x="108940" y="289115"/>
                  </a:lnTo>
                  <a:lnTo>
                    <a:pt x="108775" y="309968"/>
                  </a:lnTo>
                  <a:lnTo>
                    <a:pt x="111048" y="330936"/>
                  </a:lnTo>
                  <a:lnTo>
                    <a:pt x="130060" y="382181"/>
                  </a:lnTo>
                  <a:lnTo>
                    <a:pt x="172351" y="416623"/>
                  </a:lnTo>
                  <a:lnTo>
                    <a:pt x="209600" y="426262"/>
                  </a:lnTo>
                  <a:lnTo>
                    <a:pt x="228727" y="427329"/>
                  </a:lnTo>
                  <a:lnTo>
                    <a:pt x="247954" y="426466"/>
                  </a:lnTo>
                  <a:lnTo>
                    <a:pt x="359613" y="416344"/>
                  </a:lnTo>
                  <a:lnTo>
                    <a:pt x="903909" y="365163"/>
                  </a:lnTo>
                  <a:lnTo>
                    <a:pt x="947699" y="336562"/>
                  </a:lnTo>
                  <a:lnTo>
                    <a:pt x="951179" y="315175"/>
                  </a:lnTo>
                  <a:lnTo>
                    <a:pt x="952220" y="275399"/>
                  </a:lnTo>
                  <a:close/>
                </a:path>
                <a:path w="2156459" h="536575">
                  <a:moveTo>
                    <a:pt x="2156066" y="280022"/>
                  </a:moveTo>
                  <a:lnTo>
                    <a:pt x="2154999" y="237858"/>
                  </a:lnTo>
                  <a:lnTo>
                    <a:pt x="2146325" y="168236"/>
                  </a:lnTo>
                  <a:lnTo>
                    <a:pt x="2125459" y="101206"/>
                  </a:lnTo>
                  <a:lnTo>
                    <a:pt x="2100440" y="57975"/>
                  </a:lnTo>
                  <a:lnTo>
                    <a:pt x="2067775" y="25895"/>
                  </a:lnTo>
                  <a:lnTo>
                    <a:pt x="2026704" y="6223"/>
                  </a:lnTo>
                  <a:lnTo>
                    <a:pt x="1976488" y="241"/>
                  </a:lnTo>
                  <a:lnTo>
                    <a:pt x="1958568" y="749"/>
                  </a:lnTo>
                  <a:lnTo>
                    <a:pt x="1922843" y="2400"/>
                  </a:lnTo>
                  <a:lnTo>
                    <a:pt x="1855546" y="6667"/>
                  </a:lnTo>
                  <a:lnTo>
                    <a:pt x="1288516" y="45313"/>
                  </a:lnTo>
                  <a:lnTo>
                    <a:pt x="1289253" y="49250"/>
                  </a:lnTo>
                  <a:lnTo>
                    <a:pt x="1303007" y="99644"/>
                  </a:lnTo>
                  <a:lnTo>
                    <a:pt x="1313002" y="148640"/>
                  </a:lnTo>
                  <a:lnTo>
                    <a:pt x="1319758" y="197967"/>
                  </a:lnTo>
                  <a:lnTo>
                    <a:pt x="1323289" y="247624"/>
                  </a:lnTo>
                  <a:lnTo>
                    <a:pt x="1323619" y="297611"/>
                  </a:lnTo>
                  <a:lnTo>
                    <a:pt x="1320774" y="347929"/>
                  </a:lnTo>
                  <a:lnTo>
                    <a:pt x="1320927" y="356882"/>
                  </a:lnTo>
                  <a:lnTo>
                    <a:pt x="2061984" y="442341"/>
                  </a:lnTo>
                  <a:lnTo>
                    <a:pt x="2099106" y="444449"/>
                  </a:lnTo>
                  <a:lnTo>
                    <a:pt x="2110016" y="443217"/>
                  </a:lnTo>
                  <a:lnTo>
                    <a:pt x="2138019" y="410959"/>
                  </a:lnTo>
                  <a:lnTo>
                    <a:pt x="2148243" y="363486"/>
                  </a:lnTo>
                  <a:lnTo>
                    <a:pt x="2153793" y="321894"/>
                  </a:lnTo>
                  <a:lnTo>
                    <a:pt x="2156066" y="280022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353033" y="2457488"/>
              <a:ext cx="358775" cy="442595"/>
            </a:xfrm>
            <a:custGeom>
              <a:avLst/>
              <a:gdLst/>
              <a:ahLst/>
              <a:cxnLst/>
              <a:rect l="l" t="t" r="r" b="b"/>
              <a:pathLst>
                <a:path w="358775" h="442594">
                  <a:moveTo>
                    <a:pt x="298919" y="442480"/>
                  </a:moveTo>
                  <a:lnTo>
                    <a:pt x="18465" y="441985"/>
                  </a:lnTo>
                  <a:lnTo>
                    <a:pt x="7874" y="442239"/>
                  </a:lnTo>
                  <a:lnTo>
                    <a:pt x="24870" y="392816"/>
                  </a:lnTo>
                  <a:lnTo>
                    <a:pt x="37437" y="343517"/>
                  </a:lnTo>
                  <a:lnTo>
                    <a:pt x="45558" y="294319"/>
                  </a:lnTo>
                  <a:lnTo>
                    <a:pt x="49216" y="245199"/>
                  </a:lnTo>
                  <a:lnTo>
                    <a:pt x="48395" y="196136"/>
                  </a:lnTo>
                  <a:lnTo>
                    <a:pt x="43079" y="147107"/>
                  </a:lnTo>
                  <a:lnTo>
                    <a:pt x="33252" y="98089"/>
                  </a:lnTo>
                  <a:lnTo>
                    <a:pt x="18897" y="49061"/>
                  </a:lnTo>
                  <a:lnTo>
                    <a:pt x="0" y="0"/>
                  </a:lnTo>
                  <a:lnTo>
                    <a:pt x="283413" y="254"/>
                  </a:lnTo>
                  <a:lnTo>
                    <a:pt x="324535" y="29794"/>
                  </a:lnTo>
                  <a:lnTo>
                    <a:pt x="339858" y="78643"/>
                  </a:lnTo>
                  <a:lnTo>
                    <a:pt x="350380" y="128778"/>
                  </a:lnTo>
                  <a:lnTo>
                    <a:pt x="356675" y="179808"/>
                  </a:lnTo>
                  <a:lnTo>
                    <a:pt x="358688" y="230648"/>
                  </a:lnTo>
                  <a:lnTo>
                    <a:pt x="356397" y="281287"/>
                  </a:lnTo>
                  <a:lnTo>
                    <a:pt x="349779" y="331712"/>
                  </a:lnTo>
                  <a:lnTo>
                    <a:pt x="338810" y="381914"/>
                  </a:lnTo>
                  <a:lnTo>
                    <a:pt x="326008" y="423519"/>
                  </a:lnTo>
                  <a:lnTo>
                    <a:pt x="308071" y="441353"/>
                  </a:lnTo>
                  <a:lnTo>
                    <a:pt x="298919" y="44248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650774" y="550582"/>
              <a:ext cx="1697989" cy="1746885"/>
            </a:xfrm>
            <a:custGeom>
              <a:avLst/>
              <a:gdLst/>
              <a:ahLst/>
              <a:cxnLst/>
              <a:rect l="l" t="t" r="r" b="b"/>
              <a:pathLst>
                <a:path w="1697990" h="1746885">
                  <a:moveTo>
                    <a:pt x="947559" y="1526921"/>
                  </a:moveTo>
                  <a:lnTo>
                    <a:pt x="943610" y="1499387"/>
                  </a:lnTo>
                  <a:lnTo>
                    <a:pt x="932980" y="1472069"/>
                  </a:lnTo>
                  <a:lnTo>
                    <a:pt x="909828" y="1428978"/>
                  </a:lnTo>
                  <a:lnTo>
                    <a:pt x="896429" y="1399857"/>
                  </a:lnTo>
                  <a:lnTo>
                    <a:pt x="887603" y="1369707"/>
                  </a:lnTo>
                  <a:lnTo>
                    <a:pt x="883310" y="1338541"/>
                  </a:lnTo>
                  <a:lnTo>
                    <a:pt x="883488" y="1306360"/>
                  </a:lnTo>
                  <a:lnTo>
                    <a:pt x="884999" y="1296555"/>
                  </a:lnTo>
                  <a:lnTo>
                    <a:pt x="888212" y="1289773"/>
                  </a:lnTo>
                  <a:lnTo>
                    <a:pt x="893927" y="1285062"/>
                  </a:lnTo>
                  <a:lnTo>
                    <a:pt x="902931" y="1281480"/>
                  </a:lnTo>
                  <a:lnTo>
                    <a:pt x="924255" y="1269669"/>
                  </a:lnTo>
                  <a:lnTo>
                    <a:pt x="938542" y="1251165"/>
                  </a:lnTo>
                  <a:lnTo>
                    <a:pt x="944372" y="1228750"/>
                  </a:lnTo>
                  <a:lnTo>
                    <a:pt x="940358" y="1205153"/>
                  </a:lnTo>
                  <a:lnTo>
                    <a:pt x="902677" y="1169733"/>
                  </a:lnTo>
                  <a:lnTo>
                    <a:pt x="874763" y="1166533"/>
                  </a:lnTo>
                  <a:lnTo>
                    <a:pt x="846302" y="1166736"/>
                  </a:lnTo>
                  <a:lnTo>
                    <a:pt x="815276" y="1166291"/>
                  </a:lnTo>
                  <a:lnTo>
                    <a:pt x="768121" y="1182751"/>
                  </a:lnTo>
                  <a:lnTo>
                    <a:pt x="749782" y="1217218"/>
                  </a:lnTo>
                  <a:lnTo>
                    <a:pt x="750722" y="1237996"/>
                  </a:lnTo>
                  <a:lnTo>
                    <a:pt x="758240" y="1256563"/>
                  </a:lnTo>
                  <a:lnTo>
                    <a:pt x="771626" y="1271524"/>
                  </a:lnTo>
                  <a:lnTo>
                    <a:pt x="790168" y="1281480"/>
                  </a:lnTo>
                  <a:lnTo>
                    <a:pt x="797890" y="1284998"/>
                  </a:lnTo>
                  <a:lnTo>
                    <a:pt x="804037" y="1289951"/>
                  </a:lnTo>
                  <a:lnTo>
                    <a:pt x="813549" y="1327823"/>
                  </a:lnTo>
                  <a:lnTo>
                    <a:pt x="813066" y="1335659"/>
                  </a:lnTo>
                  <a:lnTo>
                    <a:pt x="804964" y="1375486"/>
                  </a:lnTo>
                  <a:lnTo>
                    <a:pt x="790409" y="1413459"/>
                  </a:lnTo>
                  <a:lnTo>
                    <a:pt x="755688" y="1481912"/>
                  </a:lnTo>
                  <a:lnTo>
                    <a:pt x="746963" y="1505788"/>
                  </a:lnTo>
                  <a:lnTo>
                    <a:pt x="744054" y="1529715"/>
                  </a:lnTo>
                  <a:lnTo>
                    <a:pt x="746963" y="1553705"/>
                  </a:lnTo>
                  <a:lnTo>
                    <a:pt x="755688" y="1577695"/>
                  </a:lnTo>
                  <a:lnTo>
                    <a:pt x="835469" y="1745132"/>
                  </a:lnTo>
                  <a:lnTo>
                    <a:pt x="839901" y="1746859"/>
                  </a:lnTo>
                  <a:lnTo>
                    <a:pt x="849503" y="1742922"/>
                  </a:lnTo>
                  <a:lnTo>
                    <a:pt x="904011" y="1651609"/>
                  </a:lnTo>
                  <a:lnTo>
                    <a:pt x="920165" y="1616951"/>
                  </a:lnTo>
                  <a:lnTo>
                    <a:pt x="935926" y="1582127"/>
                  </a:lnTo>
                  <a:lnTo>
                    <a:pt x="944943" y="1554556"/>
                  </a:lnTo>
                  <a:lnTo>
                    <a:pt x="947559" y="1526921"/>
                  </a:lnTo>
                  <a:close/>
                </a:path>
                <a:path w="1697990" h="1746885">
                  <a:moveTo>
                    <a:pt x="1267853" y="698169"/>
                  </a:moveTo>
                  <a:lnTo>
                    <a:pt x="1266456" y="670229"/>
                  </a:lnTo>
                  <a:lnTo>
                    <a:pt x="1263015" y="642429"/>
                  </a:lnTo>
                  <a:lnTo>
                    <a:pt x="1257490" y="614692"/>
                  </a:lnTo>
                  <a:lnTo>
                    <a:pt x="1249870" y="586867"/>
                  </a:lnTo>
                  <a:lnTo>
                    <a:pt x="1243723" y="591794"/>
                  </a:lnTo>
                  <a:lnTo>
                    <a:pt x="1210132" y="614883"/>
                  </a:lnTo>
                  <a:lnTo>
                    <a:pt x="1135913" y="657720"/>
                  </a:lnTo>
                  <a:lnTo>
                    <a:pt x="1092238" y="676770"/>
                  </a:lnTo>
                  <a:lnTo>
                    <a:pt x="1047496" y="692378"/>
                  </a:lnTo>
                  <a:lnTo>
                    <a:pt x="1001699" y="704634"/>
                  </a:lnTo>
                  <a:lnTo>
                    <a:pt x="954900" y="713587"/>
                  </a:lnTo>
                  <a:lnTo>
                    <a:pt x="907122" y="719340"/>
                  </a:lnTo>
                  <a:lnTo>
                    <a:pt x="857478" y="721969"/>
                  </a:lnTo>
                  <a:lnTo>
                    <a:pt x="808393" y="721131"/>
                  </a:lnTo>
                  <a:lnTo>
                    <a:pt x="759866" y="716800"/>
                  </a:lnTo>
                  <a:lnTo>
                    <a:pt x="711936" y="708939"/>
                  </a:lnTo>
                  <a:lnTo>
                    <a:pt x="664591" y="697496"/>
                  </a:lnTo>
                  <a:lnTo>
                    <a:pt x="617867" y="682421"/>
                  </a:lnTo>
                  <a:lnTo>
                    <a:pt x="571754" y="663689"/>
                  </a:lnTo>
                  <a:lnTo>
                    <a:pt x="515543" y="634758"/>
                  </a:lnTo>
                  <a:lnTo>
                    <a:pt x="462673" y="599922"/>
                  </a:lnTo>
                  <a:lnTo>
                    <a:pt x="452323" y="594563"/>
                  </a:lnTo>
                  <a:lnTo>
                    <a:pt x="431406" y="637768"/>
                  </a:lnTo>
                  <a:lnTo>
                    <a:pt x="426326" y="691857"/>
                  </a:lnTo>
                  <a:lnTo>
                    <a:pt x="425500" y="718845"/>
                  </a:lnTo>
                  <a:lnTo>
                    <a:pt x="428167" y="764413"/>
                  </a:lnTo>
                  <a:lnTo>
                    <a:pt x="436029" y="808609"/>
                  </a:lnTo>
                  <a:lnTo>
                    <a:pt x="448843" y="851408"/>
                  </a:lnTo>
                  <a:lnTo>
                    <a:pt x="466344" y="892822"/>
                  </a:lnTo>
                  <a:lnTo>
                    <a:pt x="488289" y="932827"/>
                  </a:lnTo>
                  <a:lnTo>
                    <a:pt x="517880" y="975779"/>
                  </a:lnTo>
                  <a:lnTo>
                    <a:pt x="551522" y="1014323"/>
                  </a:lnTo>
                  <a:lnTo>
                    <a:pt x="589343" y="1048219"/>
                  </a:lnTo>
                  <a:lnTo>
                    <a:pt x="631494" y="1077201"/>
                  </a:lnTo>
                  <a:lnTo>
                    <a:pt x="678129" y="1101001"/>
                  </a:lnTo>
                  <a:lnTo>
                    <a:pt x="725360" y="1118260"/>
                  </a:lnTo>
                  <a:lnTo>
                    <a:pt x="773366" y="1129372"/>
                  </a:lnTo>
                  <a:lnTo>
                    <a:pt x="822083" y="1134503"/>
                  </a:lnTo>
                  <a:lnTo>
                    <a:pt x="871435" y="1133856"/>
                  </a:lnTo>
                  <a:lnTo>
                    <a:pt x="921397" y="1127594"/>
                  </a:lnTo>
                  <a:lnTo>
                    <a:pt x="973455" y="1115288"/>
                  </a:lnTo>
                  <a:lnTo>
                    <a:pt x="1022565" y="1097381"/>
                  </a:lnTo>
                  <a:lnTo>
                    <a:pt x="1068539" y="1073581"/>
                  </a:lnTo>
                  <a:lnTo>
                    <a:pt x="1111211" y="1043609"/>
                  </a:lnTo>
                  <a:lnTo>
                    <a:pt x="1150404" y="1007186"/>
                  </a:lnTo>
                  <a:lnTo>
                    <a:pt x="1182560" y="968997"/>
                  </a:lnTo>
                  <a:lnTo>
                    <a:pt x="1209471" y="928738"/>
                  </a:lnTo>
                  <a:lnTo>
                    <a:pt x="1231201" y="886472"/>
                  </a:lnTo>
                  <a:lnTo>
                    <a:pt x="1247825" y="842225"/>
                  </a:lnTo>
                  <a:lnTo>
                    <a:pt x="1259420" y="796061"/>
                  </a:lnTo>
                  <a:lnTo>
                    <a:pt x="1266075" y="748030"/>
                  </a:lnTo>
                  <a:lnTo>
                    <a:pt x="1267853" y="698169"/>
                  </a:lnTo>
                  <a:close/>
                </a:path>
                <a:path w="1697990" h="1746885">
                  <a:moveTo>
                    <a:pt x="1285824" y="311835"/>
                  </a:moveTo>
                  <a:lnTo>
                    <a:pt x="1282128" y="312572"/>
                  </a:lnTo>
                  <a:lnTo>
                    <a:pt x="1279423" y="312813"/>
                  </a:lnTo>
                  <a:lnTo>
                    <a:pt x="1192085" y="333349"/>
                  </a:lnTo>
                  <a:lnTo>
                    <a:pt x="1146225" y="344627"/>
                  </a:lnTo>
                  <a:lnTo>
                    <a:pt x="1100480" y="356323"/>
                  </a:lnTo>
                  <a:lnTo>
                    <a:pt x="1054874" y="368490"/>
                  </a:lnTo>
                  <a:lnTo>
                    <a:pt x="1009396" y="381177"/>
                  </a:lnTo>
                  <a:lnTo>
                    <a:pt x="964082" y="394449"/>
                  </a:lnTo>
                  <a:lnTo>
                    <a:pt x="918946" y="408355"/>
                  </a:lnTo>
                  <a:lnTo>
                    <a:pt x="889165" y="415988"/>
                  </a:lnTo>
                  <a:lnTo>
                    <a:pt x="859561" y="419722"/>
                  </a:lnTo>
                  <a:lnTo>
                    <a:pt x="829906" y="419061"/>
                  </a:lnTo>
                  <a:lnTo>
                    <a:pt x="800011" y="413524"/>
                  </a:lnTo>
                  <a:lnTo>
                    <a:pt x="703491" y="387426"/>
                  </a:lnTo>
                  <a:lnTo>
                    <a:pt x="405307" y="304444"/>
                  </a:lnTo>
                  <a:lnTo>
                    <a:pt x="405549" y="307886"/>
                  </a:lnTo>
                  <a:lnTo>
                    <a:pt x="405549" y="314045"/>
                  </a:lnTo>
                  <a:lnTo>
                    <a:pt x="412750" y="392849"/>
                  </a:lnTo>
                  <a:lnTo>
                    <a:pt x="420319" y="471639"/>
                  </a:lnTo>
                  <a:lnTo>
                    <a:pt x="428942" y="516445"/>
                  </a:lnTo>
                  <a:lnTo>
                    <a:pt x="451434" y="555421"/>
                  </a:lnTo>
                  <a:lnTo>
                    <a:pt x="486308" y="584403"/>
                  </a:lnTo>
                  <a:lnTo>
                    <a:pt x="529564" y="610323"/>
                  </a:lnTo>
                  <a:lnTo>
                    <a:pt x="574052" y="632409"/>
                  </a:lnTo>
                  <a:lnTo>
                    <a:pt x="619747" y="650735"/>
                  </a:lnTo>
                  <a:lnTo>
                    <a:pt x="666610" y="665416"/>
                  </a:lnTo>
                  <a:lnTo>
                    <a:pt x="714590" y="676516"/>
                  </a:lnTo>
                  <a:lnTo>
                    <a:pt x="763663" y="684110"/>
                  </a:lnTo>
                  <a:lnTo>
                    <a:pt x="813803" y="688314"/>
                  </a:lnTo>
                  <a:lnTo>
                    <a:pt x="867244" y="688886"/>
                  </a:lnTo>
                  <a:lnTo>
                    <a:pt x="920064" y="685279"/>
                  </a:lnTo>
                  <a:lnTo>
                    <a:pt x="972248" y="677532"/>
                  </a:lnTo>
                  <a:lnTo>
                    <a:pt x="1023823" y="665645"/>
                  </a:lnTo>
                  <a:lnTo>
                    <a:pt x="1074801" y="649655"/>
                  </a:lnTo>
                  <a:lnTo>
                    <a:pt x="1114259" y="634009"/>
                  </a:lnTo>
                  <a:lnTo>
                    <a:pt x="1152486" y="615810"/>
                  </a:lnTo>
                  <a:lnTo>
                    <a:pt x="1189418" y="595020"/>
                  </a:lnTo>
                  <a:lnTo>
                    <a:pt x="1225003" y="571601"/>
                  </a:lnTo>
                  <a:lnTo>
                    <a:pt x="1260297" y="534250"/>
                  </a:lnTo>
                  <a:lnTo>
                    <a:pt x="1275486" y="485419"/>
                  </a:lnTo>
                  <a:lnTo>
                    <a:pt x="1284592" y="338912"/>
                  </a:lnTo>
                  <a:lnTo>
                    <a:pt x="1285824" y="311835"/>
                  </a:lnTo>
                  <a:close/>
                </a:path>
                <a:path w="1697990" h="1746885">
                  <a:moveTo>
                    <a:pt x="1697774" y="170002"/>
                  </a:moveTo>
                  <a:lnTo>
                    <a:pt x="1658239" y="151244"/>
                  </a:lnTo>
                  <a:lnTo>
                    <a:pt x="916228" y="8229"/>
                  </a:lnTo>
                  <a:lnTo>
                    <a:pt x="861999" y="596"/>
                  </a:lnTo>
                  <a:lnTo>
                    <a:pt x="834720" y="0"/>
                  </a:lnTo>
                  <a:lnTo>
                    <a:pt x="807402" y="2565"/>
                  </a:lnTo>
                  <a:lnTo>
                    <a:pt x="780148" y="7327"/>
                  </a:lnTo>
                  <a:lnTo>
                    <a:pt x="726020" y="17945"/>
                  </a:lnTo>
                  <a:lnTo>
                    <a:pt x="448398" y="71996"/>
                  </a:lnTo>
                  <a:lnTo>
                    <a:pt x="32270" y="150799"/>
                  </a:lnTo>
                  <a:lnTo>
                    <a:pt x="736" y="156946"/>
                  </a:lnTo>
                  <a:lnTo>
                    <a:pt x="0" y="159169"/>
                  </a:lnTo>
                  <a:lnTo>
                    <a:pt x="5422" y="163360"/>
                  </a:lnTo>
                  <a:lnTo>
                    <a:pt x="10350" y="168529"/>
                  </a:lnTo>
                  <a:lnTo>
                    <a:pt x="758647" y="367474"/>
                  </a:lnTo>
                  <a:lnTo>
                    <a:pt x="802741" y="376135"/>
                  </a:lnTo>
                  <a:lnTo>
                    <a:pt x="846797" y="379082"/>
                  </a:lnTo>
                  <a:lnTo>
                    <a:pt x="890841" y="376174"/>
                  </a:lnTo>
                  <a:lnTo>
                    <a:pt x="934948" y="367233"/>
                  </a:lnTo>
                  <a:lnTo>
                    <a:pt x="982256" y="354596"/>
                  </a:lnTo>
                  <a:lnTo>
                    <a:pt x="1076972" y="330327"/>
                  </a:lnTo>
                  <a:lnTo>
                    <a:pt x="1626362" y="188709"/>
                  </a:lnTo>
                  <a:lnTo>
                    <a:pt x="1697774" y="17000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708882" y="2836654"/>
              <a:ext cx="802640" cy="114300"/>
            </a:xfrm>
            <a:custGeom>
              <a:avLst/>
              <a:gdLst/>
              <a:ahLst/>
              <a:cxnLst/>
              <a:rect l="l" t="t" r="r" b="b"/>
              <a:pathLst>
                <a:path w="802640" h="114300">
                  <a:moveTo>
                    <a:pt x="651234" y="114038"/>
                  </a:moveTo>
                  <a:lnTo>
                    <a:pt x="546977" y="103856"/>
                  </a:lnTo>
                  <a:lnTo>
                    <a:pt x="411255" y="91725"/>
                  </a:lnTo>
                  <a:lnTo>
                    <a:pt x="360764" y="87759"/>
                  </a:lnTo>
                  <a:lnTo>
                    <a:pt x="310201" y="84739"/>
                  </a:lnTo>
                  <a:lnTo>
                    <a:pt x="259204" y="82570"/>
                  </a:lnTo>
                  <a:lnTo>
                    <a:pt x="208161" y="80935"/>
                  </a:lnTo>
                  <a:lnTo>
                    <a:pt x="54868" y="76852"/>
                  </a:lnTo>
                  <a:lnTo>
                    <a:pt x="46157" y="76323"/>
                  </a:lnTo>
                  <a:lnTo>
                    <a:pt x="8774" y="64609"/>
                  </a:lnTo>
                  <a:lnTo>
                    <a:pt x="0" y="42076"/>
                  </a:lnTo>
                  <a:lnTo>
                    <a:pt x="3649" y="28592"/>
                  </a:lnTo>
                  <a:lnTo>
                    <a:pt x="44771" y="766"/>
                  </a:lnTo>
                  <a:lnTo>
                    <a:pt x="71486" y="0"/>
                  </a:lnTo>
                  <a:lnTo>
                    <a:pt x="84866" y="457"/>
                  </a:lnTo>
                  <a:lnTo>
                    <a:pt x="184130" y="7761"/>
                  </a:lnTo>
                  <a:lnTo>
                    <a:pt x="270069" y="14812"/>
                  </a:lnTo>
                  <a:lnTo>
                    <a:pt x="562347" y="41648"/>
                  </a:lnTo>
                  <a:lnTo>
                    <a:pt x="641970" y="49588"/>
                  </a:lnTo>
                  <a:lnTo>
                    <a:pt x="788140" y="65041"/>
                  </a:lnTo>
                  <a:lnTo>
                    <a:pt x="790604" y="65041"/>
                  </a:lnTo>
                  <a:lnTo>
                    <a:pt x="795773" y="68483"/>
                  </a:lnTo>
                  <a:lnTo>
                    <a:pt x="798974" y="71683"/>
                  </a:lnTo>
                  <a:lnTo>
                    <a:pt x="802415" y="74642"/>
                  </a:lnTo>
                  <a:lnTo>
                    <a:pt x="799710" y="77347"/>
                  </a:lnTo>
                  <a:lnTo>
                    <a:pt x="797246" y="80802"/>
                  </a:lnTo>
                  <a:lnTo>
                    <a:pt x="794046" y="82516"/>
                  </a:lnTo>
                  <a:lnTo>
                    <a:pt x="764070" y="95999"/>
                  </a:lnTo>
                  <a:lnTo>
                    <a:pt x="733010" y="104865"/>
                  </a:lnTo>
                  <a:lnTo>
                    <a:pt x="701074" y="109945"/>
                  </a:lnTo>
                  <a:lnTo>
                    <a:pt x="662804" y="112310"/>
                  </a:lnTo>
                  <a:lnTo>
                    <a:pt x="651476" y="112069"/>
                  </a:lnTo>
                  <a:lnTo>
                    <a:pt x="651234" y="11403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084832" y="787069"/>
              <a:ext cx="132715" cy="574675"/>
            </a:xfrm>
            <a:custGeom>
              <a:avLst/>
              <a:gdLst/>
              <a:ahLst/>
              <a:cxnLst/>
              <a:rect l="l" t="t" r="r" b="b"/>
              <a:pathLst>
                <a:path w="132715" h="574675">
                  <a:moveTo>
                    <a:pt x="66967" y="574205"/>
                  </a:moveTo>
                  <a:lnTo>
                    <a:pt x="20434" y="573963"/>
                  </a:lnTo>
                  <a:lnTo>
                    <a:pt x="0" y="552043"/>
                  </a:lnTo>
                  <a:lnTo>
                    <a:pt x="2789" y="529251"/>
                  </a:lnTo>
                  <a:lnTo>
                    <a:pt x="7381" y="506895"/>
                  </a:lnTo>
                  <a:lnTo>
                    <a:pt x="13083" y="484767"/>
                  </a:lnTo>
                  <a:lnTo>
                    <a:pt x="24675" y="442658"/>
                  </a:lnTo>
                  <a:lnTo>
                    <a:pt x="29546" y="422495"/>
                  </a:lnTo>
                  <a:lnTo>
                    <a:pt x="33121" y="402101"/>
                  </a:lnTo>
                  <a:lnTo>
                    <a:pt x="34709" y="381406"/>
                  </a:lnTo>
                  <a:lnTo>
                    <a:pt x="34542" y="368724"/>
                  </a:lnTo>
                  <a:lnTo>
                    <a:pt x="33175" y="356228"/>
                  </a:lnTo>
                  <a:lnTo>
                    <a:pt x="30422" y="344008"/>
                  </a:lnTo>
                  <a:lnTo>
                    <a:pt x="26098" y="332155"/>
                  </a:lnTo>
                  <a:lnTo>
                    <a:pt x="23552" y="324116"/>
                  </a:lnTo>
                  <a:lnTo>
                    <a:pt x="22896" y="316215"/>
                  </a:lnTo>
                  <a:lnTo>
                    <a:pt x="24085" y="308408"/>
                  </a:lnTo>
                  <a:lnTo>
                    <a:pt x="27076" y="300647"/>
                  </a:lnTo>
                  <a:lnTo>
                    <a:pt x="39752" y="277687"/>
                  </a:lnTo>
                  <a:lnTo>
                    <a:pt x="43332" y="269862"/>
                  </a:lnTo>
                  <a:lnTo>
                    <a:pt x="45789" y="263237"/>
                  </a:lnTo>
                  <a:lnTo>
                    <a:pt x="47828" y="256357"/>
                  </a:lnTo>
                  <a:lnTo>
                    <a:pt x="49218" y="249336"/>
                  </a:lnTo>
                  <a:lnTo>
                    <a:pt x="49733" y="242290"/>
                  </a:lnTo>
                  <a:lnTo>
                    <a:pt x="49645" y="145643"/>
                  </a:lnTo>
                  <a:lnTo>
                    <a:pt x="48996" y="48996"/>
                  </a:lnTo>
                  <a:lnTo>
                    <a:pt x="49326" y="39456"/>
                  </a:lnTo>
                  <a:lnTo>
                    <a:pt x="66484" y="495"/>
                  </a:lnTo>
                  <a:lnTo>
                    <a:pt x="75831" y="0"/>
                  </a:lnTo>
                  <a:lnTo>
                    <a:pt x="76822" y="5410"/>
                  </a:lnTo>
                  <a:lnTo>
                    <a:pt x="76822" y="7874"/>
                  </a:lnTo>
                  <a:lnTo>
                    <a:pt x="79625" y="57920"/>
                  </a:lnTo>
                  <a:lnTo>
                    <a:pt x="80975" y="107969"/>
                  </a:lnTo>
                  <a:lnTo>
                    <a:pt x="80801" y="158017"/>
                  </a:lnTo>
                  <a:lnTo>
                    <a:pt x="79032" y="208064"/>
                  </a:lnTo>
                  <a:lnTo>
                    <a:pt x="78869" y="220248"/>
                  </a:lnTo>
                  <a:lnTo>
                    <a:pt x="83991" y="267107"/>
                  </a:lnTo>
                  <a:lnTo>
                    <a:pt x="108343" y="298678"/>
                  </a:lnTo>
                  <a:lnTo>
                    <a:pt x="109080" y="307047"/>
                  </a:lnTo>
                  <a:lnTo>
                    <a:pt x="104460" y="323039"/>
                  </a:lnTo>
                  <a:lnTo>
                    <a:pt x="101690" y="331111"/>
                  </a:lnTo>
                  <a:lnTo>
                    <a:pt x="98551" y="339092"/>
                  </a:lnTo>
                  <a:lnTo>
                    <a:pt x="95046" y="346938"/>
                  </a:lnTo>
                  <a:lnTo>
                    <a:pt x="89740" y="361024"/>
                  </a:lnTo>
                  <a:lnTo>
                    <a:pt x="87345" y="375250"/>
                  </a:lnTo>
                  <a:lnTo>
                    <a:pt x="87629" y="389661"/>
                  </a:lnTo>
                  <a:lnTo>
                    <a:pt x="90360" y="404304"/>
                  </a:lnTo>
                  <a:lnTo>
                    <a:pt x="130505" y="565594"/>
                  </a:lnTo>
                  <a:lnTo>
                    <a:pt x="131483" y="567309"/>
                  </a:lnTo>
                  <a:lnTo>
                    <a:pt x="131483" y="569036"/>
                  </a:lnTo>
                  <a:lnTo>
                    <a:pt x="132219" y="572236"/>
                  </a:lnTo>
                  <a:lnTo>
                    <a:pt x="66967" y="57420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349832" y="2931360"/>
              <a:ext cx="354965" cy="166370"/>
            </a:xfrm>
            <a:custGeom>
              <a:avLst/>
              <a:gdLst/>
              <a:ahLst/>
              <a:cxnLst/>
              <a:rect l="l" t="t" r="r" b="b"/>
              <a:pathLst>
                <a:path w="354965" h="166369">
                  <a:moveTo>
                    <a:pt x="127050" y="166335"/>
                  </a:moveTo>
                  <a:lnTo>
                    <a:pt x="121490" y="160960"/>
                  </a:lnTo>
                  <a:lnTo>
                    <a:pt x="117451" y="154941"/>
                  </a:lnTo>
                  <a:lnTo>
                    <a:pt x="114518" y="148463"/>
                  </a:lnTo>
                  <a:lnTo>
                    <a:pt x="106800" y="124292"/>
                  </a:lnTo>
                  <a:lnTo>
                    <a:pt x="100398" y="107267"/>
                  </a:lnTo>
                  <a:lnTo>
                    <a:pt x="66533" y="54563"/>
                  </a:lnTo>
                  <a:lnTo>
                    <a:pt x="26812" y="21454"/>
                  </a:lnTo>
                  <a:lnTo>
                    <a:pt x="1231" y="8258"/>
                  </a:lnTo>
                  <a:lnTo>
                    <a:pt x="0" y="5540"/>
                  </a:lnTo>
                  <a:lnTo>
                    <a:pt x="24866" y="2433"/>
                  </a:lnTo>
                  <a:lnTo>
                    <a:pt x="37322" y="1141"/>
                  </a:lnTo>
                  <a:lnTo>
                    <a:pt x="49733" y="612"/>
                  </a:lnTo>
                  <a:lnTo>
                    <a:pt x="149091" y="0"/>
                  </a:lnTo>
                  <a:lnTo>
                    <a:pt x="258749" y="264"/>
                  </a:lnTo>
                  <a:lnTo>
                    <a:pt x="298010" y="3591"/>
                  </a:lnTo>
                  <a:lnTo>
                    <a:pt x="331614" y="41849"/>
                  </a:lnTo>
                  <a:lnTo>
                    <a:pt x="350952" y="92304"/>
                  </a:lnTo>
                  <a:lnTo>
                    <a:pt x="354571" y="119789"/>
                  </a:lnTo>
                  <a:lnTo>
                    <a:pt x="354571" y="123980"/>
                  </a:lnTo>
                  <a:lnTo>
                    <a:pt x="354329" y="125949"/>
                  </a:lnTo>
                  <a:lnTo>
                    <a:pt x="353834" y="127180"/>
                  </a:lnTo>
                  <a:lnTo>
                    <a:pt x="353580" y="129149"/>
                  </a:lnTo>
                  <a:lnTo>
                    <a:pt x="236709" y="69771"/>
                  </a:lnTo>
                  <a:lnTo>
                    <a:pt x="219392" y="61191"/>
                  </a:lnTo>
                  <a:lnTo>
                    <a:pt x="207002" y="56685"/>
                  </a:lnTo>
                  <a:lnTo>
                    <a:pt x="196737" y="56726"/>
                  </a:lnTo>
                  <a:lnTo>
                    <a:pt x="187951" y="61707"/>
                  </a:lnTo>
                  <a:lnTo>
                    <a:pt x="179997" y="72024"/>
                  </a:lnTo>
                  <a:lnTo>
                    <a:pt x="167456" y="93612"/>
                  </a:lnTo>
                  <a:lnTo>
                    <a:pt x="127050" y="166335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4" name="Picture 13" descr="WhatsApp Image 2023-01-24 at 10.35.22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129159"/>
            <a:ext cx="3786214" cy="1789445"/>
          </a:xfrm>
          <a:prstGeom prst="rect">
            <a:avLst/>
          </a:prstGeom>
        </p:spPr>
      </p:pic>
      <p:pic>
        <p:nvPicPr>
          <p:cNvPr id="15" name="Picture 14" descr="WhatsApp Image 2023-01-24 at 10.39.25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2063915"/>
            <a:ext cx="3786214" cy="1378124"/>
          </a:xfrm>
          <a:prstGeom prst="rect">
            <a:avLst/>
          </a:prstGeom>
        </p:spPr>
      </p:pic>
      <p:pic>
        <p:nvPicPr>
          <p:cNvPr id="16" name="Picture 15" descr="WhatsApp Image 2023-01-24 at 10.39.59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844" y="3576581"/>
            <a:ext cx="3786214" cy="1391054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01557" y="210730"/>
            <a:ext cx="43567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spc="-5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Klik </a:t>
            </a:r>
            <a:r>
              <a:rPr sz="2400" b="0" spc="-5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Pilih File</a:t>
            </a:r>
            <a:r>
              <a:rPr sz="2400" b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,</a:t>
            </a:r>
            <a:r>
              <a:rPr sz="2400" b="0" spc="-5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0" spc="-5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Telusuri</a:t>
            </a:r>
            <a:r>
              <a:rPr sz="2400" b="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0" spc="-15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atau</a:t>
            </a:r>
            <a:r>
              <a:rPr sz="2400" b="0" spc="-5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0" spc="-2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Browse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187196" y="1059180"/>
            <a:ext cx="6358255" cy="3549650"/>
            <a:chOff x="1187196" y="1059180"/>
            <a:chExt cx="6358255" cy="354965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87196" y="1059180"/>
              <a:ext cx="6358128" cy="354939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191256" y="3531158"/>
              <a:ext cx="796925" cy="368300"/>
            </a:xfrm>
            <a:custGeom>
              <a:avLst/>
              <a:gdLst/>
              <a:ahLst/>
              <a:cxnLst/>
              <a:rect l="l" t="t" r="r" b="b"/>
              <a:pathLst>
                <a:path w="796925" h="368300">
                  <a:moveTo>
                    <a:pt x="740714" y="1270"/>
                  </a:moveTo>
                  <a:lnTo>
                    <a:pt x="55994" y="1270"/>
                  </a:lnTo>
                  <a:lnTo>
                    <a:pt x="58813" y="0"/>
                  </a:lnTo>
                  <a:lnTo>
                    <a:pt x="737908" y="0"/>
                  </a:lnTo>
                  <a:lnTo>
                    <a:pt x="740714" y="1270"/>
                  </a:lnTo>
                  <a:close/>
                </a:path>
                <a:path w="796925" h="368300">
                  <a:moveTo>
                    <a:pt x="747128" y="2539"/>
                  </a:moveTo>
                  <a:lnTo>
                    <a:pt x="49580" y="2539"/>
                  </a:lnTo>
                  <a:lnTo>
                    <a:pt x="55067" y="1270"/>
                  </a:lnTo>
                  <a:lnTo>
                    <a:pt x="741641" y="1270"/>
                  </a:lnTo>
                  <a:lnTo>
                    <a:pt x="747128" y="2539"/>
                  </a:lnTo>
                  <a:close/>
                </a:path>
                <a:path w="796925" h="368300">
                  <a:moveTo>
                    <a:pt x="753579" y="5079"/>
                  </a:moveTo>
                  <a:lnTo>
                    <a:pt x="43129" y="5079"/>
                  </a:lnTo>
                  <a:lnTo>
                    <a:pt x="48387" y="2539"/>
                  </a:lnTo>
                  <a:lnTo>
                    <a:pt x="748322" y="2539"/>
                  </a:lnTo>
                  <a:lnTo>
                    <a:pt x="753579" y="5079"/>
                  </a:lnTo>
                  <a:close/>
                </a:path>
                <a:path w="796925" h="368300">
                  <a:moveTo>
                    <a:pt x="759714" y="7620"/>
                  </a:moveTo>
                  <a:lnTo>
                    <a:pt x="36995" y="7620"/>
                  </a:lnTo>
                  <a:lnTo>
                    <a:pt x="41986" y="5079"/>
                  </a:lnTo>
                  <a:lnTo>
                    <a:pt x="754722" y="5079"/>
                  </a:lnTo>
                  <a:lnTo>
                    <a:pt x="759714" y="7620"/>
                  </a:lnTo>
                  <a:close/>
                </a:path>
                <a:path w="796925" h="368300">
                  <a:moveTo>
                    <a:pt x="765517" y="11429"/>
                  </a:moveTo>
                  <a:lnTo>
                    <a:pt x="31191" y="11429"/>
                  </a:lnTo>
                  <a:lnTo>
                    <a:pt x="35902" y="7620"/>
                  </a:lnTo>
                  <a:lnTo>
                    <a:pt x="760806" y="7620"/>
                  </a:lnTo>
                  <a:lnTo>
                    <a:pt x="765517" y="11429"/>
                  </a:lnTo>
                  <a:close/>
                </a:path>
                <a:path w="796925" h="368300">
                  <a:moveTo>
                    <a:pt x="770928" y="15239"/>
                  </a:moveTo>
                  <a:lnTo>
                    <a:pt x="25781" y="15239"/>
                  </a:lnTo>
                  <a:lnTo>
                    <a:pt x="30187" y="11429"/>
                  </a:lnTo>
                  <a:lnTo>
                    <a:pt x="766521" y="11429"/>
                  </a:lnTo>
                  <a:lnTo>
                    <a:pt x="770928" y="15239"/>
                  </a:lnTo>
                  <a:close/>
                </a:path>
                <a:path w="796925" h="368300">
                  <a:moveTo>
                    <a:pt x="771867" y="351789"/>
                  </a:moveTo>
                  <a:lnTo>
                    <a:pt x="24853" y="351789"/>
                  </a:lnTo>
                  <a:lnTo>
                    <a:pt x="20789" y="347979"/>
                  </a:lnTo>
                  <a:lnTo>
                    <a:pt x="19938" y="346710"/>
                  </a:lnTo>
                  <a:lnTo>
                    <a:pt x="16243" y="342900"/>
                  </a:lnTo>
                  <a:lnTo>
                    <a:pt x="15468" y="341629"/>
                  </a:lnTo>
                  <a:lnTo>
                    <a:pt x="12179" y="337820"/>
                  </a:lnTo>
                  <a:lnTo>
                    <a:pt x="11493" y="336550"/>
                  </a:lnTo>
                  <a:lnTo>
                    <a:pt x="8636" y="331470"/>
                  </a:lnTo>
                  <a:lnTo>
                    <a:pt x="8051" y="330200"/>
                  </a:lnTo>
                  <a:lnTo>
                    <a:pt x="5638" y="325120"/>
                  </a:lnTo>
                  <a:lnTo>
                    <a:pt x="3238" y="318770"/>
                  </a:lnTo>
                  <a:lnTo>
                    <a:pt x="2857" y="317500"/>
                  </a:lnTo>
                  <a:lnTo>
                    <a:pt x="1460" y="312420"/>
                  </a:lnTo>
                  <a:lnTo>
                    <a:pt x="1257" y="311150"/>
                  </a:lnTo>
                  <a:lnTo>
                    <a:pt x="647" y="308610"/>
                  </a:lnTo>
                  <a:lnTo>
                    <a:pt x="228" y="304800"/>
                  </a:lnTo>
                  <a:lnTo>
                    <a:pt x="0" y="302260"/>
                  </a:lnTo>
                  <a:lnTo>
                    <a:pt x="0" y="64770"/>
                  </a:lnTo>
                  <a:lnTo>
                    <a:pt x="292" y="62229"/>
                  </a:lnTo>
                  <a:lnTo>
                    <a:pt x="647" y="58420"/>
                  </a:lnTo>
                  <a:lnTo>
                    <a:pt x="1257" y="55879"/>
                  </a:lnTo>
                  <a:lnTo>
                    <a:pt x="1460" y="54610"/>
                  </a:lnTo>
                  <a:lnTo>
                    <a:pt x="2857" y="49529"/>
                  </a:lnTo>
                  <a:lnTo>
                    <a:pt x="3238" y="48260"/>
                  </a:lnTo>
                  <a:lnTo>
                    <a:pt x="5638" y="41910"/>
                  </a:lnTo>
                  <a:lnTo>
                    <a:pt x="8051" y="36829"/>
                  </a:lnTo>
                  <a:lnTo>
                    <a:pt x="8636" y="35560"/>
                  </a:lnTo>
                  <a:lnTo>
                    <a:pt x="11493" y="30479"/>
                  </a:lnTo>
                  <a:lnTo>
                    <a:pt x="12179" y="29210"/>
                  </a:lnTo>
                  <a:lnTo>
                    <a:pt x="15468" y="25400"/>
                  </a:lnTo>
                  <a:lnTo>
                    <a:pt x="16243" y="24129"/>
                  </a:lnTo>
                  <a:lnTo>
                    <a:pt x="19938" y="20320"/>
                  </a:lnTo>
                  <a:lnTo>
                    <a:pt x="20789" y="19050"/>
                  </a:lnTo>
                  <a:lnTo>
                    <a:pt x="24853" y="15239"/>
                  </a:lnTo>
                  <a:lnTo>
                    <a:pt x="771867" y="15239"/>
                  </a:lnTo>
                  <a:lnTo>
                    <a:pt x="775919" y="19050"/>
                  </a:lnTo>
                  <a:lnTo>
                    <a:pt x="776782" y="20320"/>
                  </a:lnTo>
                  <a:lnTo>
                    <a:pt x="780465" y="24129"/>
                  </a:lnTo>
                  <a:lnTo>
                    <a:pt x="781240" y="25400"/>
                  </a:lnTo>
                  <a:lnTo>
                    <a:pt x="61391" y="25400"/>
                  </a:lnTo>
                  <a:lnTo>
                    <a:pt x="55905" y="26670"/>
                  </a:lnTo>
                  <a:lnTo>
                    <a:pt x="57111" y="26670"/>
                  </a:lnTo>
                  <a:lnTo>
                    <a:pt x="51866" y="27939"/>
                  </a:lnTo>
                  <a:lnTo>
                    <a:pt x="53009" y="27939"/>
                  </a:lnTo>
                  <a:lnTo>
                    <a:pt x="50514" y="29210"/>
                  </a:lnTo>
                  <a:lnTo>
                    <a:pt x="49098" y="29210"/>
                  </a:lnTo>
                  <a:lnTo>
                    <a:pt x="45957" y="31750"/>
                  </a:lnTo>
                  <a:lnTo>
                    <a:pt x="45389" y="31750"/>
                  </a:lnTo>
                  <a:lnTo>
                    <a:pt x="42460" y="34289"/>
                  </a:lnTo>
                  <a:lnTo>
                    <a:pt x="41935" y="34289"/>
                  </a:lnTo>
                  <a:lnTo>
                    <a:pt x="39226" y="36829"/>
                  </a:lnTo>
                  <a:lnTo>
                    <a:pt x="38735" y="36829"/>
                  </a:lnTo>
                  <a:lnTo>
                    <a:pt x="35963" y="40639"/>
                  </a:lnTo>
                  <a:lnTo>
                    <a:pt x="35813" y="40639"/>
                  </a:lnTo>
                  <a:lnTo>
                    <a:pt x="32524" y="44450"/>
                  </a:lnTo>
                  <a:lnTo>
                    <a:pt x="33210" y="44450"/>
                  </a:lnTo>
                  <a:lnTo>
                    <a:pt x="31297" y="46989"/>
                  </a:lnTo>
                  <a:lnTo>
                    <a:pt x="30937" y="46989"/>
                  </a:lnTo>
                  <a:lnTo>
                    <a:pt x="29127" y="50800"/>
                  </a:lnTo>
                  <a:lnTo>
                    <a:pt x="28741" y="51497"/>
                  </a:lnTo>
                  <a:lnTo>
                    <a:pt x="28623" y="52070"/>
                  </a:lnTo>
                  <a:lnTo>
                    <a:pt x="27472" y="55879"/>
                  </a:lnTo>
                  <a:lnTo>
                    <a:pt x="27089" y="57150"/>
                  </a:lnTo>
                  <a:lnTo>
                    <a:pt x="26400" y="59689"/>
                  </a:lnTo>
                  <a:lnTo>
                    <a:pt x="26250" y="59689"/>
                  </a:lnTo>
                  <a:lnTo>
                    <a:pt x="25755" y="62229"/>
                  </a:lnTo>
                  <a:lnTo>
                    <a:pt x="25488" y="64770"/>
                  </a:lnTo>
                  <a:lnTo>
                    <a:pt x="25444" y="66039"/>
                  </a:lnTo>
                  <a:lnTo>
                    <a:pt x="25298" y="69850"/>
                  </a:lnTo>
                  <a:lnTo>
                    <a:pt x="25285" y="297179"/>
                  </a:lnTo>
                  <a:lnTo>
                    <a:pt x="25361" y="300989"/>
                  </a:lnTo>
                  <a:lnTo>
                    <a:pt x="25488" y="302260"/>
                  </a:lnTo>
                  <a:lnTo>
                    <a:pt x="25844" y="304800"/>
                  </a:lnTo>
                  <a:lnTo>
                    <a:pt x="26250" y="307339"/>
                  </a:lnTo>
                  <a:lnTo>
                    <a:pt x="26400" y="307339"/>
                  </a:lnTo>
                  <a:lnTo>
                    <a:pt x="27104" y="309879"/>
                  </a:lnTo>
                  <a:lnTo>
                    <a:pt x="27457" y="311150"/>
                  </a:lnTo>
                  <a:lnTo>
                    <a:pt x="28623" y="314960"/>
                  </a:lnTo>
                  <a:lnTo>
                    <a:pt x="29006" y="316229"/>
                  </a:lnTo>
                  <a:lnTo>
                    <a:pt x="30937" y="320039"/>
                  </a:lnTo>
                  <a:lnTo>
                    <a:pt x="31297" y="320039"/>
                  </a:lnTo>
                  <a:lnTo>
                    <a:pt x="33210" y="322579"/>
                  </a:lnTo>
                  <a:lnTo>
                    <a:pt x="32524" y="322579"/>
                  </a:lnTo>
                  <a:lnTo>
                    <a:pt x="35813" y="326389"/>
                  </a:lnTo>
                  <a:lnTo>
                    <a:pt x="35963" y="326389"/>
                  </a:lnTo>
                  <a:lnTo>
                    <a:pt x="38735" y="330200"/>
                  </a:lnTo>
                  <a:lnTo>
                    <a:pt x="39226" y="330200"/>
                  </a:lnTo>
                  <a:lnTo>
                    <a:pt x="41935" y="332739"/>
                  </a:lnTo>
                  <a:lnTo>
                    <a:pt x="42460" y="332739"/>
                  </a:lnTo>
                  <a:lnTo>
                    <a:pt x="45389" y="335279"/>
                  </a:lnTo>
                  <a:lnTo>
                    <a:pt x="45957" y="335279"/>
                  </a:lnTo>
                  <a:lnTo>
                    <a:pt x="49098" y="337820"/>
                  </a:lnTo>
                  <a:lnTo>
                    <a:pt x="50514" y="337820"/>
                  </a:lnTo>
                  <a:lnTo>
                    <a:pt x="53009" y="339089"/>
                  </a:lnTo>
                  <a:lnTo>
                    <a:pt x="51866" y="339089"/>
                  </a:lnTo>
                  <a:lnTo>
                    <a:pt x="57111" y="340360"/>
                  </a:lnTo>
                  <a:lnTo>
                    <a:pt x="55905" y="340360"/>
                  </a:lnTo>
                  <a:lnTo>
                    <a:pt x="61391" y="341629"/>
                  </a:lnTo>
                  <a:lnTo>
                    <a:pt x="67119" y="341629"/>
                  </a:lnTo>
                  <a:lnTo>
                    <a:pt x="70065" y="342900"/>
                  </a:lnTo>
                  <a:lnTo>
                    <a:pt x="780465" y="342900"/>
                  </a:lnTo>
                  <a:lnTo>
                    <a:pt x="776782" y="346710"/>
                  </a:lnTo>
                  <a:lnTo>
                    <a:pt x="775919" y="347979"/>
                  </a:lnTo>
                  <a:lnTo>
                    <a:pt x="771867" y="351789"/>
                  </a:lnTo>
                  <a:close/>
                </a:path>
                <a:path w="796925" h="368300">
                  <a:moveTo>
                    <a:pt x="748690" y="30479"/>
                  </a:moveTo>
                  <a:lnTo>
                    <a:pt x="743699" y="27939"/>
                  </a:lnTo>
                  <a:lnTo>
                    <a:pt x="744842" y="27939"/>
                  </a:lnTo>
                  <a:lnTo>
                    <a:pt x="739597" y="26670"/>
                  </a:lnTo>
                  <a:lnTo>
                    <a:pt x="740803" y="26670"/>
                  </a:lnTo>
                  <a:lnTo>
                    <a:pt x="735317" y="25400"/>
                  </a:lnTo>
                  <a:lnTo>
                    <a:pt x="781240" y="25400"/>
                  </a:lnTo>
                  <a:lnTo>
                    <a:pt x="784529" y="29210"/>
                  </a:lnTo>
                  <a:lnTo>
                    <a:pt x="747610" y="29210"/>
                  </a:lnTo>
                  <a:lnTo>
                    <a:pt x="748690" y="30479"/>
                  </a:lnTo>
                  <a:close/>
                </a:path>
                <a:path w="796925" h="368300">
                  <a:moveTo>
                    <a:pt x="48018" y="30479"/>
                  </a:moveTo>
                  <a:lnTo>
                    <a:pt x="49098" y="29210"/>
                  </a:lnTo>
                  <a:lnTo>
                    <a:pt x="50514" y="29210"/>
                  </a:lnTo>
                  <a:lnTo>
                    <a:pt x="48018" y="30479"/>
                  </a:lnTo>
                  <a:close/>
                </a:path>
                <a:path w="796925" h="368300">
                  <a:moveTo>
                    <a:pt x="752322" y="33020"/>
                  </a:moveTo>
                  <a:lnTo>
                    <a:pt x="747610" y="29210"/>
                  </a:lnTo>
                  <a:lnTo>
                    <a:pt x="784529" y="29210"/>
                  </a:lnTo>
                  <a:lnTo>
                    <a:pt x="785929" y="31750"/>
                  </a:lnTo>
                  <a:lnTo>
                    <a:pt x="751319" y="31750"/>
                  </a:lnTo>
                  <a:lnTo>
                    <a:pt x="752322" y="33020"/>
                  </a:lnTo>
                  <a:close/>
                </a:path>
                <a:path w="796925" h="368300">
                  <a:moveTo>
                    <a:pt x="44386" y="33020"/>
                  </a:moveTo>
                  <a:lnTo>
                    <a:pt x="45389" y="31750"/>
                  </a:lnTo>
                  <a:lnTo>
                    <a:pt x="45957" y="31750"/>
                  </a:lnTo>
                  <a:lnTo>
                    <a:pt x="44386" y="33020"/>
                  </a:lnTo>
                  <a:close/>
                </a:path>
                <a:path w="796925" h="368300">
                  <a:moveTo>
                    <a:pt x="755713" y="35560"/>
                  </a:moveTo>
                  <a:lnTo>
                    <a:pt x="751319" y="31750"/>
                  </a:lnTo>
                  <a:lnTo>
                    <a:pt x="785929" y="31750"/>
                  </a:lnTo>
                  <a:lnTo>
                    <a:pt x="787358" y="34289"/>
                  </a:lnTo>
                  <a:lnTo>
                    <a:pt x="754773" y="34289"/>
                  </a:lnTo>
                  <a:lnTo>
                    <a:pt x="755713" y="35560"/>
                  </a:lnTo>
                  <a:close/>
                </a:path>
                <a:path w="796925" h="368300">
                  <a:moveTo>
                    <a:pt x="40995" y="35560"/>
                  </a:moveTo>
                  <a:lnTo>
                    <a:pt x="41935" y="34289"/>
                  </a:lnTo>
                  <a:lnTo>
                    <a:pt x="42460" y="34289"/>
                  </a:lnTo>
                  <a:lnTo>
                    <a:pt x="40995" y="35560"/>
                  </a:lnTo>
                  <a:close/>
                </a:path>
                <a:path w="796925" h="368300">
                  <a:moveTo>
                    <a:pt x="758837" y="38100"/>
                  </a:moveTo>
                  <a:lnTo>
                    <a:pt x="754773" y="34289"/>
                  </a:lnTo>
                  <a:lnTo>
                    <a:pt x="787358" y="34289"/>
                  </a:lnTo>
                  <a:lnTo>
                    <a:pt x="788073" y="35560"/>
                  </a:lnTo>
                  <a:lnTo>
                    <a:pt x="788657" y="36829"/>
                  </a:lnTo>
                  <a:lnTo>
                    <a:pt x="757986" y="36829"/>
                  </a:lnTo>
                  <a:lnTo>
                    <a:pt x="758837" y="38100"/>
                  </a:lnTo>
                  <a:close/>
                </a:path>
                <a:path w="796925" h="368300">
                  <a:moveTo>
                    <a:pt x="37871" y="38100"/>
                  </a:moveTo>
                  <a:lnTo>
                    <a:pt x="38735" y="36829"/>
                  </a:lnTo>
                  <a:lnTo>
                    <a:pt x="39226" y="36829"/>
                  </a:lnTo>
                  <a:lnTo>
                    <a:pt x="37871" y="38100"/>
                  </a:lnTo>
                  <a:close/>
                </a:path>
                <a:path w="796925" h="368300">
                  <a:moveTo>
                    <a:pt x="761669" y="41910"/>
                  </a:moveTo>
                  <a:lnTo>
                    <a:pt x="757986" y="36829"/>
                  </a:lnTo>
                  <a:lnTo>
                    <a:pt x="788657" y="36829"/>
                  </a:lnTo>
                  <a:lnTo>
                    <a:pt x="790467" y="40639"/>
                  </a:lnTo>
                  <a:lnTo>
                    <a:pt x="760895" y="40639"/>
                  </a:lnTo>
                  <a:lnTo>
                    <a:pt x="761669" y="41910"/>
                  </a:lnTo>
                  <a:close/>
                </a:path>
                <a:path w="796925" h="368300">
                  <a:moveTo>
                    <a:pt x="35039" y="41910"/>
                  </a:moveTo>
                  <a:lnTo>
                    <a:pt x="35813" y="40639"/>
                  </a:lnTo>
                  <a:lnTo>
                    <a:pt x="35963" y="40639"/>
                  </a:lnTo>
                  <a:lnTo>
                    <a:pt x="35039" y="41910"/>
                  </a:lnTo>
                  <a:close/>
                </a:path>
                <a:path w="796925" h="368300">
                  <a:moveTo>
                    <a:pt x="766368" y="48260"/>
                  </a:moveTo>
                  <a:lnTo>
                    <a:pt x="763498" y="44450"/>
                  </a:lnTo>
                  <a:lnTo>
                    <a:pt x="764184" y="44450"/>
                  </a:lnTo>
                  <a:lnTo>
                    <a:pt x="760895" y="40639"/>
                  </a:lnTo>
                  <a:lnTo>
                    <a:pt x="790467" y="40639"/>
                  </a:lnTo>
                  <a:lnTo>
                    <a:pt x="791070" y="41910"/>
                  </a:lnTo>
                  <a:lnTo>
                    <a:pt x="792990" y="46989"/>
                  </a:lnTo>
                  <a:lnTo>
                    <a:pt x="765784" y="46989"/>
                  </a:lnTo>
                  <a:lnTo>
                    <a:pt x="766368" y="48260"/>
                  </a:lnTo>
                  <a:close/>
                </a:path>
                <a:path w="796925" h="368300">
                  <a:moveTo>
                    <a:pt x="30340" y="48260"/>
                  </a:moveTo>
                  <a:lnTo>
                    <a:pt x="30937" y="46989"/>
                  </a:lnTo>
                  <a:lnTo>
                    <a:pt x="31297" y="46989"/>
                  </a:lnTo>
                  <a:lnTo>
                    <a:pt x="30340" y="48260"/>
                  </a:lnTo>
                  <a:close/>
                </a:path>
                <a:path w="796925" h="368300">
                  <a:moveTo>
                    <a:pt x="794556" y="52070"/>
                  </a:moveTo>
                  <a:lnTo>
                    <a:pt x="768184" y="52070"/>
                  </a:lnTo>
                  <a:lnTo>
                    <a:pt x="767702" y="50800"/>
                  </a:lnTo>
                  <a:lnTo>
                    <a:pt x="765784" y="46989"/>
                  </a:lnTo>
                  <a:lnTo>
                    <a:pt x="792990" y="46989"/>
                  </a:lnTo>
                  <a:lnTo>
                    <a:pt x="793470" y="48260"/>
                  </a:lnTo>
                  <a:lnTo>
                    <a:pt x="793851" y="49529"/>
                  </a:lnTo>
                  <a:lnTo>
                    <a:pt x="794556" y="52070"/>
                  </a:lnTo>
                  <a:close/>
                </a:path>
                <a:path w="796925" h="368300">
                  <a:moveTo>
                    <a:pt x="28524" y="52070"/>
                  </a:moveTo>
                  <a:lnTo>
                    <a:pt x="29006" y="50800"/>
                  </a:lnTo>
                  <a:lnTo>
                    <a:pt x="28796" y="51497"/>
                  </a:lnTo>
                  <a:lnTo>
                    <a:pt x="28524" y="52070"/>
                  </a:lnTo>
                  <a:close/>
                </a:path>
                <a:path w="796925" h="368300">
                  <a:moveTo>
                    <a:pt x="28796" y="51497"/>
                  </a:moveTo>
                  <a:lnTo>
                    <a:pt x="29006" y="50800"/>
                  </a:lnTo>
                  <a:lnTo>
                    <a:pt x="28796" y="51497"/>
                  </a:lnTo>
                  <a:close/>
                </a:path>
                <a:path w="796925" h="368300">
                  <a:moveTo>
                    <a:pt x="767910" y="51489"/>
                  </a:moveTo>
                  <a:lnTo>
                    <a:pt x="767584" y="50800"/>
                  </a:lnTo>
                  <a:lnTo>
                    <a:pt x="767910" y="51489"/>
                  </a:lnTo>
                  <a:close/>
                </a:path>
                <a:path w="796925" h="368300">
                  <a:moveTo>
                    <a:pt x="768184" y="52070"/>
                  </a:moveTo>
                  <a:lnTo>
                    <a:pt x="767910" y="51489"/>
                  </a:lnTo>
                  <a:lnTo>
                    <a:pt x="767702" y="50800"/>
                  </a:lnTo>
                  <a:lnTo>
                    <a:pt x="768184" y="52070"/>
                  </a:lnTo>
                  <a:close/>
                </a:path>
                <a:path w="796925" h="368300">
                  <a:moveTo>
                    <a:pt x="795762" y="57150"/>
                  </a:moveTo>
                  <a:lnTo>
                    <a:pt x="769619" y="57150"/>
                  </a:lnTo>
                  <a:lnTo>
                    <a:pt x="769251" y="55879"/>
                  </a:lnTo>
                  <a:lnTo>
                    <a:pt x="767910" y="51489"/>
                  </a:lnTo>
                  <a:lnTo>
                    <a:pt x="768184" y="52070"/>
                  </a:lnTo>
                  <a:lnTo>
                    <a:pt x="794556" y="52070"/>
                  </a:lnTo>
                  <a:lnTo>
                    <a:pt x="795261" y="54610"/>
                  </a:lnTo>
                  <a:lnTo>
                    <a:pt x="795464" y="55879"/>
                  </a:lnTo>
                  <a:lnTo>
                    <a:pt x="795762" y="57150"/>
                  </a:lnTo>
                  <a:close/>
                </a:path>
                <a:path w="796925" h="368300">
                  <a:moveTo>
                    <a:pt x="28623" y="52070"/>
                  </a:moveTo>
                  <a:lnTo>
                    <a:pt x="28796" y="51497"/>
                  </a:lnTo>
                  <a:lnTo>
                    <a:pt x="28623" y="52070"/>
                  </a:lnTo>
                  <a:close/>
                </a:path>
                <a:path w="796925" h="368300">
                  <a:moveTo>
                    <a:pt x="27284" y="56502"/>
                  </a:moveTo>
                  <a:lnTo>
                    <a:pt x="27457" y="55879"/>
                  </a:lnTo>
                  <a:lnTo>
                    <a:pt x="27284" y="56502"/>
                  </a:lnTo>
                  <a:close/>
                </a:path>
                <a:path w="796925" h="368300">
                  <a:moveTo>
                    <a:pt x="769424" y="56502"/>
                  </a:moveTo>
                  <a:lnTo>
                    <a:pt x="769236" y="55879"/>
                  </a:lnTo>
                  <a:lnTo>
                    <a:pt x="769424" y="56502"/>
                  </a:lnTo>
                  <a:close/>
                </a:path>
                <a:path w="796925" h="368300">
                  <a:moveTo>
                    <a:pt x="27104" y="57150"/>
                  </a:moveTo>
                  <a:lnTo>
                    <a:pt x="27284" y="56502"/>
                  </a:lnTo>
                  <a:lnTo>
                    <a:pt x="27104" y="57150"/>
                  </a:lnTo>
                  <a:close/>
                </a:path>
                <a:path w="796925" h="368300">
                  <a:moveTo>
                    <a:pt x="770661" y="60960"/>
                  </a:moveTo>
                  <a:lnTo>
                    <a:pt x="769424" y="56502"/>
                  </a:lnTo>
                  <a:lnTo>
                    <a:pt x="769619" y="57150"/>
                  </a:lnTo>
                  <a:lnTo>
                    <a:pt x="795762" y="57150"/>
                  </a:lnTo>
                  <a:lnTo>
                    <a:pt x="796061" y="58420"/>
                  </a:lnTo>
                  <a:lnTo>
                    <a:pt x="796201" y="59689"/>
                  </a:lnTo>
                  <a:lnTo>
                    <a:pt x="770458" y="59689"/>
                  </a:lnTo>
                  <a:lnTo>
                    <a:pt x="770661" y="60960"/>
                  </a:lnTo>
                  <a:close/>
                </a:path>
                <a:path w="796925" h="368300">
                  <a:moveTo>
                    <a:pt x="26047" y="60960"/>
                  </a:moveTo>
                  <a:lnTo>
                    <a:pt x="26250" y="59689"/>
                  </a:lnTo>
                  <a:lnTo>
                    <a:pt x="26400" y="59689"/>
                  </a:lnTo>
                  <a:lnTo>
                    <a:pt x="26047" y="60960"/>
                  </a:lnTo>
                  <a:close/>
                </a:path>
                <a:path w="796925" h="368300">
                  <a:moveTo>
                    <a:pt x="796766" y="67309"/>
                  </a:moveTo>
                  <a:lnTo>
                    <a:pt x="771385" y="67309"/>
                  </a:lnTo>
                  <a:lnTo>
                    <a:pt x="771347" y="66039"/>
                  </a:lnTo>
                  <a:lnTo>
                    <a:pt x="771156" y="64770"/>
                  </a:lnTo>
                  <a:lnTo>
                    <a:pt x="770864" y="62229"/>
                  </a:lnTo>
                  <a:lnTo>
                    <a:pt x="770458" y="59689"/>
                  </a:lnTo>
                  <a:lnTo>
                    <a:pt x="796201" y="59689"/>
                  </a:lnTo>
                  <a:lnTo>
                    <a:pt x="796480" y="62229"/>
                  </a:lnTo>
                  <a:lnTo>
                    <a:pt x="796709" y="64770"/>
                  </a:lnTo>
                  <a:lnTo>
                    <a:pt x="796766" y="67309"/>
                  </a:lnTo>
                  <a:close/>
                </a:path>
                <a:path w="796925" h="368300">
                  <a:moveTo>
                    <a:pt x="25336" y="67309"/>
                  </a:moveTo>
                  <a:lnTo>
                    <a:pt x="25361" y="66039"/>
                  </a:lnTo>
                  <a:lnTo>
                    <a:pt x="25336" y="67309"/>
                  </a:lnTo>
                  <a:close/>
                </a:path>
                <a:path w="796925" h="368300">
                  <a:moveTo>
                    <a:pt x="771368" y="67128"/>
                  </a:moveTo>
                  <a:lnTo>
                    <a:pt x="771270" y="66039"/>
                  </a:lnTo>
                  <a:lnTo>
                    <a:pt x="771368" y="67128"/>
                  </a:lnTo>
                  <a:close/>
                </a:path>
                <a:path w="796925" h="368300">
                  <a:moveTo>
                    <a:pt x="796810" y="298450"/>
                  </a:moveTo>
                  <a:lnTo>
                    <a:pt x="771423" y="298450"/>
                  </a:lnTo>
                  <a:lnTo>
                    <a:pt x="771368" y="67128"/>
                  </a:lnTo>
                  <a:lnTo>
                    <a:pt x="771385" y="67309"/>
                  </a:lnTo>
                  <a:lnTo>
                    <a:pt x="796766" y="67309"/>
                  </a:lnTo>
                  <a:lnTo>
                    <a:pt x="796810" y="298450"/>
                  </a:lnTo>
                  <a:close/>
                </a:path>
                <a:path w="796925" h="368300">
                  <a:moveTo>
                    <a:pt x="25298" y="297815"/>
                  </a:moveTo>
                  <a:lnTo>
                    <a:pt x="25285" y="297179"/>
                  </a:lnTo>
                  <a:lnTo>
                    <a:pt x="25298" y="297815"/>
                  </a:lnTo>
                  <a:close/>
                </a:path>
                <a:path w="796925" h="368300">
                  <a:moveTo>
                    <a:pt x="796742" y="300989"/>
                  </a:moveTo>
                  <a:lnTo>
                    <a:pt x="771347" y="300989"/>
                  </a:lnTo>
                  <a:lnTo>
                    <a:pt x="771423" y="297179"/>
                  </a:lnTo>
                  <a:lnTo>
                    <a:pt x="771423" y="298450"/>
                  </a:lnTo>
                  <a:lnTo>
                    <a:pt x="796810" y="298450"/>
                  </a:lnTo>
                  <a:lnTo>
                    <a:pt x="796742" y="300989"/>
                  </a:lnTo>
                  <a:close/>
                </a:path>
                <a:path w="796925" h="368300">
                  <a:moveTo>
                    <a:pt x="25311" y="298450"/>
                  </a:moveTo>
                  <a:lnTo>
                    <a:pt x="25298" y="297815"/>
                  </a:lnTo>
                  <a:lnTo>
                    <a:pt x="25311" y="298450"/>
                  </a:lnTo>
                  <a:close/>
                </a:path>
                <a:path w="796925" h="368300">
                  <a:moveTo>
                    <a:pt x="25444" y="300989"/>
                  </a:moveTo>
                  <a:lnTo>
                    <a:pt x="25336" y="299719"/>
                  </a:lnTo>
                  <a:lnTo>
                    <a:pt x="25444" y="300989"/>
                  </a:lnTo>
                  <a:close/>
                </a:path>
                <a:path w="796925" h="368300">
                  <a:moveTo>
                    <a:pt x="771368" y="299901"/>
                  </a:moveTo>
                  <a:lnTo>
                    <a:pt x="771372" y="299719"/>
                  </a:lnTo>
                  <a:lnTo>
                    <a:pt x="771368" y="299901"/>
                  </a:lnTo>
                  <a:close/>
                </a:path>
                <a:path w="796925" h="368300">
                  <a:moveTo>
                    <a:pt x="796179" y="307339"/>
                  </a:moveTo>
                  <a:lnTo>
                    <a:pt x="770458" y="307339"/>
                  </a:lnTo>
                  <a:lnTo>
                    <a:pt x="770953" y="304800"/>
                  </a:lnTo>
                  <a:lnTo>
                    <a:pt x="771220" y="302260"/>
                  </a:lnTo>
                  <a:lnTo>
                    <a:pt x="771270" y="300989"/>
                  </a:lnTo>
                  <a:lnTo>
                    <a:pt x="771368" y="299901"/>
                  </a:lnTo>
                  <a:lnTo>
                    <a:pt x="771347" y="300989"/>
                  </a:lnTo>
                  <a:lnTo>
                    <a:pt x="796742" y="300989"/>
                  </a:lnTo>
                  <a:lnTo>
                    <a:pt x="796709" y="302260"/>
                  </a:lnTo>
                  <a:lnTo>
                    <a:pt x="796417" y="304800"/>
                  </a:lnTo>
                  <a:lnTo>
                    <a:pt x="796179" y="307339"/>
                  </a:lnTo>
                  <a:close/>
                </a:path>
                <a:path w="796925" h="368300">
                  <a:moveTo>
                    <a:pt x="26400" y="307339"/>
                  </a:moveTo>
                  <a:lnTo>
                    <a:pt x="26250" y="307339"/>
                  </a:lnTo>
                  <a:lnTo>
                    <a:pt x="26047" y="306070"/>
                  </a:lnTo>
                  <a:lnTo>
                    <a:pt x="26400" y="307339"/>
                  </a:lnTo>
                  <a:close/>
                </a:path>
                <a:path w="796925" h="368300">
                  <a:moveTo>
                    <a:pt x="795464" y="311150"/>
                  </a:moveTo>
                  <a:lnTo>
                    <a:pt x="769251" y="311150"/>
                  </a:lnTo>
                  <a:lnTo>
                    <a:pt x="769619" y="309879"/>
                  </a:lnTo>
                  <a:lnTo>
                    <a:pt x="770661" y="306070"/>
                  </a:lnTo>
                  <a:lnTo>
                    <a:pt x="770458" y="307339"/>
                  </a:lnTo>
                  <a:lnTo>
                    <a:pt x="796179" y="307339"/>
                  </a:lnTo>
                  <a:lnTo>
                    <a:pt x="796061" y="308610"/>
                  </a:lnTo>
                  <a:lnTo>
                    <a:pt x="795464" y="311150"/>
                  </a:lnTo>
                  <a:close/>
                </a:path>
                <a:path w="796925" h="368300">
                  <a:moveTo>
                    <a:pt x="27284" y="310527"/>
                  </a:moveTo>
                  <a:lnTo>
                    <a:pt x="27089" y="309879"/>
                  </a:lnTo>
                  <a:lnTo>
                    <a:pt x="27284" y="310527"/>
                  </a:lnTo>
                  <a:close/>
                </a:path>
                <a:path w="796925" h="368300">
                  <a:moveTo>
                    <a:pt x="769424" y="310527"/>
                  </a:moveTo>
                  <a:lnTo>
                    <a:pt x="769604" y="309879"/>
                  </a:lnTo>
                  <a:lnTo>
                    <a:pt x="769424" y="310527"/>
                  </a:lnTo>
                  <a:close/>
                </a:path>
                <a:path w="796925" h="368300">
                  <a:moveTo>
                    <a:pt x="27472" y="311150"/>
                  </a:moveTo>
                  <a:lnTo>
                    <a:pt x="27284" y="310527"/>
                  </a:lnTo>
                  <a:lnTo>
                    <a:pt x="27472" y="311150"/>
                  </a:lnTo>
                  <a:close/>
                </a:path>
                <a:path w="796925" h="368300">
                  <a:moveTo>
                    <a:pt x="794204" y="316229"/>
                  </a:moveTo>
                  <a:lnTo>
                    <a:pt x="767702" y="316229"/>
                  </a:lnTo>
                  <a:lnTo>
                    <a:pt x="768184" y="314960"/>
                  </a:lnTo>
                  <a:lnTo>
                    <a:pt x="769424" y="310527"/>
                  </a:lnTo>
                  <a:lnTo>
                    <a:pt x="769251" y="311150"/>
                  </a:lnTo>
                  <a:lnTo>
                    <a:pt x="795464" y="311150"/>
                  </a:lnTo>
                  <a:lnTo>
                    <a:pt x="795261" y="312420"/>
                  </a:lnTo>
                  <a:lnTo>
                    <a:pt x="794204" y="316229"/>
                  </a:lnTo>
                  <a:close/>
                </a:path>
                <a:path w="796925" h="368300">
                  <a:moveTo>
                    <a:pt x="29006" y="316229"/>
                  </a:moveTo>
                  <a:lnTo>
                    <a:pt x="28524" y="314960"/>
                  </a:lnTo>
                  <a:lnTo>
                    <a:pt x="28798" y="315540"/>
                  </a:lnTo>
                  <a:lnTo>
                    <a:pt x="29006" y="316229"/>
                  </a:lnTo>
                  <a:close/>
                </a:path>
                <a:path w="796925" h="368300">
                  <a:moveTo>
                    <a:pt x="28796" y="315532"/>
                  </a:moveTo>
                  <a:lnTo>
                    <a:pt x="28524" y="314960"/>
                  </a:lnTo>
                  <a:lnTo>
                    <a:pt x="28796" y="315532"/>
                  </a:lnTo>
                  <a:close/>
                </a:path>
                <a:path w="796925" h="368300">
                  <a:moveTo>
                    <a:pt x="767910" y="315540"/>
                  </a:moveTo>
                  <a:lnTo>
                    <a:pt x="768085" y="314960"/>
                  </a:lnTo>
                  <a:lnTo>
                    <a:pt x="767910" y="315540"/>
                  </a:lnTo>
                  <a:close/>
                </a:path>
                <a:path w="796925" h="368300">
                  <a:moveTo>
                    <a:pt x="767702" y="316229"/>
                  </a:moveTo>
                  <a:lnTo>
                    <a:pt x="767914" y="315532"/>
                  </a:lnTo>
                  <a:lnTo>
                    <a:pt x="768184" y="314960"/>
                  </a:lnTo>
                  <a:lnTo>
                    <a:pt x="767702" y="316229"/>
                  </a:lnTo>
                  <a:close/>
                </a:path>
                <a:path w="796925" h="368300">
                  <a:moveTo>
                    <a:pt x="29127" y="316229"/>
                  </a:moveTo>
                  <a:lnTo>
                    <a:pt x="28796" y="315532"/>
                  </a:lnTo>
                  <a:lnTo>
                    <a:pt x="29127" y="316229"/>
                  </a:lnTo>
                  <a:close/>
                </a:path>
                <a:path w="796925" h="368300">
                  <a:moveTo>
                    <a:pt x="792990" y="320039"/>
                  </a:moveTo>
                  <a:lnTo>
                    <a:pt x="765784" y="320039"/>
                  </a:lnTo>
                  <a:lnTo>
                    <a:pt x="767910" y="315540"/>
                  </a:lnTo>
                  <a:lnTo>
                    <a:pt x="767702" y="316229"/>
                  </a:lnTo>
                  <a:lnTo>
                    <a:pt x="794204" y="316229"/>
                  </a:lnTo>
                  <a:lnTo>
                    <a:pt x="793851" y="317500"/>
                  </a:lnTo>
                  <a:lnTo>
                    <a:pt x="793470" y="318770"/>
                  </a:lnTo>
                  <a:lnTo>
                    <a:pt x="792990" y="320039"/>
                  </a:lnTo>
                  <a:close/>
                </a:path>
                <a:path w="796925" h="368300">
                  <a:moveTo>
                    <a:pt x="31297" y="320039"/>
                  </a:moveTo>
                  <a:lnTo>
                    <a:pt x="30937" y="320039"/>
                  </a:lnTo>
                  <a:lnTo>
                    <a:pt x="30340" y="318770"/>
                  </a:lnTo>
                  <a:lnTo>
                    <a:pt x="31297" y="320039"/>
                  </a:lnTo>
                  <a:close/>
                </a:path>
                <a:path w="796925" h="368300">
                  <a:moveTo>
                    <a:pt x="790467" y="326389"/>
                  </a:moveTo>
                  <a:lnTo>
                    <a:pt x="760895" y="326389"/>
                  </a:lnTo>
                  <a:lnTo>
                    <a:pt x="764184" y="322579"/>
                  </a:lnTo>
                  <a:lnTo>
                    <a:pt x="763498" y="322579"/>
                  </a:lnTo>
                  <a:lnTo>
                    <a:pt x="766368" y="318770"/>
                  </a:lnTo>
                  <a:lnTo>
                    <a:pt x="765784" y="320039"/>
                  </a:lnTo>
                  <a:lnTo>
                    <a:pt x="792990" y="320039"/>
                  </a:lnTo>
                  <a:lnTo>
                    <a:pt x="791070" y="325120"/>
                  </a:lnTo>
                  <a:lnTo>
                    <a:pt x="790467" y="326389"/>
                  </a:lnTo>
                  <a:close/>
                </a:path>
                <a:path w="796925" h="368300">
                  <a:moveTo>
                    <a:pt x="35963" y="326389"/>
                  </a:moveTo>
                  <a:lnTo>
                    <a:pt x="35813" y="326389"/>
                  </a:lnTo>
                  <a:lnTo>
                    <a:pt x="35039" y="325120"/>
                  </a:lnTo>
                  <a:lnTo>
                    <a:pt x="35963" y="326389"/>
                  </a:lnTo>
                  <a:close/>
                </a:path>
                <a:path w="796925" h="368300">
                  <a:moveTo>
                    <a:pt x="788657" y="330200"/>
                  </a:moveTo>
                  <a:lnTo>
                    <a:pt x="757986" y="330200"/>
                  </a:lnTo>
                  <a:lnTo>
                    <a:pt x="761669" y="325120"/>
                  </a:lnTo>
                  <a:lnTo>
                    <a:pt x="760895" y="326389"/>
                  </a:lnTo>
                  <a:lnTo>
                    <a:pt x="790467" y="326389"/>
                  </a:lnTo>
                  <a:lnTo>
                    <a:pt x="788657" y="330200"/>
                  </a:lnTo>
                  <a:close/>
                </a:path>
                <a:path w="796925" h="368300">
                  <a:moveTo>
                    <a:pt x="39226" y="330200"/>
                  </a:moveTo>
                  <a:lnTo>
                    <a:pt x="38735" y="330200"/>
                  </a:lnTo>
                  <a:lnTo>
                    <a:pt x="37871" y="328929"/>
                  </a:lnTo>
                  <a:lnTo>
                    <a:pt x="39226" y="330200"/>
                  </a:lnTo>
                  <a:close/>
                </a:path>
                <a:path w="796925" h="368300">
                  <a:moveTo>
                    <a:pt x="787358" y="332739"/>
                  </a:moveTo>
                  <a:lnTo>
                    <a:pt x="754773" y="332739"/>
                  </a:lnTo>
                  <a:lnTo>
                    <a:pt x="758837" y="328929"/>
                  </a:lnTo>
                  <a:lnTo>
                    <a:pt x="757986" y="330200"/>
                  </a:lnTo>
                  <a:lnTo>
                    <a:pt x="788657" y="330200"/>
                  </a:lnTo>
                  <a:lnTo>
                    <a:pt x="788073" y="331470"/>
                  </a:lnTo>
                  <a:lnTo>
                    <a:pt x="787358" y="332739"/>
                  </a:lnTo>
                  <a:close/>
                </a:path>
                <a:path w="796925" h="368300">
                  <a:moveTo>
                    <a:pt x="42460" y="332739"/>
                  </a:moveTo>
                  <a:lnTo>
                    <a:pt x="41935" y="332739"/>
                  </a:lnTo>
                  <a:lnTo>
                    <a:pt x="40995" y="331470"/>
                  </a:lnTo>
                  <a:lnTo>
                    <a:pt x="42460" y="332739"/>
                  </a:lnTo>
                  <a:close/>
                </a:path>
                <a:path w="796925" h="368300">
                  <a:moveTo>
                    <a:pt x="785929" y="335279"/>
                  </a:moveTo>
                  <a:lnTo>
                    <a:pt x="751319" y="335279"/>
                  </a:lnTo>
                  <a:lnTo>
                    <a:pt x="755713" y="331470"/>
                  </a:lnTo>
                  <a:lnTo>
                    <a:pt x="754773" y="332739"/>
                  </a:lnTo>
                  <a:lnTo>
                    <a:pt x="787358" y="332739"/>
                  </a:lnTo>
                  <a:lnTo>
                    <a:pt x="785929" y="335279"/>
                  </a:lnTo>
                  <a:close/>
                </a:path>
                <a:path w="796925" h="368300">
                  <a:moveTo>
                    <a:pt x="45957" y="335279"/>
                  </a:moveTo>
                  <a:lnTo>
                    <a:pt x="45389" y="335279"/>
                  </a:lnTo>
                  <a:lnTo>
                    <a:pt x="44386" y="334010"/>
                  </a:lnTo>
                  <a:lnTo>
                    <a:pt x="45957" y="335279"/>
                  </a:lnTo>
                  <a:close/>
                </a:path>
                <a:path w="796925" h="368300">
                  <a:moveTo>
                    <a:pt x="784529" y="337820"/>
                  </a:moveTo>
                  <a:lnTo>
                    <a:pt x="747610" y="337820"/>
                  </a:lnTo>
                  <a:lnTo>
                    <a:pt x="752322" y="334010"/>
                  </a:lnTo>
                  <a:lnTo>
                    <a:pt x="751319" y="335279"/>
                  </a:lnTo>
                  <a:lnTo>
                    <a:pt x="785929" y="335279"/>
                  </a:lnTo>
                  <a:lnTo>
                    <a:pt x="784529" y="337820"/>
                  </a:lnTo>
                  <a:close/>
                </a:path>
                <a:path w="796925" h="368300">
                  <a:moveTo>
                    <a:pt x="50514" y="337820"/>
                  </a:moveTo>
                  <a:lnTo>
                    <a:pt x="49098" y="337820"/>
                  </a:lnTo>
                  <a:lnTo>
                    <a:pt x="48018" y="336550"/>
                  </a:lnTo>
                  <a:lnTo>
                    <a:pt x="50514" y="337820"/>
                  </a:lnTo>
                  <a:close/>
                </a:path>
                <a:path w="796925" h="368300">
                  <a:moveTo>
                    <a:pt x="780465" y="342900"/>
                  </a:moveTo>
                  <a:lnTo>
                    <a:pt x="726643" y="342900"/>
                  </a:lnTo>
                  <a:lnTo>
                    <a:pt x="729589" y="341629"/>
                  </a:lnTo>
                  <a:lnTo>
                    <a:pt x="735317" y="341629"/>
                  </a:lnTo>
                  <a:lnTo>
                    <a:pt x="740803" y="340360"/>
                  </a:lnTo>
                  <a:lnTo>
                    <a:pt x="739597" y="340360"/>
                  </a:lnTo>
                  <a:lnTo>
                    <a:pt x="744842" y="339089"/>
                  </a:lnTo>
                  <a:lnTo>
                    <a:pt x="743699" y="339089"/>
                  </a:lnTo>
                  <a:lnTo>
                    <a:pt x="748690" y="336550"/>
                  </a:lnTo>
                  <a:lnTo>
                    <a:pt x="747610" y="337820"/>
                  </a:lnTo>
                  <a:lnTo>
                    <a:pt x="784529" y="337820"/>
                  </a:lnTo>
                  <a:lnTo>
                    <a:pt x="781240" y="341629"/>
                  </a:lnTo>
                  <a:lnTo>
                    <a:pt x="780465" y="342900"/>
                  </a:lnTo>
                  <a:close/>
                </a:path>
                <a:path w="796925" h="368300">
                  <a:moveTo>
                    <a:pt x="766521" y="355600"/>
                  </a:moveTo>
                  <a:lnTo>
                    <a:pt x="30187" y="355600"/>
                  </a:lnTo>
                  <a:lnTo>
                    <a:pt x="25781" y="351789"/>
                  </a:lnTo>
                  <a:lnTo>
                    <a:pt x="770928" y="351789"/>
                  </a:lnTo>
                  <a:lnTo>
                    <a:pt x="766521" y="355600"/>
                  </a:lnTo>
                  <a:close/>
                </a:path>
                <a:path w="796925" h="368300">
                  <a:moveTo>
                    <a:pt x="760806" y="359410"/>
                  </a:moveTo>
                  <a:lnTo>
                    <a:pt x="35902" y="359410"/>
                  </a:lnTo>
                  <a:lnTo>
                    <a:pt x="31191" y="355600"/>
                  </a:lnTo>
                  <a:lnTo>
                    <a:pt x="765517" y="355600"/>
                  </a:lnTo>
                  <a:lnTo>
                    <a:pt x="760806" y="359410"/>
                  </a:lnTo>
                  <a:close/>
                </a:path>
                <a:path w="796925" h="368300">
                  <a:moveTo>
                    <a:pt x="754722" y="361950"/>
                  </a:moveTo>
                  <a:lnTo>
                    <a:pt x="41986" y="361950"/>
                  </a:lnTo>
                  <a:lnTo>
                    <a:pt x="36995" y="359410"/>
                  </a:lnTo>
                  <a:lnTo>
                    <a:pt x="759714" y="359410"/>
                  </a:lnTo>
                  <a:lnTo>
                    <a:pt x="754722" y="361950"/>
                  </a:lnTo>
                  <a:close/>
                </a:path>
                <a:path w="796925" h="368300">
                  <a:moveTo>
                    <a:pt x="748322" y="364489"/>
                  </a:moveTo>
                  <a:lnTo>
                    <a:pt x="48387" y="364489"/>
                  </a:lnTo>
                  <a:lnTo>
                    <a:pt x="43129" y="361950"/>
                  </a:lnTo>
                  <a:lnTo>
                    <a:pt x="753579" y="361950"/>
                  </a:lnTo>
                  <a:lnTo>
                    <a:pt x="748322" y="364489"/>
                  </a:lnTo>
                  <a:close/>
                </a:path>
                <a:path w="796925" h="368300">
                  <a:moveTo>
                    <a:pt x="741641" y="365760"/>
                  </a:moveTo>
                  <a:lnTo>
                    <a:pt x="55067" y="365760"/>
                  </a:lnTo>
                  <a:lnTo>
                    <a:pt x="49580" y="364489"/>
                  </a:lnTo>
                  <a:lnTo>
                    <a:pt x="747128" y="364489"/>
                  </a:lnTo>
                  <a:lnTo>
                    <a:pt x="741641" y="365760"/>
                  </a:lnTo>
                  <a:close/>
                </a:path>
                <a:path w="796925" h="368300">
                  <a:moveTo>
                    <a:pt x="737908" y="367029"/>
                  </a:moveTo>
                  <a:lnTo>
                    <a:pt x="58813" y="367029"/>
                  </a:lnTo>
                  <a:lnTo>
                    <a:pt x="55994" y="365760"/>
                  </a:lnTo>
                  <a:lnTo>
                    <a:pt x="740714" y="365760"/>
                  </a:lnTo>
                  <a:lnTo>
                    <a:pt x="737908" y="367029"/>
                  </a:lnTo>
                  <a:close/>
                </a:path>
                <a:path w="796925" h="368300">
                  <a:moveTo>
                    <a:pt x="727290" y="368300"/>
                  </a:moveTo>
                  <a:lnTo>
                    <a:pt x="69418" y="368300"/>
                  </a:lnTo>
                  <a:lnTo>
                    <a:pt x="66484" y="367029"/>
                  </a:lnTo>
                  <a:lnTo>
                    <a:pt x="730224" y="367029"/>
                  </a:lnTo>
                  <a:lnTo>
                    <a:pt x="727290" y="36830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09682" y="271907"/>
            <a:ext cx="16046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 panose="020F0502020204030204"/>
                <a:cs typeface="Calibri" panose="020F0502020204030204"/>
              </a:rPr>
              <a:t>Klik</a:t>
            </a:r>
            <a:r>
              <a:rPr sz="18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5" dirty="0">
                <a:latin typeface="Calibri" panose="020F0502020204030204"/>
                <a:cs typeface="Calibri" panose="020F0502020204030204"/>
              </a:rPr>
              <a:t>Show</a:t>
            </a:r>
            <a:r>
              <a:rPr sz="18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5" dirty="0">
                <a:latin typeface="Calibri" panose="020F0502020204030204"/>
                <a:cs typeface="Calibri" panose="020F0502020204030204"/>
              </a:rPr>
              <a:t>Option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260347" y="627887"/>
            <a:ext cx="6768465" cy="4090670"/>
            <a:chOff x="1260347" y="627887"/>
            <a:chExt cx="6768465" cy="409067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60347" y="627887"/>
              <a:ext cx="6768083" cy="409019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845431" y="3783202"/>
              <a:ext cx="1101725" cy="229870"/>
            </a:xfrm>
            <a:custGeom>
              <a:avLst/>
              <a:gdLst/>
              <a:ahLst/>
              <a:cxnLst/>
              <a:rect l="l" t="t" r="r" b="b"/>
              <a:pathLst>
                <a:path w="1101725" h="229870">
                  <a:moveTo>
                    <a:pt x="1068091" y="1270"/>
                  </a:moveTo>
                  <a:lnTo>
                    <a:pt x="33371" y="1270"/>
                  </a:lnTo>
                  <a:lnTo>
                    <a:pt x="36635" y="0"/>
                  </a:lnTo>
                  <a:lnTo>
                    <a:pt x="1064827" y="0"/>
                  </a:lnTo>
                  <a:lnTo>
                    <a:pt x="1068091" y="1270"/>
                  </a:lnTo>
                  <a:close/>
                </a:path>
                <a:path w="1101725" h="229870">
                  <a:moveTo>
                    <a:pt x="1076562" y="5079"/>
                  </a:moveTo>
                  <a:lnTo>
                    <a:pt x="24900" y="5079"/>
                  </a:lnTo>
                  <a:lnTo>
                    <a:pt x="27884" y="3810"/>
                  </a:lnTo>
                  <a:lnTo>
                    <a:pt x="29040" y="2539"/>
                  </a:lnTo>
                  <a:lnTo>
                    <a:pt x="32164" y="1270"/>
                  </a:lnTo>
                  <a:lnTo>
                    <a:pt x="1069297" y="1270"/>
                  </a:lnTo>
                  <a:lnTo>
                    <a:pt x="1072434" y="2539"/>
                  </a:lnTo>
                  <a:lnTo>
                    <a:pt x="1073577" y="3810"/>
                  </a:lnTo>
                  <a:lnTo>
                    <a:pt x="1076562" y="5079"/>
                  </a:lnTo>
                  <a:close/>
                </a:path>
                <a:path w="1101725" h="229870">
                  <a:moveTo>
                    <a:pt x="1080448" y="7620"/>
                  </a:moveTo>
                  <a:lnTo>
                    <a:pt x="21014" y="7620"/>
                  </a:lnTo>
                  <a:lnTo>
                    <a:pt x="23820" y="5079"/>
                  </a:lnTo>
                  <a:lnTo>
                    <a:pt x="1077641" y="5079"/>
                  </a:lnTo>
                  <a:lnTo>
                    <a:pt x="1080448" y="7620"/>
                  </a:lnTo>
                  <a:close/>
                </a:path>
                <a:path w="1101725" h="229870">
                  <a:moveTo>
                    <a:pt x="1084093" y="10160"/>
                  </a:moveTo>
                  <a:lnTo>
                    <a:pt x="17382" y="10160"/>
                  </a:lnTo>
                  <a:lnTo>
                    <a:pt x="19998" y="7620"/>
                  </a:lnTo>
                  <a:lnTo>
                    <a:pt x="1081464" y="7620"/>
                  </a:lnTo>
                  <a:lnTo>
                    <a:pt x="1084093" y="10160"/>
                  </a:lnTo>
                  <a:close/>
                </a:path>
                <a:path w="1101725" h="229870">
                  <a:moveTo>
                    <a:pt x="1090506" y="16510"/>
                  </a:moveTo>
                  <a:lnTo>
                    <a:pt x="10955" y="16510"/>
                  </a:lnTo>
                  <a:lnTo>
                    <a:pt x="13165" y="13970"/>
                  </a:lnTo>
                  <a:lnTo>
                    <a:pt x="14016" y="12700"/>
                  </a:lnTo>
                  <a:lnTo>
                    <a:pt x="16442" y="10160"/>
                  </a:lnTo>
                  <a:lnTo>
                    <a:pt x="1085032" y="10160"/>
                  </a:lnTo>
                  <a:lnTo>
                    <a:pt x="1087445" y="12700"/>
                  </a:lnTo>
                  <a:lnTo>
                    <a:pt x="1088309" y="13970"/>
                  </a:lnTo>
                  <a:lnTo>
                    <a:pt x="1090506" y="16510"/>
                  </a:lnTo>
                  <a:close/>
                </a:path>
                <a:path w="1101725" h="229870">
                  <a:moveTo>
                    <a:pt x="34196" y="29210"/>
                  </a:moveTo>
                  <a:lnTo>
                    <a:pt x="35212" y="27939"/>
                  </a:lnTo>
                  <a:lnTo>
                    <a:pt x="3805" y="27939"/>
                  </a:lnTo>
                  <a:lnTo>
                    <a:pt x="5240" y="24129"/>
                  </a:lnTo>
                  <a:lnTo>
                    <a:pt x="5837" y="22860"/>
                  </a:lnTo>
                  <a:lnTo>
                    <a:pt x="7539" y="20320"/>
                  </a:lnTo>
                  <a:lnTo>
                    <a:pt x="8225" y="19050"/>
                  </a:lnTo>
                  <a:lnTo>
                    <a:pt x="10181" y="16510"/>
                  </a:lnTo>
                  <a:lnTo>
                    <a:pt x="1091281" y="16510"/>
                  </a:lnTo>
                  <a:lnTo>
                    <a:pt x="1093237" y="19050"/>
                  </a:lnTo>
                  <a:lnTo>
                    <a:pt x="1093922" y="20320"/>
                  </a:lnTo>
                  <a:lnTo>
                    <a:pt x="1095637" y="22860"/>
                  </a:lnTo>
                  <a:lnTo>
                    <a:pt x="1096221" y="24129"/>
                  </a:lnTo>
                  <a:lnTo>
                    <a:pt x="47315" y="24129"/>
                  </a:lnTo>
                  <a:lnTo>
                    <a:pt x="43823" y="25400"/>
                  </a:lnTo>
                  <a:lnTo>
                    <a:pt x="40902" y="25400"/>
                  </a:lnTo>
                  <a:lnTo>
                    <a:pt x="37765" y="26670"/>
                  </a:lnTo>
                  <a:lnTo>
                    <a:pt x="37016" y="26670"/>
                  </a:lnTo>
                  <a:lnTo>
                    <a:pt x="34196" y="29210"/>
                  </a:lnTo>
                  <a:close/>
                </a:path>
                <a:path w="1101725" h="229870">
                  <a:moveTo>
                    <a:pt x="1067265" y="29210"/>
                  </a:moveTo>
                  <a:lnTo>
                    <a:pt x="1064458" y="26670"/>
                  </a:lnTo>
                  <a:lnTo>
                    <a:pt x="1063696" y="26670"/>
                  </a:lnTo>
                  <a:lnTo>
                    <a:pt x="1060572" y="25400"/>
                  </a:lnTo>
                  <a:lnTo>
                    <a:pt x="1057639" y="25400"/>
                  </a:lnTo>
                  <a:lnTo>
                    <a:pt x="1054146" y="24129"/>
                  </a:lnTo>
                  <a:lnTo>
                    <a:pt x="1096221" y="24129"/>
                  </a:lnTo>
                  <a:lnTo>
                    <a:pt x="1097656" y="27939"/>
                  </a:lnTo>
                  <a:lnTo>
                    <a:pt x="1066249" y="27939"/>
                  </a:lnTo>
                  <a:lnTo>
                    <a:pt x="1067265" y="29210"/>
                  </a:lnTo>
                  <a:close/>
                </a:path>
                <a:path w="1101725" h="229870">
                  <a:moveTo>
                    <a:pt x="35924" y="27939"/>
                  </a:moveTo>
                  <a:lnTo>
                    <a:pt x="37016" y="26670"/>
                  </a:lnTo>
                  <a:lnTo>
                    <a:pt x="38908" y="26670"/>
                  </a:lnTo>
                  <a:lnTo>
                    <a:pt x="35924" y="27939"/>
                  </a:lnTo>
                  <a:close/>
                </a:path>
                <a:path w="1101725" h="229870">
                  <a:moveTo>
                    <a:pt x="1065538" y="27939"/>
                  </a:moveTo>
                  <a:lnTo>
                    <a:pt x="1062553" y="26670"/>
                  </a:lnTo>
                  <a:lnTo>
                    <a:pt x="1064458" y="26670"/>
                  </a:lnTo>
                  <a:lnTo>
                    <a:pt x="1065538" y="27939"/>
                  </a:lnTo>
                  <a:close/>
                </a:path>
                <a:path w="1101725" h="229870">
                  <a:moveTo>
                    <a:pt x="1085032" y="218439"/>
                  </a:moveTo>
                  <a:lnTo>
                    <a:pt x="16442" y="218439"/>
                  </a:lnTo>
                  <a:lnTo>
                    <a:pt x="14016" y="215900"/>
                  </a:lnTo>
                  <a:lnTo>
                    <a:pt x="13165" y="214629"/>
                  </a:lnTo>
                  <a:lnTo>
                    <a:pt x="10955" y="213360"/>
                  </a:lnTo>
                  <a:lnTo>
                    <a:pt x="10181" y="212089"/>
                  </a:lnTo>
                  <a:lnTo>
                    <a:pt x="8225" y="209550"/>
                  </a:lnTo>
                  <a:lnTo>
                    <a:pt x="7539" y="208279"/>
                  </a:lnTo>
                  <a:lnTo>
                    <a:pt x="5837" y="205739"/>
                  </a:lnTo>
                  <a:lnTo>
                    <a:pt x="5240" y="204470"/>
                  </a:lnTo>
                  <a:lnTo>
                    <a:pt x="3805" y="201929"/>
                  </a:lnTo>
                  <a:lnTo>
                    <a:pt x="3323" y="200660"/>
                  </a:lnTo>
                  <a:lnTo>
                    <a:pt x="1799" y="195579"/>
                  </a:lnTo>
                  <a:lnTo>
                    <a:pt x="960" y="193039"/>
                  </a:lnTo>
                  <a:lnTo>
                    <a:pt x="706" y="191770"/>
                  </a:lnTo>
                  <a:lnTo>
                    <a:pt x="198" y="187960"/>
                  </a:lnTo>
                  <a:lnTo>
                    <a:pt x="106" y="187120"/>
                  </a:lnTo>
                  <a:lnTo>
                    <a:pt x="0" y="43179"/>
                  </a:lnTo>
                  <a:lnTo>
                    <a:pt x="105" y="41493"/>
                  </a:lnTo>
                  <a:lnTo>
                    <a:pt x="198" y="40639"/>
                  </a:lnTo>
                  <a:lnTo>
                    <a:pt x="706" y="36829"/>
                  </a:lnTo>
                  <a:lnTo>
                    <a:pt x="960" y="35560"/>
                  </a:lnTo>
                  <a:lnTo>
                    <a:pt x="1799" y="33020"/>
                  </a:lnTo>
                  <a:lnTo>
                    <a:pt x="3323" y="27939"/>
                  </a:lnTo>
                  <a:lnTo>
                    <a:pt x="35212" y="27939"/>
                  </a:lnTo>
                  <a:lnTo>
                    <a:pt x="33898" y="29210"/>
                  </a:lnTo>
                  <a:lnTo>
                    <a:pt x="33523" y="29210"/>
                  </a:lnTo>
                  <a:lnTo>
                    <a:pt x="32310" y="30479"/>
                  </a:lnTo>
                  <a:lnTo>
                    <a:pt x="31961" y="30479"/>
                  </a:lnTo>
                  <a:lnTo>
                    <a:pt x="30856" y="31750"/>
                  </a:lnTo>
                  <a:lnTo>
                    <a:pt x="30526" y="31750"/>
                  </a:lnTo>
                  <a:lnTo>
                    <a:pt x="28570" y="34289"/>
                  </a:lnTo>
                  <a:lnTo>
                    <a:pt x="29243" y="34289"/>
                  </a:lnTo>
                  <a:lnTo>
                    <a:pt x="28392" y="35560"/>
                  </a:lnTo>
                  <a:lnTo>
                    <a:pt x="28126" y="35560"/>
                  </a:lnTo>
                  <a:lnTo>
                    <a:pt x="27408" y="36829"/>
                  </a:lnTo>
                  <a:lnTo>
                    <a:pt x="27173" y="36829"/>
                  </a:lnTo>
                  <a:lnTo>
                    <a:pt x="26691" y="38100"/>
                  </a:lnTo>
                  <a:lnTo>
                    <a:pt x="26411" y="39370"/>
                  </a:lnTo>
                  <a:lnTo>
                    <a:pt x="25979" y="40639"/>
                  </a:lnTo>
                  <a:lnTo>
                    <a:pt x="25814" y="40639"/>
                  </a:lnTo>
                  <a:lnTo>
                    <a:pt x="25646" y="41479"/>
                  </a:lnTo>
                  <a:lnTo>
                    <a:pt x="25645" y="41910"/>
                  </a:lnTo>
                  <a:lnTo>
                    <a:pt x="25476" y="43179"/>
                  </a:lnTo>
                  <a:lnTo>
                    <a:pt x="25374" y="44450"/>
                  </a:lnTo>
                  <a:lnTo>
                    <a:pt x="25268" y="45720"/>
                  </a:lnTo>
                  <a:lnTo>
                    <a:pt x="25256" y="181610"/>
                  </a:lnTo>
                  <a:lnTo>
                    <a:pt x="25315" y="182879"/>
                  </a:lnTo>
                  <a:lnTo>
                    <a:pt x="25306" y="184150"/>
                  </a:lnTo>
                  <a:lnTo>
                    <a:pt x="25433" y="185420"/>
                  </a:lnTo>
                  <a:lnTo>
                    <a:pt x="25560" y="186689"/>
                  </a:lnTo>
                  <a:lnTo>
                    <a:pt x="25814" y="187960"/>
                  </a:lnTo>
                  <a:lnTo>
                    <a:pt x="25979" y="187960"/>
                  </a:lnTo>
                  <a:lnTo>
                    <a:pt x="26792" y="190500"/>
                  </a:lnTo>
                  <a:lnTo>
                    <a:pt x="27173" y="191770"/>
                  </a:lnTo>
                  <a:lnTo>
                    <a:pt x="27408" y="191770"/>
                  </a:lnTo>
                  <a:lnTo>
                    <a:pt x="28045" y="192896"/>
                  </a:lnTo>
                  <a:lnTo>
                    <a:pt x="28676" y="194310"/>
                  </a:lnTo>
                  <a:lnTo>
                    <a:pt x="29243" y="195579"/>
                  </a:lnTo>
                  <a:lnTo>
                    <a:pt x="29548" y="195579"/>
                  </a:lnTo>
                  <a:lnTo>
                    <a:pt x="30526" y="196850"/>
                  </a:lnTo>
                  <a:lnTo>
                    <a:pt x="30856" y="196850"/>
                  </a:lnTo>
                  <a:lnTo>
                    <a:pt x="31961" y="198120"/>
                  </a:lnTo>
                  <a:lnTo>
                    <a:pt x="32310" y="198120"/>
                  </a:lnTo>
                  <a:lnTo>
                    <a:pt x="33523" y="199389"/>
                  </a:lnTo>
                  <a:lnTo>
                    <a:pt x="33898" y="199389"/>
                  </a:lnTo>
                  <a:lnTo>
                    <a:pt x="35212" y="200660"/>
                  </a:lnTo>
                  <a:lnTo>
                    <a:pt x="35606" y="200660"/>
                  </a:lnTo>
                  <a:lnTo>
                    <a:pt x="37016" y="201929"/>
                  </a:lnTo>
                  <a:lnTo>
                    <a:pt x="37765" y="201929"/>
                  </a:lnTo>
                  <a:lnTo>
                    <a:pt x="40902" y="203200"/>
                  </a:lnTo>
                  <a:lnTo>
                    <a:pt x="41715" y="203200"/>
                  </a:lnTo>
                  <a:lnTo>
                    <a:pt x="45106" y="204470"/>
                  </a:lnTo>
                  <a:lnTo>
                    <a:pt x="1096221" y="204470"/>
                  </a:lnTo>
                  <a:lnTo>
                    <a:pt x="1095637" y="205739"/>
                  </a:lnTo>
                  <a:lnTo>
                    <a:pt x="1093922" y="208279"/>
                  </a:lnTo>
                  <a:lnTo>
                    <a:pt x="1093237" y="209550"/>
                  </a:lnTo>
                  <a:lnTo>
                    <a:pt x="1091281" y="212089"/>
                  </a:lnTo>
                  <a:lnTo>
                    <a:pt x="1090506" y="213360"/>
                  </a:lnTo>
                  <a:lnTo>
                    <a:pt x="1088309" y="214629"/>
                  </a:lnTo>
                  <a:lnTo>
                    <a:pt x="1087445" y="215900"/>
                  </a:lnTo>
                  <a:lnTo>
                    <a:pt x="1085032" y="218439"/>
                  </a:lnTo>
                  <a:close/>
                </a:path>
                <a:path w="1101725" h="229870">
                  <a:moveTo>
                    <a:pt x="1068878" y="30479"/>
                  </a:moveTo>
                  <a:lnTo>
                    <a:pt x="1066249" y="27939"/>
                  </a:lnTo>
                  <a:lnTo>
                    <a:pt x="1098139" y="27939"/>
                  </a:lnTo>
                  <a:lnTo>
                    <a:pt x="1098520" y="29210"/>
                  </a:lnTo>
                  <a:lnTo>
                    <a:pt x="1067938" y="29210"/>
                  </a:lnTo>
                  <a:lnTo>
                    <a:pt x="1068878" y="30479"/>
                  </a:lnTo>
                  <a:close/>
                </a:path>
                <a:path w="1101725" h="229870">
                  <a:moveTo>
                    <a:pt x="32583" y="30479"/>
                  </a:moveTo>
                  <a:lnTo>
                    <a:pt x="33523" y="29210"/>
                  </a:lnTo>
                  <a:lnTo>
                    <a:pt x="33898" y="29210"/>
                  </a:lnTo>
                  <a:lnTo>
                    <a:pt x="32583" y="30479"/>
                  </a:lnTo>
                  <a:close/>
                </a:path>
                <a:path w="1101725" h="229870">
                  <a:moveTo>
                    <a:pt x="1070364" y="31750"/>
                  </a:moveTo>
                  <a:lnTo>
                    <a:pt x="1067938" y="29210"/>
                  </a:lnTo>
                  <a:lnTo>
                    <a:pt x="1098520" y="29210"/>
                  </a:lnTo>
                  <a:lnTo>
                    <a:pt x="1098901" y="30479"/>
                  </a:lnTo>
                  <a:lnTo>
                    <a:pt x="1069513" y="30479"/>
                  </a:lnTo>
                  <a:lnTo>
                    <a:pt x="1070364" y="31750"/>
                  </a:lnTo>
                  <a:close/>
                </a:path>
                <a:path w="1101725" h="229870">
                  <a:moveTo>
                    <a:pt x="31098" y="31750"/>
                  </a:moveTo>
                  <a:lnTo>
                    <a:pt x="31961" y="30479"/>
                  </a:lnTo>
                  <a:lnTo>
                    <a:pt x="32310" y="30479"/>
                  </a:lnTo>
                  <a:lnTo>
                    <a:pt x="31098" y="31750"/>
                  </a:lnTo>
                  <a:close/>
                </a:path>
                <a:path w="1101725" h="229870">
                  <a:moveTo>
                    <a:pt x="1071710" y="33020"/>
                  </a:moveTo>
                  <a:lnTo>
                    <a:pt x="1069513" y="30479"/>
                  </a:lnTo>
                  <a:lnTo>
                    <a:pt x="1098901" y="30479"/>
                  </a:lnTo>
                  <a:lnTo>
                    <a:pt x="1099282" y="31750"/>
                  </a:lnTo>
                  <a:lnTo>
                    <a:pt x="1070935" y="31750"/>
                  </a:lnTo>
                  <a:lnTo>
                    <a:pt x="1071710" y="33020"/>
                  </a:lnTo>
                  <a:close/>
                </a:path>
                <a:path w="1101725" h="229870">
                  <a:moveTo>
                    <a:pt x="29751" y="33020"/>
                  </a:moveTo>
                  <a:lnTo>
                    <a:pt x="30526" y="31750"/>
                  </a:lnTo>
                  <a:lnTo>
                    <a:pt x="30856" y="31750"/>
                  </a:lnTo>
                  <a:lnTo>
                    <a:pt x="29751" y="33020"/>
                  </a:lnTo>
                  <a:close/>
                </a:path>
                <a:path w="1101725" h="229870">
                  <a:moveTo>
                    <a:pt x="1073920" y="36829"/>
                  </a:moveTo>
                  <a:lnTo>
                    <a:pt x="1072218" y="34289"/>
                  </a:lnTo>
                  <a:lnTo>
                    <a:pt x="1072904" y="34289"/>
                  </a:lnTo>
                  <a:lnTo>
                    <a:pt x="1070935" y="31750"/>
                  </a:lnTo>
                  <a:lnTo>
                    <a:pt x="1099282" y="31750"/>
                  </a:lnTo>
                  <a:lnTo>
                    <a:pt x="1099663" y="33020"/>
                  </a:lnTo>
                  <a:lnTo>
                    <a:pt x="1100501" y="35560"/>
                  </a:lnTo>
                  <a:lnTo>
                    <a:pt x="1073336" y="35560"/>
                  </a:lnTo>
                  <a:lnTo>
                    <a:pt x="1073920" y="36829"/>
                  </a:lnTo>
                  <a:close/>
                </a:path>
                <a:path w="1101725" h="229870">
                  <a:moveTo>
                    <a:pt x="27542" y="36829"/>
                  </a:moveTo>
                  <a:lnTo>
                    <a:pt x="28126" y="35560"/>
                  </a:lnTo>
                  <a:lnTo>
                    <a:pt x="28392" y="35560"/>
                  </a:lnTo>
                  <a:lnTo>
                    <a:pt x="27542" y="36829"/>
                  </a:lnTo>
                  <a:close/>
                </a:path>
                <a:path w="1101725" h="229870">
                  <a:moveTo>
                    <a:pt x="1074554" y="37716"/>
                  </a:moveTo>
                  <a:lnTo>
                    <a:pt x="1073336" y="35560"/>
                  </a:lnTo>
                  <a:lnTo>
                    <a:pt x="1100501" y="35560"/>
                  </a:lnTo>
                  <a:lnTo>
                    <a:pt x="1100755" y="36829"/>
                  </a:lnTo>
                  <a:lnTo>
                    <a:pt x="1074288" y="36829"/>
                  </a:lnTo>
                  <a:lnTo>
                    <a:pt x="1074554" y="37716"/>
                  </a:lnTo>
                  <a:close/>
                </a:path>
                <a:path w="1101725" h="229870">
                  <a:moveTo>
                    <a:pt x="26691" y="38100"/>
                  </a:moveTo>
                  <a:lnTo>
                    <a:pt x="27173" y="36829"/>
                  </a:lnTo>
                  <a:lnTo>
                    <a:pt x="26907" y="37716"/>
                  </a:lnTo>
                  <a:lnTo>
                    <a:pt x="26691" y="38100"/>
                  </a:lnTo>
                  <a:close/>
                </a:path>
                <a:path w="1101725" h="229870">
                  <a:moveTo>
                    <a:pt x="26907" y="37716"/>
                  </a:moveTo>
                  <a:lnTo>
                    <a:pt x="27173" y="36829"/>
                  </a:lnTo>
                  <a:lnTo>
                    <a:pt x="27408" y="36829"/>
                  </a:lnTo>
                  <a:lnTo>
                    <a:pt x="26907" y="37716"/>
                  </a:lnTo>
                  <a:close/>
                </a:path>
                <a:path w="1101725" h="229870">
                  <a:moveTo>
                    <a:pt x="1074771" y="38100"/>
                  </a:moveTo>
                  <a:lnTo>
                    <a:pt x="1074554" y="37716"/>
                  </a:lnTo>
                  <a:lnTo>
                    <a:pt x="1074288" y="36829"/>
                  </a:lnTo>
                  <a:lnTo>
                    <a:pt x="1074771" y="38100"/>
                  </a:lnTo>
                  <a:close/>
                </a:path>
                <a:path w="1101725" h="229870">
                  <a:moveTo>
                    <a:pt x="1100929" y="38100"/>
                  </a:moveTo>
                  <a:lnTo>
                    <a:pt x="1074771" y="38100"/>
                  </a:lnTo>
                  <a:lnTo>
                    <a:pt x="1074288" y="36829"/>
                  </a:lnTo>
                  <a:lnTo>
                    <a:pt x="1100755" y="36829"/>
                  </a:lnTo>
                  <a:lnTo>
                    <a:pt x="1100929" y="38100"/>
                  </a:lnTo>
                  <a:close/>
                </a:path>
                <a:path w="1101725" h="229870">
                  <a:moveTo>
                    <a:pt x="26792" y="38100"/>
                  </a:moveTo>
                  <a:lnTo>
                    <a:pt x="26907" y="37716"/>
                  </a:lnTo>
                  <a:lnTo>
                    <a:pt x="26792" y="38100"/>
                  </a:lnTo>
                  <a:close/>
                </a:path>
                <a:path w="1101725" h="229870">
                  <a:moveTo>
                    <a:pt x="1075764" y="41493"/>
                  </a:moveTo>
                  <a:lnTo>
                    <a:pt x="1075063" y="39370"/>
                  </a:lnTo>
                  <a:lnTo>
                    <a:pt x="1074554" y="37716"/>
                  </a:lnTo>
                  <a:lnTo>
                    <a:pt x="1074771" y="38100"/>
                  </a:lnTo>
                  <a:lnTo>
                    <a:pt x="1100929" y="38100"/>
                  </a:lnTo>
                  <a:lnTo>
                    <a:pt x="1101276" y="40639"/>
                  </a:lnTo>
                  <a:lnTo>
                    <a:pt x="1075647" y="40639"/>
                  </a:lnTo>
                  <a:lnTo>
                    <a:pt x="1075764" y="41493"/>
                  </a:lnTo>
                  <a:close/>
                </a:path>
                <a:path w="1101725" h="229870">
                  <a:moveTo>
                    <a:pt x="26030" y="40639"/>
                  </a:moveTo>
                  <a:lnTo>
                    <a:pt x="26399" y="39370"/>
                  </a:lnTo>
                  <a:lnTo>
                    <a:pt x="26030" y="40639"/>
                  </a:lnTo>
                  <a:close/>
                </a:path>
                <a:path w="1101725" h="229870">
                  <a:moveTo>
                    <a:pt x="25560" y="41910"/>
                  </a:moveTo>
                  <a:lnTo>
                    <a:pt x="25814" y="40639"/>
                  </a:lnTo>
                  <a:lnTo>
                    <a:pt x="25698" y="41493"/>
                  </a:lnTo>
                  <a:lnTo>
                    <a:pt x="25560" y="41910"/>
                  </a:lnTo>
                  <a:close/>
                </a:path>
                <a:path w="1101725" h="229870">
                  <a:moveTo>
                    <a:pt x="25702" y="41479"/>
                  </a:moveTo>
                  <a:lnTo>
                    <a:pt x="25814" y="40639"/>
                  </a:lnTo>
                  <a:lnTo>
                    <a:pt x="25979" y="40639"/>
                  </a:lnTo>
                  <a:lnTo>
                    <a:pt x="25702" y="41479"/>
                  </a:lnTo>
                  <a:close/>
                </a:path>
                <a:path w="1101725" h="229870">
                  <a:moveTo>
                    <a:pt x="1075901" y="41910"/>
                  </a:moveTo>
                  <a:lnTo>
                    <a:pt x="1075764" y="41493"/>
                  </a:lnTo>
                  <a:lnTo>
                    <a:pt x="1075647" y="40639"/>
                  </a:lnTo>
                  <a:lnTo>
                    <a:pt x="1075901" y="41910"/>
                  </a:lnTo>
                  <a:close/>
                </a:path>
                <a:path w="1101725" h="229870">
                  <a:moveTo>
                    <a:pt x="1101403" y="41910"/>
                  </a:moveTo>
                  <a:lnTo>
                    <a:pt x="1075901" y="41910"/>
                  </a:lnTo>
                  <a:lnTo>
                    <a:pt x="1075647" y="40639"/>
                  </a:lnTo>
                  <a:lnTo>
                    <a:pt x="1101276" y="40639"/>
                  </a:lnTo>
                  <a:lnTo>
                    <a:pt x="1101403" y="41910"/>
                  </a:lnTo>
                  <a:close/>
                </a:path>
                <a:path w="1101725" h="229870">
                  <a:moveTo>
                    <a:pt x="25645" y="41910"/>
                  </a:moveTo>
                  <a:lnTo>
                    <a:pt x="25702" y="41479"/>
                  </a:lnTo>
                  <a:lnTo>
                    <a:pt x="25645" y="41910"/>
                  </a:lnTo>
                  <a:close/>
                </a:path>
                <a:path w="1101725" h="229870">
                  <a:moveTo>
                    <a:pt x="1101521" y="44450"/>
                  </a:moveTo>
                  <a:lnTo>
                    <a:pt x="1076168" y="44450"/>
                  </a:lnTo>
                  <a:lnTo>
                    <a:pt x="1076041" y="43179"/>
                  </a:lnTo>
                  <a:lnTo>
                    <a:pt x="1075764" y="41493"/>
                  </a:lnTo>
                  <a:lnTo>
                    <a:pt x="1075901" y="41910"/>
                  </a:lnTo>
                  <a:lnTo>
                    <a:pt x="1101403" y="41910"/>
                  </a:lnTo>
                  <a:lnTo>
                    <a:pt x="1101521" y="44450"/>
                  </a:lnTo>
                  <a:close/>
                </a:path>
                <a:path w="1101725" h="229870">
                  <a:moveTo>
                    <a:pt x="25411" y="43668"/>
                  </a:moveTo>
                  <a:lnTo>
                    <a:pt x="25433" y="43179"/>
                  </a:lnTo>
                  <a:lnTo>
                    <a:pt x="25411" y="43668"/>
                  </a:lnTo>
                  <a:close/>
                </a:path>
                <a:path w="1101725" h="229870">
                  <a:moveTo>
                    <a:pt x="1076062" y="43678"/>
                  </a:moveTo>
                  <a:lnTo>
                    <a:pt x="1075994" y="43179"/>
                  </a:lnTo>
                  <a:lnTo>
                    <a:pt x="1076062" y="43678"/>
                  </a:lnTo>
                  <a:close/>
                </a:path>
                <a:path w="1101725" h="229870">
                  <a:moveTo>
                    <a:pt x="25374" y="44450"/>
                  </a:moveTo>
                  <a:lnTo>
                    <a:pt x="25411" y="43668"/>
                  </a:lnTo>
                  <a:lnTo>
                    <a:pt x="25374" y="44450"/>
                  </a:lnTo>
                  <a:close/>
                </a:path>
                <a:path w="1101725" h="229870">
                  <a:moveTo>
                    <a:pt x="1101581" y="46989"/>
                  </a:moveTo>
                  <a:lnTo>
                    <a:pt x="1076206" y="46989"/>
                  </a:lnTo>
                  <a:lnTo>
                    <a:pt x="1076193" y="45720"/>
                  </a:lnTo>
                  <a:lnTo>
                    <a:pt x="1076062" y="43678"/>
                  </a:lnTo>
                  <a:lnTo>
                    <a:pt x="1076168" y="44450"/>
                  </a:lnTo>
                  <a:lnTo>
                    <a:pt x="1101521" y="44450"/>
                  </a:lnTo>
                  <a:lnTo>
                    <a:pt x="1101581" y="46989"/>
                  </a:lnTo>
                  <a:close/>
                </a:path>
                <a:path w="1101725" h="229870">
                  <a:moveTo>
                    <a:pt x="25268" y="46717"/>
                  </a:moveTo>
                  <a:lnTo>
                    <a:pt x="25268" y="45720"/>
                  </a:lnTo>
                  <a:lnTo>
                    <a:pt x="25268" y="46717"/>
                  </a:lnTo>
                  <a:close/>
                </a:path>
                <a:path w="1101725" h="229870">
                  <a:moveTo>
                    <a:pt x="1076193" y="46696"/>
                  </a:moveTo>
                  <a:lnTo>
                    <a:pt x="1076151" y="45720"/>
                  </a:lnTo>
                  <a:lnTo>
                    <a:pt x="1076193" y="46696"/>
                  </a:lnTo>
                  <a:close/>
                </a:path>
                <a:path w="1101725" h="229870">
                  <a:moveTo>
                    <a:pt x="1101581" y="182879"/>
                  </a:moveTo>
                  <a:lnTo>
                    <a:pt x="1076193" y="182879"/>
                  </a:lnTo>
                  <a:lnTo>
                    <a:pt x="1076193" y="46696"/>
                  </a:lnTo>
                  <a:lnTo>
                    <a:pt x="1076206" y="46989"/>
                  </a:lnTo>
                  <a:lnTo>
                    <a:pt x="1101581" y="46989"/>
                  </a:lnTo>
                  <a:lnTo>
                    <a:pt x="1101581" y="182879"/>
                  </a:lnTo>
                  <a:close/>
                </a:path>
                <a:path w="1101725" h="229870">
                  <a:moveTo>
                    <a:pt x="25268" y="181882"/>
                  </a:moveTo>
                  <a:lnTo>
                    <a:pt x="25256" y="181610"/>
                  </a:lnTo>
                  <a:lnTo>
                    <a:pt x="25268" y="181882"/>
                  </a:lnTo>
                  <a:close/>
                </a:path>
                <a:path w="1101725" h="229870">
                  <a:moveTo>
                    <a:pt x="25315" y="182879"/>
                  </a:moveTo>
                  <a:lnTo>
                    <a:pt x="25268" y="181882"/>
                  </a:lnTo>
                  <a:lnTo>
                    <a:pt x="25315" y="182879"/>
                  </a:lnTo>
                  <a:close/>
                </a:path>
                <a:path w="1101725" h="229870">
                  <a:moveTo>
                    <a:pt x="1101462" y="185420"/>
                  </a:moveTo>
                  <a:lnTo>
                    <a:pt x="1076041" y="185420"/>
                  </a:lnTo>
                  <a:lnTo>
                    <a:pt x="1076168" y="184150"/>
                  </a:lnTo>
                  <a:lnTo>
                    <a:pt x="1076193" y="181903"/>
                  </a:lnTo>
                  <a:lnTo>
                    <a:pt x="1076193" y="182879"/>
                  </a:lnTo>
                  <a:lnTo>
                    <a:pt x="1101581" y="182879"/>
                  </a:lnTo>
                  <a:lnTo>
                    <a:pt x="1101462" y="185420"/>
                  </a:lnTo>
                  <a:close/>
                </a:path>
                <a:path w="1101725" h="229870">
                  <a:moveTo>
                    <a:pt x="25411" y="184931"/>
                  </a:moveTo>
                  <a:lnTo>
                    <a:pt x="25306" y="184150"/>
                  </a:lnTo>
                  <a:lnTo>
                    <a:pt x="25411" y="184931"/>
                  </a:lnTo>
                  <a:close/>
                </a:path>
                <a:path w="1101725" h="229870">
                  <a:moveTo>
                    <a:pt x="1076062" y="184921"/>
                  </a:moveTo>
                  <a:lnTo>
                    <a:pt x="1076096" y="184150"/>
                  </a:lnTo>
                  <a:lnTo>
                    <a:pt x="1076062" y="184921"/>
                  </a:lnTo>
                  <a:close/>
                </a:path>
                <a:path w="1101725" h="229870">
                  <a:moveTo>
                    <a:pt x="1101276" y="187960"/>
                  </a:moveTo>
                  <a:lnTo>
                    <a:pt x="1075647" y="187960"/>
                  </a:lnTo>
                  <a:lnTo>
                    <a:pt x="1075901" y="186689"/>
                  </a:lnTo>
                  <a:lnTo>
                    <a:pt x="1076062" y="184921"/>
                  </a:lnTo>
                  <a:lnTo>
                    <a:pt x="1076041" y="185420"/>
                  </a:lnTo>
                  <a:lnTo>
                    <a:pt x="1101462" y="185420"/>
                  </a:lnTo>
                  <a:lnTo>
                    <a:pt x="1101360" y="187120"/>
                  </a:lnTo>
                  <a:lnTo>
                    <a:pt x="1101276" y="187960"/>
                  </a:lnTo>
                  <a:close/>
                </a:path>
                <a:path w="1101725" h="229870">
                  <a:moveTo>
                    <a:pt x="25476" y="185420"/>
                  </a:moveTo>
                  <a:lnTo>
                    <a:pt x="25411" y="184931"/>
                  </a:lnTo>
                  <a:lnTo>
                    <a:pt x="25476" y="185420"/>
                  </a:lnTo>
                  <a:close/>
                </a:path>
                <a:path w="1101725" h="229870">
                  <a:moveTo>
                    <a:pt x="25814" y="187960"/>
                  </a:moveTo>
                  <a:lnTo>
                    <a:pt x="25560" y="186689"/>
                  </a:lnTo>
                  <a:lnTo>
                    <a:pt x="25698" y="187106"/>
                  </a:lnTo>
                  <a:lnTo>
                    <a:pt x="25814" y="187960"/>
                  </a:lnTo>
                  <a:close/>
                </a:path>
                <a:path w="1101725" h="229870">
                  <a:moveTo>
                    <a:pt x="25702" y="187120"/>
                  </a:moveTo>
                  <a:lnTo>
                    <a:pt x="25560" y="186689"/>
                  </a:lnTo>
                  <a:lnTo>
                    <a:pt x="25702" y="187120"/>
                  </a:lnTo>
                  <a:close/>
                </a:path>
                <a:path w="1101725" h="229870">
                  <a:moveTo>
                    <a:pt x="1075764" y="187106"/>
                  </a:moveTo>
                  <a:lnTo>
                    <a:pt x="1075821" y="186689"/>
                  </a:lnTo>
                  <a:lnTo>
                    <a:pt x="1075764" y="187106"/>
                  </a:lnTo>
                  <a:close/>
                </a:path>
                <a:path w="1101725" h="229870">
                  <a:moveTo>
                    <a:pt x="1075647" y="187960"/>
                  </a:moveTo>
                  <a:lnTo>
                    <a:pt x="1075764" y="187106"/>
                  </a:lnTo>
                  <a:lnTo>
                    <a:pt x="1075901" y="186689"/>
                  </a:lnTo>
                  <a:lnTo>
                    <a:pt x="1075647" y="187960"/>
                  </a:lnTo>
                  <a:close/>
                </a:path>
                <a:path w="1101725" h="229870">
                  <a:moveTo>
                    <a:pt x="1101102" y="189229"/>
                  </a:moveTo>
                  <a:lnTo>
                    <a:pt x="1075063" y="189229"/>
                  </a:lnTo>
                  <a:lnTo>
                    <a:pt x="1075764" y="187106"/>
                  </a:lnTo>
                  <a:lnTo>
                    <a:pt x="1075647" y="187960"/>
                  </a:lnTo>
                  <a:lnTo>
                    <a:pt x="1101276" y="187960"/>
                  </a:lnTo>
                  <a:lnTo>
                    <a:pt x="1101102" y="189229"/>
                  </a:lnTo>
                  <a:close/>
                </a:path>
                <a:path w="1101725" h="229870">
                  <a:moveTo>
                    <a:pt x="25979" y="187960"/>
                  </a:moveTo>
                  <a:lnTo>
                    <a:pt x="25814" y="187960"/>
                  </a:lnTo>
                  <a:lnTo>
                    <a:pt x="25702" y="187120"/>
                  </a:lnTo>
                  <a:lnTo>
                    <a:pt x="25979" y="187960"/>
                  </a:lnTo>
                  <a:close/>
                </a:path>
                <a:path w="1101725" h="229870">
                  <a:moveTo>
                    <a:pt x="1100755" y="191770"/>
                  </a:moveTo>
                  <a:lnTo>
                    <a:pt x="1074288" y="191770"/>
                  </a:lnTo>
                  <a:lnTo>
                    <a:pt x="1074771" y="190500"/>
                  </a:lnTo>
                  <a:lnTo>
                    <a:pt x="1075431" y="187960"/>
                  </a:lnTo>
                  <a:lnTo>
                    <a:pt x="1075063" y="189229"/>
                  </a:lnTo>
                  <a:lnTo>
                    <a:pt x="1101102" y="189229"/>
                  </a:lnTo>
                  <a:lnTo>
                    <a:pt x="1100755" y="191770"/>
                  </a:lnTo>
                  <a:close/>
                </a:path>
                <a:path w="1101725" h="229870">
                  <a:moveTo>
                    <a:pt x="27173" y="191770"/>
                  </a:moveTo>
                  <a:lnTo>
                    <a:pt x="26691" y="190500"/>
                  </a:lnTo>
                  <a:lnTo>
                    <a:pt x="26907" y="190883"/>
                  </a:lnTo>
                  <a:lnTo>
                    <a:pt x="27173" y="191770"/>
                  </a:lnTo>
                  <a:close/>
                </a:path>
                <a:path w="1101725" h="229870">
                  <a:moveTo>
                    <a:pt x="26907" y="190883"/>
                  </a:moveTo>
                  <a:lnTo>
                    <a:pt x="26691" y="190500"/>
                  </a:lnTo>
                  <a:lnTo>
                    <a:pt x="26907" y="190883"/>
                  </a:lnTo>
                  <a:close/>
                </a:path>
                <a:path w="1101725" h="229870">
                  <a:moveTo>
                    <a:pt x="1074554" y="190883"/>
                  </a:moveTo>
                  <a:lnTo>
                    <a:pt x="1074669" y="190500"/>
                  </a:lnTo>
                  <a:lnTo>
                    <a:pt x="1074554" y="190883"/>
                  </a:lnTo>
                  <a:close/>
                </a:path>
                <a:path w="1101725" h="229870">
                  <a:moveTo>
                    <a:pt x="1074288" y="191770"/>
                  </a:moveTo>
                  <a:lnTo>
                    <a:pt x="1074554" y="190883"/>
                  </a:lnTo>
                  <a:lnTo>
                    <a:pt x="1074771" y="190500"/>
                  </a:lnTo>
                  <a:lnTo>
                    <a:pt x="1074288" y="191770"/>
                  </a:lnTo>
                  <a:close/>
                </a:path>
                <a:path w="1101725" h="229870">
                  <a:moveTo>
                    <a:pt x="27408" y="191770"/>
                  </a:moveTo>
                  <a:lnTo>
                    <a:pt x="27173" y="191770"/>
                  </a:lnTo>
                  <a:lnTo>
                    <a:pt x="26907" y="190883"/>
                  </a:lnTo>
                  <a:lnTo>
                    <a:pt x="27408" y="191770"/>
                  </a:lnTo>
                  <a:close/>
                </a:path>
                <a:path w="1101725" h="229870">
                  <a:moveTo>
                    <a:pt x="1099663" y="195579"/>
                  </a:moveTo>
                  <a:lnTo>
                    <a:pt x="1072218" y="195579"/>
                  </a:lnTo>
                  <a:lnTo>
                    <a:pt x="1072904" y="194310"/>
                  </a:lnTo>
                  <a:lnTo>
                    <a:pt x="1073417" y="192896"/>
                  </a:lnTo>
                  <a:lnTo>
                    <a:pt x="1074554" y="190883"/>
                  </a:lnTo>
                  <a:lnTo>
                    <a:pt x="1074288" y="191770"/>
                  </a:lnTo>
                  <a:lnTo>
                    <a:pt x="1100755" y="191770"/>
                  </a:lnTo>
                  <a:lnTo>
                    <a:pt x="1100501" y="193039"/>
                  </a:lnTo>
                  <a:lnTo>
                    <a:pt x="1099663" y="195579"/>
                  </a:lnTo>
                  <a:close/>
                </a:path>
                <a:path w="1101725" h="229870">
                  <a:moveTo>
                    <a:pt x="28126" y="193039"/>
                  </a:moveTo>
                  <a:lnTo>
                    <a:pt x="28045" y="192896"/>
                  </a:lnTo>
                  <a:lnTo>
                    <a:pt x="27542" y="191770"/>
                  </a:lnTo>
                  <a:lnTo>
                    <a:pt x="28126" y="193039"/>
                  </a:lnTo>
                  <a:close/>
                </a:path>
                <a:path w="1101725" h="229870">
                  <a:moveTo>
                    <a:pt x="1073336" y="193039"/>
                  </a:moveTo>
                  <a:lnTo>
                    <a:pt x="1073920" y="191770"/>
                  </a:lnTo>
                  <a:lnTo>
                    <a:pt x="1073417" y="192896"/>
                  </a:lnTo>
                  <a:lnTo>
                    <a:pt x="1073336" y="193039"/>
                  </a:lnTo>
                  <a:close/>
                </a:path>
                <a:path w="1101725" h="229870">
                  <a:moveTo>
                    <a:pt x="29243" y="195579"/>
                  </a:moveTo>
                  <a:lnTo>
                    <a:pt x="28570" y="194310"/>
                  </a:lnTo>
                  <a:lnTo>
                    <a:pt x="28837" y="194671"/>
                  </a:lnTo>
                  <a:lnTo>
                    <a:pt x="29243" y="195579"/>
                  </a:lnTo>
                  <a:close/>
                </a:path>
                <a:path w="1101725" h="229870">
                  <a:moveTo>
                    <a:pt x="28822" y="194637"/>
                  </a:moveTo>
                  <a:lnTo>
                    <a:pt x="28570" y="194310"/>
                  </a:lnTo>
                  <a:lnTo>
                    <a:pt x="28822" y="194637"/>
                  </a:lnTo>
                  <a:close/>
                </a:path>
                <a:path w="1101725" h="229870">
                  <a:moveTo>
                    <a:pt x="1072624" y="194671"/>
                  </a:moveTo>
                  <a:lnTo>
                    <a:pt x="1072785" y="194310"/>
                  </a:lnTo>
                  <a:lnTo>
                    <a:pt x="1072624" y="194671"/>
                  </a:lnTo>
                  <a:close/>
                </a:path>
                <a:path w="1101725" h="229870">
                  <a:moveTo>
                    <a:pt x="1072218" y="195579"/>
                  </a:moveTo>
                  <a:lnTo>
                    <a:pt x="1072650" y="194637"/>
                  </a:lnTo>
                  <a:lnTo>
                    <a:pt x="1072904" y="194310"/>
                  </a:lnTo>
                  <a:lnTo>
                    <a:pt x="1072218" y="195579"/>
                  </a:lnTo>
                  <a:close/>
                </a:path>
                <a:path w="1101725" h="229870">
                  <a:moveTo>
                    <a:pt x="29548" y="195579"/>
                  </a:moveTo>
                  <a:lnTo>
                    <a:pt x="29243" y="195579"/>
                  </a:lnTo>
                  <a:lnTo>
                    <a:pt x="28822" y="194637"/>
                  </a:lnTo>
                  <a:lnTo>
                    <a:pt x="29548" y="195579"/>
                  </a:lnTo>
                  <a:close/>
                </a:path>
                <a:path w="1101725" h="229870">
                  <a:moveTo>
                    <a:pt x="1099282" y="196850"/>
                  </a:moveTo>
                  <a:lnTo>
                    <a:pt x="1070935" y="196850"/>
                  </a:lnTo>
                  <a:lnTo>
                    <a:pt x="1072624" y="194671"/>
                  </a:lnTo>
                  <a:lnTo>
                    <a:pt x="1072218" y="195579"/>
                  </a:lnTo>
                  <a:lnTo>
                    <a:pt x="1099663" y="195579"/>
                  </a:lnTo>
                  <a:lnTo>
                    <a:pt x="1099282" y="196850"/>
                  </a:lnTo>
                  <a:close/>
                </a:path>
                <a:path w="1101725" h="229870">
                  <a:moveTo>
                    <a:pt x="30856" y="196850"/>
                  </a:moveTo>
                  <a:lnTo>
                    <a:pt x="30526" y="196850"/>
                  </a:lnTo>
                  <a:lnTo>
                    <a:pt x="29751" y="195579"/>
                  </a:lnTo>
                  <a:lnTo>
                    <a:pt x="30856" y="196850"/>
                  </a:lnTo>
                  <a:close/>
                </a:path>
                <a:path w="1101725" h="229870">
                  <a:moveTo>
                    <a:pt x="1098901" y="198120"/>
                  </a:moveTo>
                  <a:lnTo>
                    <a:pt x="1069513" y="198120"/>
                  </a:lnTo>
                  <a:lnTo>
                    <a:pt x="1071710" y="195579"/>
                  </a:lnTo>
                  <a:lnTo>
                    <a:pt x="1070935" y="196850"/>
                  </a:lnTo>
                  <a:lnTo>
                    <a:pt x="1099282" y="196850"/>
                  </a:lnTo>
                  <a:lnTo>
                    <a:pt x="1098901" y="198120"/>
                  </a:lnTo>
                  <a:close/>
                </a:path>
                <a:path w="1101725" h="229870">
                  <a:moveTo>
                    <a:pt x="32310" y="198120"/>
                  </a:moveTo>
                  <a:lnTo>
                    <a:pt x="31961" y="198120"/>
                  </a:lnTo>
                  <a:lnTo>
                    <a:pt x="31098" y="196850"/>
                  </a:lnTo>
                  <a:lnTo>
                    <a:pt x="32310" y="198120"/>
                  </a:lnTo>
                  <a:close/>
                </a:path>
                <a:path w="1101725" h="229870">
                  <a:moveTo>
                    <a:pt x="1098520" y="199389"/>
                  </a:moveTo>
                  <a:lnTo>
                    <a:pt x="1067938" y="199389"/>
                  </a:lnTo>
                  <a:lnTo>
                    <a:pt x="1070364" y="196850"/>
                  </a:lnTo>
                  <a:lnTo>
                    <a:pt x="1069513" y="198120"/>
                  </a:lnTo>
                  <a:lnTo>
                    <a:pt x="1098901" y="198120"/>
                  </a:lnTo>
                  <a:lnTo>
                    <a:pt x="1098520" y="199389"/>
                  </a:lnTo>
                  <a:close/>
                </a:path>
                <a:path w="1101725" h="229870">
                  <a:moveTo>
                    <a:pt x="33898" y="199389"/>
                  </a:moveTo>
                  <a:lnTo>
                    <a:pt x="33523" y="199389"/>
                  </a:lnTo>
                  <a:lnTo>
                    <a:pt x="32583" y="198120"/>
                  </a:lnTo>
                  <a:lnTo>
                    <a:pt x="33898" y="199389"/>
                  </a:lnTo>
                  <a:close/>
                </a:path>
                <a:path w="1101725" h="229870">
                  <a:moveTo>
                    <a:pt x="1098139" y="200660"/>
                  </a:moveTo>
                  <a:lnTo>
                    <a:pt x="1066249" y="200660"/>
                  </a:lnTo>
                  <a:lnTo>
                    <a:pt x="1068878" y="198120"/>
                  </a:lnTo>
                  <a:lnTo>
                    <a:pt x="1067938" y="199389"/>
                  </a:lnTo>
                  <a:lnTo>
                    <a:pt x="1098520" y="199389"/>
                  </a:lnTo>
                  <a:lnTo>
                    <a:pt x="1098139" y="200660"/>
                  </a:lnTo>
                  <a:close/>
                </a:path>
                <a:path w="1101725" h="229870">
                  <a:moveTo>
                    <a:pt x="35606" y="200660"/>
                  </a:moveTo>
                  <a:lnTo>
                    <a:pt x="35212" y="200660"/>
                  </a:lnTo>
                  <a:lnTo>
                    <a:pt x="34196" y="199389"/>
                  </a:lnTo>
                  <a:lnTo>
                    <a:pt x="35606" y="200660"/>
                  </a:lnTo>
                  <a:close/>
                </a:path>
                <a:path w="1101725" h="229870">
                  <a:moveTo>
                    <a:pt x="1096221" y="204470"/>
                  </a:moveTo>
                  <a:lnTo>
                    <a:pt x="1056369" y="204470"/>
                  </a:lnTo>
                  <a:lnTo>
                    <a:pt x="1059747" y="203200"/>
                  </a:lnTo>
                  <a:lnTo>
                    <a:pt x="1060572" y="203200"/>
                  </a:lnTo>
                  <a:lnTo>
                    <a:pt x="1063696" y="201929"/>
                  </a:lnTo>
                  <a:lnTo>
                    <a:pt x="1064458" y="201929"/>
                  </a:lnTo>
                  <a:lnTo>
                    <a:pt x="1067265" y="199389"/>
                  </a:lnTo>
                  <a:lnTo>
                    <a:pt x="1066249" y="200660"/>
                  </a:lnTo>
                  <a:lnTo>
                    <a:pt x="1098139" y="200660"/>
                  </a:lnTo>
                  <a:lnTo>
                    <a:pt x="1097656" y="201929"/>
                  </a:lnTo>
                  <a:lnTo>
                    <a:pt x="1096221" y="204470"/>
                  </a:lnTo>
                  <a:close/>
                </a:path>
                <a:path w="1101725" h="229870">
                  <a:moveTo>
                    <a:pt x="38908" y="201929"/>
                  </a:moveTo>
                  <a:lnTo>
                    <a:pt x="37016" y="201929"/>
                  </a:lnTo>
                  <a:lnTo>
                    <a:pt x="35924" y="200660"/>
                  </a:lnTo>
                  <a:lnTo>
                    <a:pt x="38908" y="201929"/>
                  </a:lnTo>
                  <a:close/>
                </a:path>
                <a:path w="1101725" h="229870">
                  <a:moveTo>
                    <a:pt x="1064458" y="201929"/>
                  </a:moveTo>
                  <a:lnTo>
                    <a:pt x="1062553" y="201929"/>
                  </a:lnTo>
                  <a:lnTo>
                    <a:pt x="1065538" y="200660"/>
                  </a:lnTo>
                  <a:lnTo>
                    <a:pt x="1064458" y="201929"/>
                  </a:lnTo>
                  <a:close/>
                </a:path>
                <a:path w="1101725" h="229870">
                  <a:moveTo>
                    <a:pt x="47315" y="204470"/>
                  </a:moveTo>
                  <a:lnTo>
                    <a:pt x="45106" y="204470"/>
                  </a:lnTo>
                  <a:lnTo>
                    <a:pt x="43823" y="203200"/>
                  </a:lnTo>
                  <a:lnTo>
                    <a:pt x="47315" y="204470"/>
                  </a:lnTo>
                  <a:close/>
                </a:path>
                <a:path w="1101725" h="229870">
                  <a:moveTo>
                    <a:pt x="1056369" y="204470"/>
                  </a:moveTo>
                  <a:lnTo>
                    <a:pt x="1054146" y="204470"/>
                  </a:lnTo>
                  <a:lnTo>
                    <a:pt x="1057639" y="203200"/>
                  </a:lnTo>
                  <a:lnTo>
                    <a:pt x="1056369" y="204470"/>
                  </a:lnTo>
                  <a:close/>
                </a:path>
                <a:path w="1101725" h="229870">
                  <a:moveTo>
                    <a:pt x="1077641" y="223520"/>
                  </a:moveTo>
                  <a:lnTo>
                    <a:pt x="23820" y="223520"/>
                  </a:lnTo>
                  <a:lnTo>
                    <a:pt x="21014" y="222250"/>
                  </a:lnTo>
                  <a:lnTo>
                    <a:pt x="19998" y="220979"/>
                  </a:lnTo>
                  <a:lnTo>
                    <a:pt x="17382" y="218439"/>
                  </a:lnTo>
                  <a:lnTo>
                    <a:pt x="1084093" y="218439"/>
                  </a:lnTo>
                  <a:lnTo>
                    <a:pt x="1081464" y="220979"/>
                  </a:lnTo>
                  <a:lnTo>
                    <a:pt x="1080448" y="222250"/>
                  </a:lnTo>
                  <a:lnTo>
                    <a:pt x="1077641" y="223520"/>
                  </a:lnTo>
                  <a:close/>
                </a:path>
                <a:path w="1101725" h="229870">
                  <a:moveTo>
                    <a:pt x="1073577" y="226060"/>
                  </a:moveTo>
                  <a:lnTo>
                    <a:pt x="27884" y="226060"/>
                  </a:lnTo>
                  <a:lnTo>
                    <a:pt x="24900" y="223520"/>
                  </a:lnTo>
                  <a:lnTo>
                    <a:pt x="1076562" y="223520"/>
                  </a:lnTo>
                  <a:lnTo>
                    <a:pt x="1073577" y="226060"/>
                  </a:lnTo>
                  <a:close/>
                </a:path>
                <a:path w="1101725" h="229870">
                  <a:moveTo>
                    <a:pt x="1069297" y="227329"/>
                  </a:moveTo>
                  <a:lnTo>
                    <a:pt x="32164" y="227329"/>
                  </a:lnTo>
                  <a:lnTo>
                    <a:pt x="29040" y="226060"/>
                  </a:lnTo>
                  <a:lnTo>
                    <a:pt x="1072434" y="226060"/>
                  </a:lnTo>
                  <a:lnTo>
                    <a:pt x="1069297" y="227329"/>
                  </a:lnTo>
                  <a:close/>
                </a:path>
                <a:path w="1101725" h="229870">
                  <a:moveTo>
                    <a:pt x="1064827" y="228600"/>
                  </a:moveTo>
                  <a:lnTo>
                    <a:pt x="36635" y="228600"/>
                  </a:lnTo>
                  <a:lnTo>
                    <a:pt x="33371" y="227329"/>
                  </a:lnTo>
                  <a:lnTo>
                    <a:pt x="1068091" y="227329"/>
                  </a:lnTo>
                  <a:lnTo>
                    <a:pt x="1064827" y="228600"/>
                  </a:lnTo>
                  <a:close/>
                </a:path>
                <a:path w="1101725" h="229870">
                  <a:moveTo>
                    <a:pt x="1055429" y="229870"/>
                  </a:moveTo>
                  <a:lnTo>
                    <a:pt x="46033" y="229870"/>
                  </a:lnTo>
                  <a:lnTo>
                    <a:pt x="42540" y="228600"/>
                  </a:lnTo>
                  <a:lnTo>
                    <a:pt x="1058921" y="228600"/>
                  </a:lnTo>
                  <a:lnTo>
                    <a:pt x="1055429" y="22987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3417" y="4390821"/>
            <a:ext cx="80308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Kemudian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isikan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20" dirty="0">
                <a:latin typeface="Arial MT"/>
                <a:cs typeface="Arial MT"/>
              </a:rPr>
              <a:t>Type: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b="1" i="1" spc="-15" dirty="0">
                <a:latin typeface="Arial" panose="020B0604020202020204"/>
                <a:cs typeface="Arial" panose="020B0604020202020204"/>
              </a:rPr>
              <a:t>Text</a:t>
            </a:r>
            <a:r>
              <a:rPr sz="1200" spc="-15" dirty="0">
                <a:latin typeface="Arial MT"/>
                <a:cs typeface="Arial MT"/>
              </a:rPr>
              <a:t>,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Visible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to: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b="1" i="1" spc="-5" dirty="0">
                <a:latin typeface="Arial" panose="020B0604020202020204"/>
                <a:cs typeface="Arial" panose="020B0604020202020204"/>
              </a:rPr>
              <a:t>Repository</a:t>
            </a:r>
            <a:r>
              <a:rPr sz="1200" b="1" i="1" spc="5" dirty="0">
                <a:latin typeface="Arial" panose="020B0604020202020204"/>
                <a:cs typeface="Arial" panose="020B0604020202020204"/>
              </a:rPr>
              <a:t> </a:t>
            </a:r>
            <a:r>
              <a:rPr sz="1200" b="1" i="1" spc="-10" dirty="0">
                <a:latin typeface="Arial" panose="020B0604020202020204"/>
                <a:cs typeface="Arial" panose="020B0604020202020204"/>
              </a:rPr>
              <a:t>staff</a:t>
            </a:r>
            <a:r>
              <a:rPr sz="1200" b="1" i="1" spc="10" dirty="0">
                <a:latin typeface="Arial" panose="020B0604020202020204"/>
                <a:cs typeface="Arial" panose="020B0604020202020204"/>
              </a:rPr>
              <a:t> </a:t>
            </a:r>
            <a:r>
              <a:rPr sz="1200" b="1" i="1" spc="-5" dirty="0">
                <a:latin typeface="Arial" panose="020B0604020202020204"/>
                <a:cs typeface="Arial" panose="020B0604020202020204"/>
              </a:rPr>
              <a:t>only</a:t>
            </a:r>
            <a:r>
              <a:rPr sz="1200" spc="-5" dirty="0">
                <a:latin typeface="Arial MT"/>
                <a:cs typeface="Arial MT"/>
              </a:rPr>
              <a:t>,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dan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Language: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b="1" i="1" spc="-5" dirty="0">
                <a:latin typeface="Arial" panose="020B0604020202020204"/>
                <a:cs typeface="Arial" panose="020B0604020202020204"/>
              </a:rPr>
              <a:t>Indonesia,</a:t>
            </a:r>
            <a:r>
              <a:rPr sz="1200" b="1" i="1" spc="10" dirty="0">
                <a:latin typeface="Arial" panose="020B0604020202020204"/>
                <a:cs typeface="Arial" panose="020B0604020202020204"/>
              </a:rPr>
              <a:t> </a:t>
            </a:r>
            <a:r>
              <a:rPr sz="1200" spc="-5" dirty="0">
                <a:latin typeface="Arial MT"/>
                <a:cs typeface="Arial MT"/>
              </a:rPr>
              <a:t>dan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selanjutnya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00AF50"/>
                </a:solidFill>
                <a:latin typeface="Arial MT"/>
                <a:cs typeface="Arial MT"/>
              </a:rPr>
              <a:t>klik</a:t>
            </a:r>
            <a:r>
              <a:rPr sz="1200" spc="10" dirty="0">
                <a:solidFill>
                  <a:srgbClr val="00AF50"/>
                </a:solidFill>
                <a:latin typeface="Arial MT"/>
                <a:cs typeface="Arial MT"/>
              </a:rPr>
              <a:t> </a:t>
            </a:r>
            <a:r>
              <a:rPr sz="1200" b="1" i="1" spc="-5" dirty="0">
                <a:solidFill>
                  <a:srgbClr val="00AF50"/>
                </a:solidFill>
                <a:latin typeface="Arial" panose="020B0604020202020204"/>
                <a:cs typeface="Arial" panose="020B0604020202020204"/>
              </a:rPr>
              <a:t>Update </a:t>
            </a:r>
            <a:r>
              <a:rPr sz="1200" b="1" i="1" spc="-320" dirty="0">
                <a:solidFill>
                  <a:srgbClr val="00AF5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00" b="1" i="1" spc="-5" dirty="0">
                <a:solidFill>
                  <a:srgbClr val="00AF50"/>
                </a:solidFill>
                <a:latin typeface="Arial" panose="020B0604020202020204"/>
                <a:cs typeface="Arial" panose="020B0604020202020204"/>
              </a:rPr>
              <a:t>Metadata</a:t>
            </a:r>
            <a:r>
              <a:rPr sz="1200" b="1" i="1" spc="-5" dirty="0">
                <a:latin typeface="Arial" panose="020B0604020202020204"/>
                <a:cs typeface="Arial" panose="020B0604020202020204"/>
              </a:rPr>
              <a:t>.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00582" y="213270"/>
            <a:ext cx="473265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5" dirty="0">
                <a:solidFill>
                  <a:srgbClr val="000000"/>
                </a:solidFill>
              </a:rPr>
              <a:t>Tampilan</a:t>
            </a:r>
            <a:r>
              <a:rPr spc="-5" dirty="0">
                <a:solidFill>
                  <a:srgbClr val="000000"/>
                </a:solidFill>
              </a:rPr>
              <a:t> </a:t>
            </a:r>
            <a:r>
              <a:rPr i="1" spc="-5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Show</a:t>
            </a:r>
            <a:r>
              <a:rPr i="1" spc="-1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i="1" spc="-5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Option </a:t>
            </a:r>
            <a:r>
              <a:rPr spc="-10" dirty="0">
                <a:solidFill>
                  <a:srgbClr val="000000"/>
                </a:solidFill>
              </a:rPr>
              <a:t>untuk</a:t>
            </a:r>
            <a:r>
              <a:rPr spc="-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naskah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i="1" spc="-5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full </a:t>
            </a:r>
            <a:r>
              <a:rPr i="1" spc="-2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text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1747647" y="834771"/>
            <a:ext cx="5923280" cy="3259454"/>
            <a:chOff x="1747647" y="834771"/>
            <a:chExt cx="5923280" cy="3259454"/>
          </a:xfrm>
        </p:grpSpPr>
        <p:sp>
          <p:nvSpPr>
            <p:cNvPr id="5" name="object 5"/>
            <p:cNvSpPr/>
            <p:nvPr/>
          </p:nvSpPr>
          <p:spPr>
            <a:xfrm>
              <a:off x="4140707" y="2859024"/>
              <a:ext cx="475615" cy="144780"/>
            </a:xfrm>
            <a:custGeom>
              <a:avLst/>
              <a:gdLst/>
              <a:ahLst/>
              <a:cxnLst/>
              <a:rect l="l" t="t" r="r" b="b"/>
              <a:pathLst>
                <a:path w="475614" h="144780">
                  <a:moveTo>
                    <a:pt x="71627" y="144780"/>
                  </a:moveTo>
                  <a:lnTo>
                    <a:pt x="0" y="73151"/>
                  </a:lnTo>
                  <a:lnTo>
                    <a:pt x="71627" y="0"/>
                  </a:lnTo>
                  <a:lnTo>
                    <a:pt x="71627" y="36575"/>
                  </a:lnTo>
                  <a:lnTo>
                    <a:pt x="475488" y="36575"/>
                  </a:lnTo>
                  <a:lnTo>
                    <a:pt x="475488" y="108203"/>
                  </a:lnTo>
                  <a:lnTo>
                    <a:pt x="71627" y="108203"/>
                  </a:lnTo>
                  <a:lnTo>
                    <a:pt x="71627" y="14478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127246" y="2847111"/>
              <a:ext cx="502284" cy="169545"/>
            </a:xfrm>
            <a:custGeom>
              <a:avLst/>
              <a:gdLst/>
              <a:ahLst/>
              <a:cxnLst/>
              <a:rect l="l" t="t" r="r" b="b"/>
              <a:pathLst>
                <a:path w="502285" h="169544">
                  <a:moveTo>
                    <a:pt x="85622" y="169354"/>
                  </a:moveTo>
                  <a:lnTo>
                    <a:pt x="3720" y="93662"/>
                  </a:lnTo>
                  <a:lnTo>
                    <a:pt x="0" y="84677"/>
                  </a:lnTo>
                  <a:lnTo>
                    <a:pt x="253" y="82207"/>
                  </a:lnTo>
                  <a:lnTo>
                    <a:pt x="75729" y="3695"/>
                  </a:lnTo>
                  <a:lnTo>
                    <a:pt x="85622" y="0"/>
                  </a:lnTo>
                  <a:lnTo>
                    <a:pt x="88289" y="482"/>
                  </a:lnTo>
                  <a:lnTo>
                    <a:pt x="97408" y="12674"/>
                  </a:lnTo>
                  <a:lnTo>
                    <a:pt x="72008" y="12674"/>
                  </a:lnTo>
                  <a:lnTo>
                    <a:pt x="72008" y="43336"/>
                  </a:lnTo>
                  <a:lnTo>
                    <a:pt x="39658" y="75692"/>
                  </a:lnTo>
                  <a:lnTo>
                    <a:pt x="21690" y="75692"/>
                  </a:lnTo>
                  <a:lnTo>
                    <a:pt x="21690" y="93662"/>
                  </a:lnTo>
                  <a:lnTo>
                    <a:pt x="39658" y="93662"/>
                  </a:lnTo>
                  <a:lnTo>
                    <a:pt x="72008" y="126018"/>
                  </a:lnTo>
                  <a:lnTo>
                    <a:pt x="72008" y="156692"/>
                  </a:lnTo>
                  <a:lnTo>
                    <a:pt x="97408" y="156692"/>
                  </a:lnTo>
                  <a:lnTo>
                    <a:pt x="88289" y="168871"/>
                  </a:lnTo>
                  <a:lnTo>
                    <a:pt x="85622" y="169354"/>
                  </a:lnTo>
                  <a:close/>
                </a:path>
                <a:path w="502285" h="169544">
                  <a:moveTo>
                    <a:pt x="72008" y="43336"/>
                  </a:moveTo>
                  <a:lnTo>
                    <a:pt x="72008" y="12674"/>
                  </a:lnTo>
                  <a:lnTo>
                    <a:pt x="93687" y="21653"/>
                  </a:lnTo>
                  <a:lnTo>
                    <a:pt x="72008" y="43336"/>
                  </a:lnTo>
                  <a:close/>
                </a:path>
                <a:path w="502285" h="169544">
                  <a:moveTo>
                    <a:pt x="476439" y="61379"/>
                  </a:moveTo>
                  <a:lnTo>
                    <a:pt x="84708" y="61379"/>
                  </a:lnTo>
                  <a:lnTo>
                    <a:pt x="82231" y="61125"/>
                  </a:lnTo>
                  <a:lnTo>
                    <a:pt x="72008" y="48679"/>
                  </a:lnTo>
                  <a:lnTo>
                    <a:pt x="72008" y="43336"/>
                  </a:lnTo>
                  <a:lnTo>
                    <a:pt x="93687" y="21653"/>
                  </a:lnTo>
                  <a:lnTo>
                    <a:pt x="72008" y="12674"/>
                  </a:lnTo>
                  <a:lnTo>
                    <a:pt x="97408" y="12674"/>
                  </a:lnTo>
                  <a:lnTo>
                    <a:pt x="97408" y="35979"/>
                  </a:lnTo>
                  <a:lnTo>
                    <a:pt x="84708" y="35979"/>
                  </a:lnTo>
                  <a:lnTo>
                    <a:pt x="97408" y="48679"/>
                  </a:lnTo>
                  <a:lnTo>
                    <a:pt x="476439" y="48679"/>
                  </a:lnTo>
                  <a:lnTo>
                    <a:pt x="476439" y="61379"/>
                  </a:lnTo>
                  <a:close/>
                </a:path>
                <a:path w="502285" h="169544">
                  <a:moveTo>
                    <a:pt x="97408" y="48679"/>
                  </a:moveTo>
                  <a:lnTo>
                    <a:pt x="84708" y="35979"/>
                  </a:lnTo>
                  <a:lnTo>
                    <a:pt x="97408" y="35979"/>
                  </a:lnTo>
                  <a:lnTo>
                    <a:pt x="97408" y="48679"/>
                  </a:lnTo>
                  <a:close/>
                </a:path>
                <a:path w="502285" h="169544">
                  <a:moveTo>
                    <a:pt x="501839" y="61379"/>
                  </a:moveTo>
                  <a:lnTo>
                    <a:pt x="489139" y="61379"/>
                  </a:lnTo>
                  <a:lnTo>
                    <a:pt x="476439" y="48679"/>
                  </a:lnTo>
                  <a:lnTo>
                    <a:pt x="97408" y="48679"/>
                  </a:lnTo>
                  <a:lnTo>
                    <a:pt x="97408" y="35979"/>
                  </a:lnTo>
                  <a:lnTo>
                    <a:pt x="489139" y="35979"/>
                  </a:lnTo>
                  <a:lnTo>
                    <a:pt x="501839" y="48679"/>
                  </a:lnTo>
                  <a:lnTo>
                    <a:pt x="501839" y="61379"/>
                  </a:lnTo>
                  <a:close/>
                </a:path>
                <a:path w="502285" h="169544">
                  <a:moveTo>
                    <a:pt x="476439" y="120688"/>
                  </a:moveTo>
                  <a:lnTo>
                    <a:pt x="476439" y="48679"/>
                  </a:lnTo>
                  <a:lnTo>
                    <a:pt x="489139" y="61379"/>
                  </a:lnTo>
                  <a:lnTo>
                    <a:pt x="501839" y="61379"/>
                  </a:lnTo>
                  <a:lnTo>
                    <a:pt x="501839" y="107988"/>
                  </a:lnTo>
                  <a:lnTo>
                    <a:pt x="489139" y="107988"/>
                  </a:lnTo>
                  <a:lnTo>
                    <a:pt x="476439" y="120688"/>
                  </a:lnTo>
                  <a:close/>
                </a:path>
                <a:path w="502285" h="169544">
                  <a:moveTo>
                    <a:pt x="21690" y="93662"/>
                  </a:moveTo>
                  <a:lnTo>
                    <a:pt x="21690" y="75692"/>
                  </a:lnTo>
                  <a:lnTo>
                    <a:pt x="30668" y="84683"/>
                  </a:lnTo>
                  <a:lnTo>
                    <a:pt x="21690" y="93662"/>
                  </a:lnTo>
                  <a:close/>
                </a:path>
                <a:path w="502285" h="169544">
                  <a:moveTo>
                    <a:pt x="30674" y="84677"/>
                  </a:moveTo>
                  <a:lnTo>
                    <a:pt x="21690" y="75692"/>
                  </a:lnTo>
                  <a:lnTo>
                    <a:pt x="39658" y="75692"/>
                  </a:lnTo>
                  <a:lnTo>
                    <a:pt x="30674" y="84677"/>
                  </a:lnTo>
                  <a:close/>
                </a:path>
                <a:path w="502285" h="169544">
                  <a:moveTo>
                    <a:pt x="39658" y="93662"/>
                  </a:moveTo>
                  <a:lnTo>
                    <a:pt x="21690" y="93662"/>
                  </a:lnTo>
                  <a:lnTo>
                    <a:pt x="30680" y="84683"/>
                  </a:lnTo>
                  <a:lnTo>
                    <a:pt x="39658" y="93662"/>
                  </a:lnTo>
                  <a:close/>
                </a:path>
                <a:path w="502285" h="169544">
                  <a:moveTo>
                    <a:pt x="97408" y="156692"/>
                  </a:moveTo>
                  <a:lnTo>
                    <a:pt x="72008" y="156692"/>
                  </a:lnTo>
                  <a:lnTo>
                    <a:pt x="93687" y="147701"/>
                  </a:lnTo>
                  <a:lnTo>
                    <a:pt x="72008" y="126018"/>
                  </a:lnTo>
                  <a:lnTo>
                    <a:pt x="72008" y="120688"/>
                  </a:lnTo>
                  <a:lnTo>
                    <a:pt x="72262" y="118198"/>
                  </a:lnTo>
                  <a:lnTo>
                    <a:pt x="84708" y="107988"/>
                  </a:lnTo>
                  <a:lnTo>
                    <a:pt x="476439" y="107988"/>
                  </a:lnTo>
                  <a:lnTo>
                    <a:pt x="476439" y="120688"/>
                  </a:lnTo>
                  <a:lnTo>
                    <a:pt x="97408" y="120688"/>
                  </a:lnTo>
                  <a:lnTo>
                    <a:pt x="84708" y="133388"/>
                  </a:lnTo>
                  <a:lnTo>
                    <a:pt x="97408" y="133388"/>
                  </a:lnTo>
                  <a:lnTo>
                    <a:pt x="97408" y="156692"/>
                  </a:lnTo>
                  <a:close/>
                </a:path>
                <a:path w="502285" h="169544">
                  <a:moveTo>
                    <a:pt x="489139" y="133388"/>
                  </a:moveTo>
                  <a:lnTo>
                    <a:pt x="97408" y="133388"/>
                  </a:lnTo>
                  <a:lnTo>
                    <a:pt x="97408" y="120688"/>
                  </a:lnTo>
                  <a:lnTo>
                    <a:pt x="476439" y="120688"/>
                  </a:lnTo>
                  <a:lnTo>
                    <a:pt x="489139" y="107988"/>
                  </a:lnTo>
                  <a:lnTo>
                    <a:pt x="501839" y="107988"/>
                  </a:lnTo>
                  <a:lnTo>
                    <a:pt x="501839" y="120688"/>
                  </a:lnTo>
                  <a:lnTo>
                    <a:pt x="491616" y="133134"/>
                  </a:lnTo>
                  <a:lnTo>
                    <a:pt x="489139" y="133388"/>
                  </a:lnTo>
                  <a:close/>
                </a:path>
                <a:path w="502285" h="169544">
                  <a:moveTo>
                    <a:pt x="97408" y="133388"/>
                  </a:moveTo>
                  <a:lnTo>
                    <a:pt x="84708" y="133388"/>
                  </a:lnTo>
                  <a:lnTo>
                    <a:pt x="97408" y="120688"/>
                  </a:lnTo>
                  <a:lnTo>
                    <a:pt x="97408" y="133388"/>
                  </a:lnTo>
                  <a:close/>
                </a:path>
                <a:path w="502285" h="169544">
                  <a:moveTo>
                    <a:pt x="72008" y="156692"/>
                  </a:moveTo>
                  <a:lnTo>
                    <a:pt x="72008" y="126018"/>
                  </a:lnTo>
                  <a:lnTo>
                    <a:pt x="93687" y="147701"/>
                  </a:lnTo>
                  <a:lnTo>
                    <a:pt x="72008" y="156692"/>
                  </a:lnTo>
                  <a:close/>
                </a:path>
              </a:pathLst>
            </a:custGeom>
            <a:solidFill>
              <a:srgbClr val="385D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378451" y="3297936"/>
              <a:ext cx="567055" cy="143510"/>
            </a:xfrm>
            <a:custGeom>
              <a:avLst/>
              <a:gdLst/>
              <a:ahLst/>
              <a:cxnLst/>
              <a:rect l="l" t="t" r="r" b="b"/>
              <a:pathLst>
                <a:path w="567054" h="143510">
                  <a:moveTo>
                    <a:pt x="71627" y="143255"/>
                  </a:moveTo>
                  <a:lnTo>
                    <a:pt x="0" y="71627"/>
                  </a:lnTo>
                  <a:lnTo>
                    <a:pt x="71627" y="0"/>
                  </a:lnTo>
                  <a:lnTo>
                    <a:pt x="71627" y="35051"/>
                  </a:lnTo>
                  <a:lnTo>
                    <a:pt x="566927" y="35051"/>
                  </a:lnTo>
                  <a:lnTo>
                    <a:pt x="566927" y="108203"/>
                  </a:lnTo>
                  <a:lnTo>
                    <a:pt x="71627" y="108203"/>
                  </a:lnTo>
                  <a:lnTo>
                    <a:pt x="71627" y="143255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365472" y="3284867"/>
              <a:ext cx="593090" cy="169545"/>
            </a:xfrm>
            <a:custGeom>
              <a:avLst/>
              <a:gdLst/>
              <a:ahLst/>
              <a:cxnLst/>
              <a:rect l="l" t="t" r="r" b="b"/>
              <a:pathLst>
                <a:path w="593089" h="169545">
                  <a:moveTo>
                    <a:pt x="85610" y="169354"/>
                  </a:moveTo>
                  <a:lnTo>
                    <a:pt x="3721" y="93662"/>
                  </a:lnTo>
                  <a:lnTo>
                    <a:pt x="0" y="84683"/>
                  </a:lnTo>
                  <a:lnTo>
                    <a:pt x="241" y="82207"/>
                  </a:lnTo>
                  <a:lnTo>
                    <a:pt x="75730" y="3695"/>
                  </a:lnTo>
                  <a:lnTo>
                    <a:pt x="85610" y="0"/>
                  </a:lnTo>
                  <a:lnTo>
                    <a:pt x="88277" y="482"/>
                  </a:lnTo>
                  <a:lnTo>
                    <a:pt x="97409" y="12674"/>
                  </a:lnTo>
                  <a:lnTo>
                    <a:pt x="72009" y="12674"/>
                  </a:lnTo>
                  <a:lnTo>
                    <a:pt x="72009" y="43332"/>
                  </a:lnTo>
                  <a:lnTo>
                    <a:pt x="39636" y="75704"/>
                  </a:lnTo>
                  <a:lnTo>
                    <a:pt x="21678" y="75704"/>
                  </a:lnTo>
                  <a:lnTo>
                    <a:pt x="21678" y="93662"/>
                  </a:lnTo>
                  <a:lnTo>
                    <a:pt x="39636" y="93662"/>
                  </a:lnTo>
                  <a:lnTo>
                    <a:pt x="72009" y="126034"/>
                  </a:lnTo>
                  <a:lnTo>
                    <a:pt x="72009" y="156692"/>
                  </a:lnTo>
                  <a:lnTo>
                    <a:pt x="97409" y="156692"/>
                  </a:lnTo>
                  <a:lnTo>
                    <a:pt x="88277" y="168871"/>
                  </a:lnTo>
                  <a:lnTo>
                    <a:pt x="85610" y="169354"/>
                  </a:lnTo>
                  <a:close/>
                </a:path>
                <a:path w="593089" h="169545">
                  <a:moveTo>
                    <a:pt x="72009" y="43332"/>
                  </a:moveTo>
                  <a:lnTo>
                    <a:pt x="72009" y="12674"/>
                  </a:lnTo>
                  <a:lnTo>
                    <a:pt x="93687" y="21653"/>
                  </a:lnTo>
                  <a:lnTo>
                    <a:pt x="72009" y="43332"/>
                  </a:lnTo>
                  <a:close/>
                </a:path>
                <a:path w="593089" h="169545">
                  <a:moveTo>
                    <a:pt x="567677" y="61379"/>
                  </a:moveTo>
                  <a:lnTo>
                    <a:pt x="84709" y="61379"/>
                  </a:lnTo>
                  <a:lnTo>
                    <a:pt x="82232" y="61137"/>
                  </a:lnTo>
                  <a:lnTo>
                    <a:pt x="72009" y="48679"/>
                  </a:lnTo>
                  <a:lnTo>
                    <a:pt x="72009" y="43332"/>
                  </a:lnTo>
                  <a:lnTo>
                    <a:pt x="93687" y="21653"/>
                  </a:lnTo>
                  <a:lnTo>
                    <a:pt x="72009" y="12674"/>
                  </a:lnTo>
                  <a:lnTo>
                    <a:pt x="97409" y="12674"/>
                  </a:lnTo>
                  <a:lnTo>
                    <a:pt x="97409" y="35979"/>
                  </a:lnTo>
                  <a:lnTo>
                    <a:pt x="84709" y="35979"/>
                  </a:lnTo>
                  <a:lnTo>
                    <a:pt x="97409" y="48679"/>
                  </a:lnTo>
                  <a:lnTo>
                    <a:pt x="567677" y="48679"/>
                  </a:lnTo>
                  <a:lnTo>
                    <a:pt x="567677" y="61379"/>
                  </a:lnTo>
                  <a:close/>
                </a:path>
                <a:path w="593089" h="169545">
                  <a:moveTo>
                    <a:pt x="97409" y="48679"/>
                  </a:moveTo>
                  <a:lnTo>
                    <a:pt x="84709" y="35979"/>
                  </a:lnTo>
                  <a:lnTo>
                    <a:pt x="97409" y="35979"/>
                  </a:lnTo>
                  <a:lnTo>
                    <a:pt x="97409" y="48679"/>
                  </a:lnTo>
                  <a:close/>
                </a:path>
                <a:path w="593089" h="169545">
                  <a:moveTo>
                    <a:pt x="593077" y="61379"/>
                  </a:moveTo>
                  <a:lnTo>
                    <a:pt x="580377" y="61379"/>
                  </a:lnTo>
                  <a:lnTo>
                    <a:pt x="567677" y="48679"/>
                  </a:lnTo>
                  <a:lnTo>
                    <a:pt x="97409" y="48679"/>
                  </a:lnTo>
                  <a:lnTo>
                    <a:pt x="97409" y="35979"/>
                  </a:lnTo>
                  <a:lnTo>
                    <a:pt x="580377" y="35979"/>
                  </a:lnTo>
                  <a:lnTo>
                    <a:pt x="593077" y="48679"/>
                  </a:lnTo>
                  <a:lnTo>
                    <a:pt x="593077" y="61379"/>
                  </a:lnTo>
                  <a:close/>
                </a:path>
                <a:path w="593089" h="169545">
                  <a:moveTo>
                    <a:pt x="567677" y="120688"/>
                  </a:moveTo>
                  <a:lnTo>
                    <a:pt x="567677" y="48679"/>
                  </a:lnTo>
                  <a:lnTo>
                    <a:pt x="580377" y="61379"/>
                  </a:lnTo>
                  <a:lnTo>
                    <a:pt x="593077" y="61379"/>
                  </a:lnTo>
                  <a:lnTo>
                    <a:pt x="593077" y="107988"/>
                  </a:lnTo>
                  <a:lnTo>
                    <a:pt x="580377" y="107988"/>
                  </a:lnTo>
                  <a:lnTo>
                    <a:pt x="567677" y="120688"/>
                  </a:lnTo>
                  <a:close/>
                </a:path>
                <a:path w="593089" h="169545">
                  <a:moveTo>
                    <a:pt x="21678" y="93662"/>
                  </a:moveTo>
                  <a:lnTo>
                    <a:pt x="21678" y="75704"/>
                  </a:lnTo>
                  <a:lnTo>
                    <a:pt x="30657" y="84683"/>
                  </a:lnTo>
                  <a:lnTo>
                    <a:pt x="21678" y="93662"/>
                  </a:lnTo>
                  <a:close/>
                </a:path>
                <a:path w="593089" h="169545">
                  <a:moveTo>
                    <a:pt x="30657" y="84683"/>
                  </a:moveTo>
                  <a:lnTo>
                    <a:pt x="21678" y="75704"/>
                  </a:lnTo>
                  <a:lnTo>
                    <a:pt x="39636" y="75704"/>
                  </a:lnTo>
                  <a:lnTo>
                    <a:pt x="30657" y="84683"/>
                  </a:lnTo>
                  <a:close/>
                </a:path>
                <a:path w="593089" h="169545">
                  <a:moveTo>
                    <a:pt x="39636" y="93662"/>
                  </a:moveTo>
                  <a:lnTo>
                    <a:pt x="21678" y="93662"/>
                  </a:lnTo>
                  <a:lnTo>
                    <a:pt x="30657" y="84683"/>
                  </a:lnTo>
                  <a:lnTo>
                    <a:pt x="39636" y="93662"/>
                  </a:lnTo>
                  <a:close/>
                </a:path>
                <a:path w="593089" h="169545">
                  <a:moveTo>
                    <a:pt x="97409" y="156692"/>
                  </a:moveTo>
                  <a:lnTo>
                    <a:pt x="72009" y="156692"/>
                  </a:lnTo>
                  <a:lnTo>
                    <a:pt x="93687" y="147713"/>
                  </a:lnTo>
                  <a:lnTo>
                    <a:pt x="72009" y="126034"/>
                  </a:lnTo>
                  <a:lnTo>
                    <a:pt x="72009" y="120688"/>
                  </a:lnTo>
                  <a:lnTo>
                    <a:pt x="72250" y="118211"/>
                  </a:lnTo>
                  <a:lnTo>
                    <a:pt x="84709" y="107988"/>
                  </a:lnTo>
                  <a:lnTo>
                    <a:pt x="567677" y="107988"/>
                  </a:lnTo>
                  <a:lnTo>
                    <a:pt x="567677" y="120688"/>
                  </a:lnTo>
                  <a:lnTo>
                    <a:pt x="97409" y="120688"/>
                  </a:lnTo>
                  <a:lnTo>
                    <a:pt x="84709" y="133388"/>
                  </a:lnTo>
                  <a:lnTo>
                    <a:pt x="97409" y="133388"/>
                  </a:lnTo>
                  <a:lnTo>
                    <a:pt x="97409" y="156692"/>
                  </a:lnTo>
                  <a:close/>
                </a:path>
                <a:path w="593089" h="169545">
                  <a:moveTo>
                    <a:pt x="580377" y="133388"/>
                  </a:moveTo>
                  <a:lnTo>
                    <a:pt x="97409" y="133388"/>
                  </a:lnTo>
                  <a:lnTo>
                    <a:pt x="97409" y="120688"/>
                  </a:lnTo>
                  <a:lnTo>
                    <a:pt x="567677" y="120688"/>
                  </a:lnTo>
                  <a:lnTo>
                    <a:pt x="580377" y="107988"/>
                  </a:lnTo>
                  <a:lnTo>
                    <a:pt x="593077" y="107988"/>
                  </a:lnTo>
                  <a:lnTo>
                    <a:pt x="593077" y="120688"/>
                  </a:lnTo>
                  <a:lnTo>
                    <a:pt x="582853" y="133134"/>
                  </a:lnTo>
                  <a:lnTo>
                    <a:pt x="580377" y="133388"/>
                  </a:lnTo>
                  <a:close/>
                </a:path>
                <a:path w="593089" h="169545">
                  <a:moveTo>
                    <a:pt x="97409" y="133388"/>
                  </a:moveTo>
                  <a:lnTo>
                    <a:pt x="84709" y="133388"/>
                  </a:lnTo>
                  <a:lnTo>
                    <a:pt x="97409" y="120688"/>
                  </a:lnTo>
                  <a:lnTo>
                    <a:pt x="97409" y="133388"/>
                  </a:lnTo>
                  <a:close/>
                </a:path>
                <a:path w="593089" h="169545">
                  <a:moveTo>
                    <a:pt x="72009" y="156692"/>
                  </a:moveTo>
                  <a:lnTo>
                    <a:pt x="72009" y="126034"/>
                  </a:lnTo>
                  <a:lnTo>
                    <a:pt x="93687" y="147713"/>
                  </a:lnTo>
                  <a:lnTo>
                    <a:pt x="72009" y="156692"/>
                  </a:lnTo>
                  <a:close/>
                </a:path>
              </a:pathLst>
            </a:custGeom>
            <a:solidFill>
              <a:srgbClr val="385D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283964" y="3579875"/>
              <a:ext cx="487680" cy="132715"/>
            </a:xfrm>
            <a:custGeom>
              <a:avLst/>
              <a:gdLst/>
              <a:ahLst/>
              <a:cxnLst/>
              <a:rect l="l" t="t" r="r" b="b"/>
              <a:pathLst>
                <a:path w="487679" h="132714">
                  <a:moveTo>
                    <a:pt x="67056" y="132587"/>
                  </a:moveTo>
                  <a:lnTo>
                    <a:pt x="0" y="67056"/>
                  </a:lnTo>
                  <a:lnTo>
                    <a:pt x="67056" y="0"/>
                  </a:lnTo>
                  <a:lnTo>
                    <a:pt x="67056" y="33527"/>
                  </a:lnTo>
                  <a:lnTo>
                    <a:pt x="487680" y="33527"/>
                  </a:lnTo>
                  <a:lnTo>
                    <a:pt x="487680" y="99060"/>
                  </a:lnTo>
                  <a:lnTo>
                    <a:pt x="67056" y="99060"/>
                  </a:lnTo>
                  <a:lnTo>
                    <a:pt x="67056" y="132587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271264" y="3567188"/>
              <a:ext cx="513080" cy="158750"/>
            </a:xfrm>
            <a:custGeom>
              <a:avLst/>
              <a:gdLst/>
              <a:ahLst/>
              <a:cxnLst/>
              <a:rect l="l" t="t" r="r" b="b"/>
              <a:pathLst>
                <a:path w="513079" h="158750">
                  <a:moveTo>
                    <a:pt x="80086" y="158292"/>
                  </a:moveTo>
                  <a:lnTo>
                    <a:pt x="3721" y="88138"/>
                  </a:lnTo>
                  <a:lnTo>
                    <a:pt x="0" y="79146"/>
                  </a:lnTo>
                  <a:lnTo>
                    <a:pt x="253" y="76669"/>
                  </a:lnTo>
                  <a:lnTo>
                    <a:pt x="70205" y="3695"/>
                  </a:lnTo>
                  <a:lnTo>
                    <a:pt x="80086" y="0"/>
                  </a:lnTo>
                  <a:lnTo>
                    <a:pt x="82765" y="482"/>
                  </a:lnTo>
                  <a:lnTo>
                    <a:pt x="91884" y="12674"/>
                  </a:lnTo>
                  <a:lnTo>
                    <a:pt x="66484" y="12674"/>
                  </a:lnTo>
                  <a:lnTo>
                    <a:pt x="66382" y="43434"/>
                  </a:lnTo>
                  <a:lnTo>
                    <a:pt x="39649" y="70167"/>
                  </a:lnTo>
                  <a:lnTo>
                    <a:pt x="21678" y="70167"/>
                  </a:lnTo>
                  <a:lnTo>
                    <a:pt x="21678" y="88138"/>
                  </a:lnTo>
                  <a:lnTo>
                    <a:pt x="39649" y="88138"/>
                  </a:lnTo>
                  <a:lnTo>
                    <a:pt x="66382" y="114871"/>
                  </a:lnTo>
                  <a:lnTo>
                    <a:pt x="66484" y="145630"/>
                  </a:lnTo>
                  <a:lnTo>
                    <a:pt x="91884" y="145630"/>
                  </a:lnTo>
                  <a:lnTo>
                    <a:pt x="82765" y="157810"/>
                  </a:lnTo>
                  <a:lnTo>
                    <a:pt x="80086" y="158292"/>
                  </a:lnTo>
                  <a:close/>
                </a:path>
                <a:path w="513079" h="158750">
                  <a:moveTo>
                    <a:pt x="66484" y="43332"/>
                  </a:moveTo>
                  <a:lnTo>
                    <a:pt x="66484" y="12674"/>
                  </a:lnTo>
                  <a:lnTo>
                    <a:pt x="88163" y="21653"/>
                  </a:lnTo>
                  <a:lnTo>
                    <a:pt x="66484" y="43332"/>
                  </a:lnTo>
                  <a:close/>
                </a:path>
                <a:path w="513079" h="158750">
                  <a:moveTo>
                    <a:pt x="487286" y="58610"/>
                  </a:moveTo>
                  <a:lnTo>
                    <a:pt x="79184" y="58610"/>
                  </a:lnTo>
                  <a:lnTo>
                    <a:pt x="76708" y="58369"/>
                  </a:lnTo>
                  <a:lnTo>
                    <a:pt x="66484" y="45910"/>
                  </a:lnTo>
                  <a:lnTo>
                    <a:pt x="66484" y="43332"/>
                  </a:lnTo>
                  <a:lnTo>
                    <a:pt x="88163" y="21653"/>
                  </a:lnTo>
                  <a:lnTo>
                    <a:pt x="66484" y="12674"/>
                  </a:lnTo>
                  <a:lnTo>
                    <a:pt x="91884" y="12674"/>
                  </a:lnTo>
                  <a:lnTo>
                    <a:pt x="91884" y="33210"/>
                  </a:lnTo>
                  <a:lnTo>
                    <a:pt x="79184" y="33210"/>
                  </a:lnTo>
                  <a:lnTo>
                    <a:pt x="91884" y="45910"/>
                  </a:lnTo>
                  <a:lnTo>
                    <a:pt x="487286" y="45910"/>
                  </a:lnTo>
                  <a:lnTo>
                    <a:pt x="487286" y="58610"/>
                  </a:lnTo>
                  <a:close/>
                </a:path>
                <a:path w="513079" h="158750">
                  <a:moveTo>
                    <a:pt x="91884" y="45910"/>
                  </a:moveTo>
                  <a:lnTo>
                    <a:pt x="79184" y="33210"/>
                  </a:lnTo>
                  <a:lnTo>
                    <a:pt x="91884" y="33210"/>
                  </a:lnTo>
                  <a:lnTo>
                    <a:pt x="91884" y="45910"/>
                  </a:lnTo>
                  <a:close/>
                </a:path>
                <a:path w="513079" h="158750">
                  <a:moveTo>
                    <a:pt x="512686" y="58610"/>
                  </a:moveTo>
                  <a:lnTo>
                    <a:pt x="499986" y="58610"/>
                  </a:lnTo>
                  <a:lnTo>
                    <a:pt x="487286" y="45910"/>
                  </a:lnTo>
                  <a:lnTo>
                    <a:pt x="91884" y="45910"/>
                  </a:lnTo>
                  <a:lnTo>
                    <a:pt x="91884" y="33210"/>
                  </a:lnTo>
                  <a:lnTo>
                    <a:pt x="499986" y="33210"/>
                  </a:lnTo>
                  <a:lnTo>
                    <a:pt x="512686" y="45910"/>
                  </a:lnTo>
                  <a:lnTo>
                    <a:pt x="512686" y="58610"/>
                  </a:lnTo>
                  <a:close/>
                </a:path>
                <a:path w="513079" h="158750">
                  <a:moveTo>
                    <a:pt x="487286" y="112395"/>
                  </a:moveTo>
                  <a:lnTo>
                    <a:pt x="487286" y="45910"/>
                  </a:lnTo>
                  <a:lnTo>
                    <a:pt x="499986" y="58610"/>
                  </a:lnTo>
                  <a:lnTo>
                    <a:pt x="512686" y="58610"/>
                  </a:lnTo>
                  <a:lnTo>
                    <a:pt x="512686" y="99695"/>
                  </a:lnTo>
                  <a:lnTo>
                    <a:pt x="499986" y="99695"/>
                  </a:lnTo>
                  <a:lnTo>
                    <a:pt x="487286" y="112395"/>
                  </a:lnTo>
                  <a:close/>
                </a:path>
                <a:path w="513079" h="158750">
                  <a:moveTo>
                    <a:pt x="21678" y="88138"/>
                  </a:moveTo>
                  <a:lnTo>
                    <a:pt x="21678" y="70167"/>
                  </a:lnTo>
                  <a:lnTo>
                    <a:pt x="30664" y="79152"/>
                  </a:lnTo>
                  <a:lnTo>
                    <a:pt x="21678" y="88138"/>
                  </a:lnTo>
                  <a:close/>
                </a:path>
                <a:path w="513079" h="158750">
                  <a:moveTo>
                    <a:pt x="30664" y="79152"/>
                  </a:moveTo>
                  <a:lnTo>
                    <a:pt x="21678" y="70167"/>
                  </a:lnTo>
                  <a:lnTo>
                    <a:pt x="39649" y="70167"/>
                  </a:lnTo>
                  <a:lnTo>
                    <a:pt x="30664" y="79152"/>
                  </a:lnTo>
                  <a:close/>
                </a:path>
                <a:path w="513079" h="158750">
                  <a:moveTo>
                    <a:pt x="39649" y="88138"/>
                  </a:moveTo>
                  <a:lnTo>
                    <a:pt x="21678" y="88138"/>
                  </a:lnTo>
                  <a:lnTo>
                    <a:pt x="30664" y="79152"/>
                  </a:lnTo>
                  <a:lnTo>
                    <a:pt x="39649" y="88138"/>
                  </a:lnTo>
                  <a:close/>
                </a:path>
                <a:path w="513079" h="158750">
                  <a:moveTo>
                    <a:pt x="91884" y="145630"/>
                  </a:moveTo>
                  <a:lnTo>
                    <a:pt x="66484" y="145630"/>
                  </a:lnTo>
                  <a:lnTo>
                    <a:pt x="88163" y="136652"/>
                  </a:lnTo>
                  <a:lnTo>
                    <a:pt x="66484" y="114973"/>
                  </a:lnTo>
                  <a:lnTo>
                    <a:pt x="66484" y="112395"/>
                  </a:lnTo>
                  <a:lnTo>
                    <a:pt x="66725" y="109918"/>
                  </a:lnTo>
                  <a:lnTo>
                    <a:pt x="79184" y="99695"/>
                  </a:lnTo>
                  <a:lnTo>
                    <a:pt x="487286" y="99695"/>
                  </a:lnTo>
                  <a:lnTo>
                    <a:pt x="487286" y="112395"/>
                  </a:lnTo>
                  <a:lnTo>
                    <a:pt x="91884" y="112395"/>
                  </a:lnTo>
                  <a:lnTo>
                    <a:pt x="79184" y="125095"/>
                  </a:lnTo>
                  <a:lnTo>
                    <a:pt x="91884" y="125095"/>
                  </a:lnTo>
                  <a:lnTo>
                    <a:pt x="91884" y="145630"/>
                  </a:lnTo>
                  <a:close/>
                </a:path>
                <a:path w="513079" h="158750">
                  <a:moveTo>
                    <a:pt x="499986" y="125095"/>
                  </a:moveTo>
                  <a:lnTo>
                    <a:pt x="91884" y="125095"/>
                  </a:lnTo>
                  <a:lnTo>
                    <a:pt x="91884" y="112395"/>
                  </a:lnTo>
                  <a:lnTo>
                    <a:pt x="487286" y="112395"/>
                  </a:lnTo>
                  <a:lnTo>
                    <a:pt x="499986" y="99695"/>
                  </a:lnTo>
                  <a:lnTo>
                    <a:pt x="512686" y="99695"/>
                  </a:lnTo>
                  <a:lnTo>
                    <a:pt x="512686" y="112395"/>
                  </a:lnTo>
                  <a:lnTo>
                    <a:pt x="502475" y="124853"/>
                  </a:lnTo>
                  <a:lnTo>
                    <a:pt x="499986" y="125095"/>
                  </a:lnTo>
                  <a:close/>
                </a:path>
                <a:path w="513079" h="158750">
                  <a:moveTo>
                    <a:pt x="91884" y="125095"/>
                  </a:moveTo>
                  <a:lnTo>
                    <a:pt x="79184" y="125095"/>
                  </a:lnTo>
                  <a:lnTo>
                    <a:pt x="91884" y="112395"/>
                  </a:lnTo>
                  <a:lnTo>
                    <a:pt x="91884" y="125095"/>
                  </a:lnTo>
                  <a:close/>
                </a:path>
                <a:path w="513079" h="158750">
                  <a:moveTo>
                    <a:pt x="66484" y="145630"/>
                  </a:moveTo>
                  <a:lnTo>
                    <a:pt x="66484" y="114973"/>
                  </a:lnTo>
                  <a:lnTo>
                    <a:pt x="88163" y="136652"/>
                  </a:lnTo>
                  <a:lnTo>
                    <a:pt x="66484" y="145630"/>
                  </a:lnTo>
                  <a:close/>
                </a:path>
              </a:pathLst>
            </a:custGeom>
            <a:solidFill>
              <a:srgbClr val="385D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57172" y="844296"/>
              <a:ext cx="5903976" cy="3240024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747647" y="834770"/>
              <a:ext cx="5923280" cy="3259454"/>
            </a:xfrm>
            <a:custGeom>
              <a:avLst/>
              <a:gdLst/>
              <a:ahLst/>
              <a:cxnLst/>
              <a:rect l="l" t="t" r="r" b="b"/>
              <a:pathLst>
                <a:path w="5923280" h="3259454">
                  <a:moveTo>
                    <a:pt x="2776143" y="1961426"/>
                  </a:moveTo>
                  <a:lnTo>
                    <a:pt x="2763443" y="1948726"/>
                  </a:lnTo>
                  <a:lnTo>
                    <a:pt x="2750743" y="1948726"/>
                  </a:lnTo>
                  <a:lnTo>
                    <a:pt x="2750743" y="1974126"/>
                  </a:lnTo>
                  <a:lnTo>
                    <a:pt x="2750743" y="1984730"/>
                  </a:lnTo>
                  <a:lnTo>
                    <a:pt x="2345207" y="1984730"/>
                  </a:lnTo>
                  <a:lnTo>
                    <a:pt x="2342731" y="1984984"/>
                  </a:lnTo>
                  <a:lnTo>
                    <a:pt x="2340343" y="1985695"/>
                  </a:lnTo>
                  <a:lnTo>
                    <a:pt x="2338146" y="1986876"/>
                  </a:lnTo>
                  <a:lnTo>
                    <a:pt x="2336203" y="1988489"/>
                  </a:lnTo>
                  <a:lnTo>
                    <a:pt x="2327160" y="1979434"/>
                  </a:lnTo>
                  <a:lnTo>
                    <a:pt x="2336139" y="1970455"/>
                  </a:lnTo>
                  <a:lnTo>
                    <a:pt x="2338146" y="1971992"/>
                  </a:lnTo>
                  <a:lnTo>
                    <a:pt x="2340343" y="1973160"/>
                  </a:lnTo>
                  <a:lnTo>
                    <a:pt x="2342731" y="1973884"/>
                  </a:lnTo>
                  <a:lnTo>
                    <a:pt x="2345207" y="1974126"/>
                  </a:lnTo>
                  <a:lnTo>
                    <a:pt x="2750743" y="1974126"/>
                  </a:lnTo>
                  <a:lnTo>
                    <a:pt x="2750743" y="1948726"/>
                  </a:lnTo>
                  <a:lnTo>
                    <a:pt x="2357907" y="1948726"/>
                  </a:lnTo>
                  <a:lnTo>
                    <a:pt x="2357907" y="1943430"/>
                  </a:lnTo>
                  <a:lnTo>
                    <a:pt x="2346109" y="1930755"/>
                  </a:lnTo>
                  <a:lnTo>
                    <a:pt x="2343391" y="1930857"/>
                  </a:lnTo>
                  <a:lnTo>
                    <a:pt x="2300287" y="1970392"/>
                  </a:lnTo>
                  <a:lnTo>
                    <a:pt x="2296503" y="1979434"/>
                  </a:lnTo>
                  <a:lnTo>
                    <a:pt x="2296744" y="1981911"/>
                  </a:lnTo>
                  <a:lnTo>
                    <a:pt x="2336228" y="2024418"/>
                  </a:lnTo>
                  <a:lnTo>
                    <a:pt x="2346109" y="2028101"/>
                  </a:lnTo>
                  <a:lnTo>
                    <a:pt x="2348776" y="2027618"/>
                  </a:lnTo>
                  <a:lnTo>
                    <a:pt x="2357907" y="2015439"/>
                  </a:lnTo>
                  <a:lnTo>
                    <a:pt x="2357907" y="2010130"/>
                  </a:lnTo>
                  <a:lnTo>
                    <a:pt x="2763443" y="2010130"/>
                  </a:lnTo>
                  <a:lnTo>
                    <a:pt x="2776143" y="1997430"/>
                  </a:lnTo>
                  <a:lnTo>
                    <a:pt x="2776143" y="1984730"/>
                  </a:lnTo>
                  <a:lnTo>
                    <a:pt x="2776143" y="1974126"/>
                  </a:lnTo>
                  <a:lnTo>
                    <a:pt x="2776143" y="1961426"/>
                  </a:lnTo>
                  <a:close/>
                </a:path>
                <a:path w="5923280" h="3259454">
                  <a:moveTo>
                    <a:pt x="2975165" y="2897428"/>
                  </a:moveTo>
                  <a:lnTo>
                    <a:pt x="2962465" y="2884728"/>
                  </a:lnTo>
                  <a:lnTo>
                    <a:pt x="2949765" y="2884728"/>
                  </a:lnTo>
                  <a:lnTo>
                    <a:pt x="2949765" y="2910128"/>
                  </a:lnTo>
                  <a:lnTo>
                    <a:pt x="2949765" y="2923502"/>
                  </a:lnTo>
                  <a:lnTo>
                    <a:pt x="2512060" y="2923502"/>
                  </a:lnTo>
                  <a:lnTo>
                    <a:pt x="2512060" y="2946603"/>
                  </a:lnTo>
                  <a:lnTo>
                    <a:pt x="2508707" y="2943275"/>
                  </a:lnTo>
                  <a:lnTo>
                    <a:pt x="2512060" y="2946603"/>
                  </a:lnTo>
                  <a:lnTo>
                    <a:pt x="2512060" y="2923502"/>
                  </a:lnTo>
                  <a:lnTo>
                    <a:pt x="2503081" y="2923502"/>
                  </a:lnTo>
                  <a:lnTo>
                    <a:pt x="2500604" y="2923743"/>
                  </a:lnTo>
                  <a:lnTo>
                    <a:pt x="2498217" y="2924467"/>
                  </a:lnTo>
                  <a:lnTo>
                    <a:pt x="2496020" y="2925648"/>
                  </a:lnTo>
                  <a:lnTo>
                    <a:pt x="2494102" y="2927223"/>
                  </a:lnTo>
                  <a:lnTo>
                    <a:pt x="2493454" y="2928010"/>
                  </a:lnTo>
                  <a:lnTo>
                    <a:pt x="2491244" y="2925800"/>
                  </a:lnTo>
                  <a:lnTo>
                    <a:pt x="2482265" y="2916821"/>
                  </a:lnTo>
                  <a:lnTo>
                    <a:pt x="2491244" y="2907842"/>
                  </a:lnTo>
                  <a:lnTo>
                    <a:pt x="2493454" y="2905633"/>
                  </a:lnTo>
                  <a:lnTo>
                    <a:pt x="2503081" y="2910128"/>
                  </a:lnTo>
                  <a:lnTo>
                    <a:pt x="2949765" y="2910128"/>
                  </a:lnTo>
                  <a:lnTo>
                    <a:pt x="2949765" y="2884728"/>
                  </a:lnTo>
                  <a:lnTo>
                    <a:pt x="2515781" y="2884728"/>
                  </a:lnTo>
                  <a:lnTo>
                    <a:pt x="2515781" y="2878048"/>
                  </a:lnTo>
                  <a:lnTo>
                    <a:pt x="2503982" y="2865386"/>
                  </a:lnTo>
                  <a:lnTo>
                    <a:pt x="2501277" y="2865475"/>
                  </a:lnTo>
                  <a:lnTo>
                    <a:pt x="2455329" y="2907842"/>
                  </a:lnTo>
                  <a:lnTo>
                    <a:pt x="2451608" y="2916821"/>
                  </a:lnTo>
                  <a:lnTo>
                    <a:pt x="2451862" y="2919298"/>
                  </a:lnTo>
                  <a:lnTo>
                    <a:pt x="2494102" y="2964561"/>
                  </a:lnTo>
                  <a:lnTo>
                    <a:pt x="2503982" y="2968256"/>
                  </a:lnTo>
                  <a:lnTo>
                    <a:pt x="2506662" y="2967774"/>
                  </a:lnTo>
                  <a:lnTo>
                    <a:pt x="2515781" y="2955582"/>
                  </a:lnTo>
                  <a:lnTo>
                    <a:pt x="2515781" y="2948902"/>
                  </a:lnTo>
                  <a:lnTo>
                    <a:pt x="2962465" y="2948902"/>
                  </a:lnTo>
                  <a:lnTo>
                    <a:pt x="2975165" y="2936202"/>
                  </a:lnTo>
                  <a:lnTo>
                    <a:pt x="2975165" y="2923502"/>
                  </a:lnTo>
                  <a:lnTo>
                    <a:pt x="2975165" y="2910128"/>
                  </a:lnTo>
                  <a:lnTo>
                    <a:pt x="2975165" y="2897428"/>
                  </a:lnTo>
                  <a:close/>
                </a:path>
                <a:path w="5923280" h="3259454">
                  <a:moveTo>
                    <a:pt x="3125089" y="2480767"/>
                  </a:moveTo>
                  <a:lnTo>
                    <a:pt x="3112389" y="2468067"/>
                  </a:lnTo>
                  <a:lnTo>
                    <a:pt x="3099689" y="2468067"/>
                  </a:lnTo>
                  <a:lnTo>
                    <a:pt x="3099689" y="2493467"/>
                  </a:lnTo>
                  <a:lnTo>
                    <a:pt x="3099689" y="2504071"/>
                  </a:lnTo>
                  <a:lnTo>
                    <a:pt x="2666530" y="2504071"/>
                  </a:lnTo>
                  <a:lnTo>
                    <a:pt x="2664053" y="2504325"/>
                  </a:lnTo>
                  <a:lnTo>
                    <a:pt x="2661666" y="2505037"/>
                  </a:lnTo>
                  <a:lnTo>
                    <a:pt x="2659469" y="2506218"/>
                  </a:lnTo>
                  <a:lnTo>
                    <a:pt x="2657525" y="2507831"/>
                  </a:lnTo>
                  <a:lnTo>
                    <a:pt x="2648483" y="2498775"/>
                  </a:lnTo>
                  <a:lnTo>
                    <a:pt x="2657462" y="2489797"/>
                  </a:lnTo>
                  <a:lnTo>
                    <a:pt x="2659469" y="2491346"/>
                  </a:lnTo>
                  <a:lnTo>
                    <a:pt x="2661666" y="2492502"/>
                  </a:lnTo>
                  <a:lnTo>
                    <a:pt x="2664053" y="2493238"/>
                  </a:lnTo>
                  <a:lnTo>
                    <a:pt x="2666530" y="2493467"/>
                  </a:lnTo>
                  <a:lnTo>
                    <a:pt x="3099689" y="2493467"/>
                  </a:lnTo>
                  <a:lnTo>
                    <a:pt x="3099689" y="2468067"/>
                  </a:lnTo>
                  <a:lnTo>
                    <a:pt x="2679230" y="2468067"/>
                  </a:lnTo>
                  <a:lnTo>
                    <a:pt x="2679230" y="2462771"/>
                  </a:lnTo>
                  <a:lnTo>
                    <a:pt x="2667431" y="2450096"/>
                  </a:lnTo>
                  <a:lnTo>
                    <a:pt x="2664714" y="2450198"/>
                  </a:lnTo>
                  <a:lnTo>
                    <a:pt x="2621610" y="2489733"/>
                  </a:lnTo>
                  <a:lnTo>
                    <a:pt x="2617825" y="2498775"/>
                  </a:lnTo>
                  <a:lnTo>
                    <a:pt x="2618067" y="2501252"/>
                  </a:lnTo>
                  <a:lnTo>
                    <a:pt x="2657551" y="2543759"/>
                  </a:lnTo>
                  <a:lnTo>
                    <a:pt x="2667431" y="2547442"/>
                  </a:lnTo>
                  <a:lnTo>
                    <a:pt x="2670098" y="2546959"/>
                  </a:lnTo>
                  <a:lnTo>
                    <a:pt x="2679230" y="2534780"/>
                  </a:lnTo>
                  <a:lnTo>
                    <a:pt x="2679230" y="2529471"/>
                  </a:lnTo>
                  <a:lnTo>
                    <a:pt x="3112389" y="2529471"/>
                  </a:lnTo>
                  <a:lnTo>
                    <a:pt x="3125089" y="2516771"/>
                  </a:lnTo>
                  <a:lnTo>
                    <a:pt x="3125089" y="2504071"/>
                  </a:lnTo>
                  <a:lnTo>
                    <a:pt x="3125089" y="2493467"/>
                  </a:lnTo>
                  <a:lnTo>
                    <a:pt x="3125089" y="2480767"/>
                  </a:lnTo>
                  <a:close/>
                </a:path>
                <a:path w="5923280" h="3259454">
                  <a:moveTo>
                    <a:pt x="5923026" y="4762"/>
                  </a:moveTo>
                  <a:lnTo>
                    <a:pt x="5918263" y="0"/>
                  </a:lnTo>
                  <a:lnTo>
                    <a:pt x="5913501" y="0"/>
                  </a:lnTo>
                  <a:lnTo>
                    <a:pt x="5913501" y="9525"/>
                  </a:lnTo>
                  <a:lnTo>
                    <a:pt x="5913501" y="3249549"/>
                  </a:lnTo>
                  <a:lnTo>
                    <a:pt x="9525" y="3249549"/>
                  </a:lnTo>
                  <a:lnTo>
                    <a:pt x="9525" y="9525"/>
                  </a:lnTo>
                  <a:lnTo>
                    <a:pt x="5913501" y="9525"/>
                  </a:lnTo>
                  <a:lnTo>
                    <a:pt x="5913501" y="0"/>
                  </a:lnTo>
                  <a:lnTo>
                    <a:pt x="4762" y="0"/>
                  </a:lnTo>
                  <a:lnTo>
                    <a:pt x="3289" y="228"/>
                  </a:lnTo>
                  <a:lnTo>
                    <a:pt x="1968" y="914"/>
                  </a:lnTo>
                  <a:lnTo>
                    <a:pt x="914" y="1968"/>
                  </a:lnTo>
                  <a:lnTo>
                    <a:pt x="228" y="3289"/>
                  </a:lnTo>
                  <a:lnTo>
                    <a:pt x="0" y="4762"/>
                  </a:lnTo>
                  <a:lnTo>
                    <a:pt x="0" y="3254311"/>
                  </a:lnTo>
                  <a:lnTo>
                    <a:pt x="4762" y="3259074"/>
                  </a:lnTo>
                  <a:lnTo>
                    <a:pt x="5918263" y="3259074"/>
                  </a:lnTo>
                  <a:lnTo>
                    <a:pt x="5923026" y="3254311"/>
                  </a:lnTo>
                  <a:lnTo>
                    <a:pt x="5923026" y="3249549"/>
                  </a:lnTo>
                  <a:lnTo>
                    <a:pt x="5923026" y="9525"/>
                  </a:lnTo>
                  <a:lnTo>
                    <a:pt x="5923026" y="4762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67868" y="923544"/>
            <a:ext cx="7920990" cy="3563620"/>
            <a:chOff x="467868" y="923544"/>
            <a:chExt cx="7920990" cy="35636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7868" y="923544"/>
              <a:ext cx="7920480" cy="35630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119247" y="2829077"/>
              <a:ext cx="863600" cy="368300"/>
            </a:xfrm>
            <a:custGeom>
              <a:avLst/>
              <a:gdLst/>
              <a:ahLst/>
              <a:cxnLst/>
              <a:rect l="l" t="t" r="r" b="b"/>
              <a:pathLst>
                <a:path w="863600" h="368300">
                  <a:moveTo>
                    <a:pt x="807389" y="1269"/>
                  </a:moveTo>
                  <a:lnTo>
                    <a:pt x="55994" y="1269"/>
                  </a:lnTo>
                  <a:lnTo>
                    <a:pt x="59435" y="0"/>
                  </a:lnTo>
                  <a:lnTo>
                    <a:pt x="803948" y="0"/>
                  </a:lnTo>
                  <a:lnTo>
                    <a:pt x="807389" y="1269"/>
                  </a:lnTo>
                  <a:close/>
                </a:path>
                <a:path w="863600" h="368300">
                  <a:moveTo>
                    <a:pt x="813803" y="2539"/>
                  </a:moveTo>
                  <a:lnTo>
                    <a:pt x="49580" y="2539"/>
                  </a:lnTo>
                  <a:lnTo>
                    <a:pt x="55067" y="1269"/>
                  </a:lnTo>
                  <a:lnTo>
                    <a:pt x="808316" y="1269"/>
                  </a:lnTo>
                  <a:lnTo>
                    <a:pt x="813803" y="2539"/>
                  </a:lnTo>
                  <a:close/>
                </a:path>
                <a:path w="863600" h="368300">
                  <a:moveTo>
                    <a:pt x="820254" y="5080"/>
                  </a:moveTo>
                  <a:lnTo>
                    <a:pt x="43129" y="5080"/>
                  </a:lnTo>
                  <a:lnTo>
                    <a:pt x="48386" y="2539"/>
                  </a:lnTo>
                  <a:lnTo>
                    <a:pt x="814997" y="2539"/>
                  </a:lnTo>
                  <a:lnTo>
                    <a:pt x="820254" y="5080"/>
                  </a:lnTo>
                  <a:close/>
                </a:path>
                <a:path w="863600" h="368300">
                  <a:moveTo>
                    <a:pt x="826388" y="7619"/>
                  </a:moveTo>
                  <a:lnTo>
                    <a:pt x="36995" y="7619"/>
                  </a:lnTo>
                  <a:lnTo>
                    <a:pt x="41986" y="5080"/>
                  </a:lnTo>
                  <a:lnTo>
                    <a:pt x="821397" y="5080"/>
                  </a:lnTo>
                  <a:lnTo>
                    <a:pt x="826388" y="7619"/>
                  </a:lnTo>
                  <a:close/>
                </a:path>
                <a:path w="863600" h="368300">
                  <a:moveTo>
                    <a:pt x="832192" y="11430"/>
                  </a:moveTo>
                  <a:lnTo>
                    <a:pt x="31191" y="11430"/>
                  </a:lnTo>
                  <a:lnTo>
                    <a:pt x="35902" y="7619"/>
                  </a:lnTo>
                  <a:lnTo>
                    <a:pt x="827481" y="7619"/>
                  </a:lnTo>
                  <a:lnTo>
                    <a:pt x="832192" y="11430"/>
                  </a:lnTo>
                  <a:close/>
                </a:path>
                <a:path w="863600" h="368300">
                  <a:moveTo>
                    <a:pt x="837603" y="15239"/>
                  </a:moveTo>
                  <a:lnTo>
                    <a:pt x="25780" y="15239"/>
                  </a:lnTo>
                  <a:lnTo>
                    <a:pt x="30187" y="11430"/>
                  </a:lnTo>
                  <a:lnTo>
                    <a:pt x="833196" y="11430"/>
                  </a:lnTo>
                  <a:lnTo>
                    <a:pt x="837603" y="15239"/>
                  </a:lnTo>
                  <a:close/>
                </a:path>
                <a:path w="863600" h="368300">
                  <a:moveTo>
                    <a:pt x="838542" y="351789"/>
                  </a:moveTo>
                  <a:lnTo>
                    <a:pt x="24853" y="351789"/>
                  </a:lnTo>
                  <a:lnTo>
                    <a:pt x="20789" y="347980"/>
                  </a:lnTo>
                  <a:lnTo>
                    <a:pt x="19938" y="346710"/>
                  </a:lnTo>
                  <a:lnTo>
                    <a:pt x="16243" y="342900"/>
                  </a:lnTo>
                  <a:lnTo>
                    <a:pt x="15468" y="341630"/>
                  </a:lnTo>
                  <a:lnTo>
                    <a:pt x="12179" y="337819"/>
                  </a:lnTo>
                  <a:lnTo>
                    <a:pt x="11493" y="336550"/>
                  </a:lnTo>
                  <a:lnTo>
                    <a:pt x="8635" y="331469"/>
                  </a:lnTo>
                  <a:lnTo>
                    <a:pt x="8051" y="330200"/>
                  </a:lnTo>
                  <a:lnTo>
                    <a:pt x="5638" y="325119"/>
                  </a:lnTo>
                  <a:lnTo>
                    <a:pt x="3238" y="318769"/>
                  </a:lnTo>
                  <a:lnTo>
                    <a:pt x="2857" y="317500"/>
                  </a:lnTo>
                  <a:lnTo>
                    <a:pt x="1460" y="312419"/>
                  </a:lnTo>
                  <a:lnTo>
                    <a:pt x="1257" y="311150"/>
                  </a:lnTo>
                  <a:lnTo>
                    <a:pt x="647" y="308610"/>
                  </a:lnTo>
                  <a:lnTo>
                    <a:pt x="228" y="304800"/>
                  </a:lnTo>
                  <a:lnTo>
                    <a:pt x="0" y="302260"/>
                  </a:lnTo>
                  <a:lnTo>
                    <a:pt x="0" y="64769"/>
                  </a:lnTo>
                  <a:lnTo>
                    <a:pt x="292" y="62230"/>
                  </a:lnTo>
                  <a:lnTo>
                    <a:pt x="647" y="58419"/>
                  </a:lnTo>
                  <a:lnTo>
                    <a:pt x="1257" y="55880"/>
                  </a:lnTo>
                  <a:lnTo>
                    <a:pt x="1460" y="54610"/>
                  </a:lnTo>
                  <a:lnTo>
                    <a:pt x="2857" y="49530"/>
                  </a:lnTo>
                  <a:lnTo>
                    <a:pt x="3238" y="48260"/>
                  </a:lnTo>
                  <a:lnTo>
                    <a:pt x="5638" y="41910"/>
                  </a:lnTo>
                  <a:lnTo>
                    <a:pt x="8051" y="36830"/>
                  </a:lnTo>
                  <a:lnTo>
                    <a:pt x="8635" y="35560"/>
                  </a:lnTo>
                  <a:lnTo>
                    <a:pt x="11493" y="30480"/>
                  </a:lnTo>
                  <a:lnTo>
                    <a:pt x="12179" y="29210"/>
                  </a:lnTo>
                  <a:lnTo>
                    <a:pt x="15468" y="25400"/>
                  </a:lnTo>
                  <a:lnTo>
                    <a:pt x="16243" y="24130"/>
                  </a:lnTo>
                  <a:lnTo>
                    <a:pt x="19938" y="20319"/>
                  </a:lnTo>
                  <a:lnTo>
                    <a:pt x="20789" y="19050"/>
                  </a:lnTo>
                  <a:lnTo>
                    <a:pt x="24853" y="15239"/>
                  </a:lnTo>
                  <a:lnTo>
                    <a:pt x="838542" y="15239"/>
                  </a:lnTo>
                  <a:lnTo>
                    <a:pt x="842594" y="19050"/>
                  </a:lnTo>
                  <a:lnTo>
                    <a:pt x="843457" y="20319"/>
                  </a:lnTo>
                  <a:lnTo>
                    <a:pt x="847140" y="24130"/>
                  </a:lnTo>
                  <a:lnTo>
                    <a:pt x="847915" y="25400"/>
                  </a:lnTo>
                  <a:lnTo>
                    <a:pt x="61391" y="25400"/>
                  </a:lnTo>
                  <a:lnTo>
                    <a:pt x="55905" y="26669"/>
                  </a:lnTo>
                  <a:lnTo>
                    <a:pt x="57111" y="26669"/>
                  </a:lnTo>
                  <a:lnTo>
                    <a:pt x="51866" y="27939"/>
                  </a:lnTo>
                  <a:lnTo>
                    <a:pt x="53009" y="27939"/>
                  </a:lnTo>
                  <a:lnTo>
                    <a:pt x="50514" y="29210"/>
                  </a:lnTo>
                  <a:lnTo>
                    <a:pt x="49098" y="29210"/>
                  </a:lnTo>
                  <a:lnTo>
                    <a:pt x="45957" y="31750"/>
                  </a:lnTo>
                  <a:lnTo>
                    <a:pt x="45389" y="31750"/>
                  </a:lnTo>
                  <a:lnTo>
                    <a:pt x="42460" y="34289"/>
                  </a:lnTo>
                  <a:lnTo>
                    <a:pt x="41935" y="34289"/>
                  </a:lnTo>
                  <a:lnTo>
                    <a:pt x="39226" y="36830"/>
                  </a:lnTo>
                  <a:lnTo>
                    <a:pt x="38734" y="36830"/>
                  </a:lnTo>
                  <a:lnTo>
                    <a:pt x="35963" y="40639"/>
                  </a:lnTo>
                  <a:lnTo>
                    <a:pt x="35813" y="40639"/>
                  </a:lnTo>
                  <a:lnTo>
                    <a:pt x="32524" y="44450"/>
                  </a:lnTo>
                  <a:lnTo>
                    <a:pt x="33210" y="44450"/>
                  </a:lnTo>
                  <a:lnTo>
                    <a:pt x="31297" y="46989"/>
                  </a:lnTo>
                  <a:lnTo>
                    <a:pt x="30937" y="46989"/>
                  </a:lnTo>
                  <a:lnTo>
                    <a:pt x="29127" y="50800"/>
                  </a:lnTo>
                  <a:lnTo>
                    <a:pt x="28741" y="51497"/>
                  </a:lnTo>
                  <a:lnTo>
                    <a:pt x="28623" y="52069"/>
                  </a:lnTo>
                  <a:lnTo>
                    <a:pt x="27472" y="55880"/>
                  </a:lnTo>
                  <a:lnTo>
                    <a:pt x="27089" y="57150"/>
                  </a:lnTo>
                  <a:lnTo>
                    <a:pt x="26400" y="59689"/>
                  </a:lnTo>
                  <a:lnTo>
                    <a:pt x="26250" y="59689"/>
                  </a:lnTo>
                  <a:lnTo>
                    <a:pt x="25755" y="62230"/>
                  </a:lnTo>
                  <a:lnTo>
                    <a:pt x="25488" y="64769"/>
                  </a:lnTo>
                  <a:lnTo>
                    <a:pt x="25444" y="66039"/>
                  </a:lnTo>
                  <a:lnTo>
                    <a:pt x="25298" y="69850"/>
                  </a:lnTo>
                  <a:lnTo>
                    <a:pt x="25285" y="297180"/>
                  </a:lnTo>
                  <a:lnTo>
                    <a:pt x="25361" y="300989"/>
                  </a:lnTo>
                  <a:lnTo>
                    <a:pt x="25488" y="302260"/>
                  </a:lnTo>
                  <a:lnTo>
                    <a:pt x="25844" y="304800"/>
                  </a:lnTo>
                  <a:lnTo>
                    <a:pt x="26250" y="307339"/>
                  </a:lnTo>
                  <a:lnTo>
                    <a:pt x="26400" y="307339"/>
                  </a:lnTo>
                  <a:lnTo>
                    <a:pt x="27104" y="309880"/>
                  </a:lnTo>
                  <a:lnTo>
                    <a:pt x="27457" y="311150"/>
                  </a:lnTo>
                  <a:lnTo>
                    <a:pt x="28623" y="314960"/>
                  </a:lnTo>
                  <a:lnTo>
                    <a:pt x="29006" y="316230"/>
                  </a:lnTo>
                  <a:lnTo>
                    <a:pt x="30937" y="320039"/>
                  </a:lnTo>
                  <a:lnTo>
                    <a:pt x="31297" y="320039"/>
                  </a:lnTo>
                  <a:lnTo>
                    <a:pt x="33210" y="322580"/>
                  </a:lnTo>
                  <a:lnTo>
                    <a:pt x="32524" y="322580"/>
                  </a:lnTo>
                  <a:lnTo>
                    <a:pt x="35813" y="326389"/>
                  </a:lnTo>
                  <a:lnTo>
                    <a:pt x="35963" y="326389"/>
                  </a:lnTo>
                  <a:lnTo>
                    <a:pt x="38734" y="330200"/>
                  </a:lnTo>
                  <a:lnTo>
                    <a:pt x="39226" y="330200"/>
                  </a:lnTo>
                  <a:lnTo>
                    <a:pt x="41935" y="332739"/>
                  </a:lnTo>
                  <a:lnTo>
                    <a:pt x="42460" y="332739"/>
                  </a:lnTo>
                  <a:lnTo>
                    <a:pt x="45389" y="335280"/>
                  </a:lnTo>
                  <a:lnTo>
                    <a:pt x="45957" y="335280"/>
                  </a:lnTo>
                  <a:lnTo>
                    <a:pt x="49098" y="337819"/>
                  </a:lnTo>
                  <a:lnTo>
                    <a:pt x="50514" y="337819"/>
                  </a:lnTo>
                  <a:lnTo>
                    <a:pt x="53009" y="339089"/>
                  </a:lnTo>
                  <a:lnTo>
                    <a:pt x="51866" y="339089"/>
                  </a:lnTo>
                  <a:lnTo>
                    <a:pt x="57111" y="340360"/>
                  </a:lnTo>
                  <a:lnTo>
                    <a:pt x="55905" y="340360"/>
                  </a:lnTo>
                  <a:lnTo>
                    <a:pt x="61391" y="341630"/>
                  </a:lnTo>
                  <a:lnTo>
                    <a:pt x="67119" y="341630"/>
                  </a:lnTo>
                  <a:lnTo>
                    <a:pt x="70065" y="342900"/>
                  </a:lnTo>
                  <a:lnTo>
                    <a:pt x="847140" y="342900"/>
                  </a:lnTo>
                  <a:lnTo>
                    <a:pt x="843457" y="346710"/>
                  </a:lnTo>
                  <a:lnTo>
                    <a:pt x="842594" y="347980"/>
                  </a:lnTo>
                  <a:lnTo>
                    <a:pt x="838542" y="351789"/>
                  </a:lnTo>
                  <a:close/>
                </a:path>
                <a:path w="863600" h="368300">
                  <a:moveTo>
                    <a:pt x="815365" y="30480"/>
                  </a:moveTo>
                  <a:lnTo>
                    <a:pt x="810374" y="27939"/>
                  </a:lnTo>
                  <a:lnTo>
                    <a:pt x="811517" y="27939"/>
                  </a:lnTo>
                  <a:lnTo>
                    <a:pt x="806272" y="26669"/>
                  </a:lnTo>
                  <a:lnTo>
                    <a:pt x="807478" y="26669"/>
                  </a:lnTo>
                  <a:lnTo>
                    <a:pt x="801992" y="25400"/>
                  </a:lnTo>
                  <a:lnTo>
                    <a:pt x="847915" y="25400"/>
                  </a:lnTo>
                  <a:lnTo>
                    <a:pt x="851204" y="29210"/>
                  </a:lnTo>
                  <a:lnTo>
                    <a:pt x="814285" y="29210"/>
                  </a:lnTo>
                  <a:lnTo>
                    <a:pt x="815365" y="30480"/>
                  </a:lnTo>
                  <a:close/>
                </a:path>
                <a:path w="863600" h="368300">
                  <a:moveTo>
                    <a:pt x="48018" y="30480"/>
                  </a:moveTo>
                  <a:lnTo>
                    <a:pt x="49098" y="29210"/>
                  </a:lnTo>
                  <a:lnTo>
                    <a:pt x="50514" y="29210"/>
                  </a:lnTo>
                  <a:lnTo>
                    <a:pt x="48018" y="30480"/>
                  </a:lnTo>
                  <a:close/>
                </a:path>
                <a:path w="863600" h="368300">
                  <a:moveTo>
                    <a:pt x="818997" y="33019"/>
                  </a:moveTo>
                  <a:lnTo>
                    <a:pt x="814285" y="29210"/>
                  </a:lnTo>
                  <a:lnTo>
                    <a:pt x="851204" y="29210"/>
                  </a:lnTo>
                  <a:lnTo>
                    <a:pt x="852604" y="31750"/>
                  </a:lnTo>
                  <a:lnTo>
                    <a:pt x="817994" y="31750"/>
                  </a:lnTo>
                  <a:lnTo>
                    <a:pt x="818997" y="33019"/>
                  </a:lnTo>
                  <a:close/>
                </a:path>
                <a:path w="863600" h="368300">
                  <a:moveTo>
                    <a:pt x="44386" y="33019"/>
                  </a:moveTo>
                  <a:lnTo>
                    <a:pt x="45389" y="31750"/>
                  </a:lnTo>
                  <a:lnTo>
                    <a:pt x="45957" y="31750"/>
                  </a:lnTo>
                  <a:lnTo>
                    <a:pt x="44386" y="33019"/>
                  </a:lnTo>
                  <a:close/>
                </a:path>
                <a:path w="863600" h="368300">
                  <a:moveTo>
                    <a:pt x="822388" y="35560"/>
                  </a:moveTo>
                  <a:lnTo>
                    <a:pt x="817994" y="31750"/>
                  </a:lnTo>
                  <a:lnTo>
                    <a:pt x="852604" y="31750"/>
                  </a:lnTo>
                  <a:lnTo>
                    <a:pt x="854033" y="34289"/>
                  </a:lnTo>
                  <a:lnTo>
                    <a:pt x="821448" y="34289"/>
                  </a:lnTo>
                  <a:lnTo>
                    <a:pt x="822388" y="35560"/>
                  </a:lnTo>
                  <a:close/>
                </a:path>
                <a:path w="863600" h="368300">
                  <a:moveTo>
                    <a:pt x="40995" y="35560"/>
                  </a:moveTo>
                  <a:lnTo>
                    <a:pt x="41935" y="34289"/>
                  </a:lnTo>
                  <a:lnTo>
                    <a:pt x="42460" y="34289"/>
                  </a:lnTo>
                  <a:lnTo>
                    <a:pt x="40995" y="35560"/>
                  </a:lnTo>
                  <a:close/>
                </a:path>
                <a:path w="863600" h="368300">
                  <a:moveTo>
                    <a:pt x="825512" y="38100"/>
                  </a:moveTo>
                  <a:lnTo>
                    <a:pt x="821448" y="34289"/>
                  </a:lnTo>
                  <a:lnTo>
                    <a:pt x="854033" y="34289"/>
                  </a:lnTo>
                  <a:lnTo>
                    <a:pt x="854748" y="35560"/>
                  </a:lnTo>
                  <a:lnTo>
                    <a:pt x="855332" y="36830"/>
                  </a:lnTo>
                  <a:lnTo>
                    <a:pt x="824661" y="36830"/>
                  </a:lnTo>
                  <a:lnTo>
                    <a:pt x="825512" y="38100"/>
                  </a:lnTo>
                  <a:close/>
                </a:path>
                <a:path w="863600" h="368300">
                  <a:moveTo>
                    <a:pt x="37871" y="38100"/>
                  </a:moveTo>
                  <a:lnTo>
                    <a:pt x="38734" y="36830"/>
                  </a:lnTo>
                  <a:lnTo>
                    <a:pt x="39226" y="36830"/>
                  </a:lnTo>
                  <a:lnTo>
                    <a:pt x="37871" y="38100"/>
                  </a:lnTo>
                  <a:close/>
                </a:path>
                <a:path w="863600" h="368300">
                  <a:moveTo>
                    <a:pt x="828344" y="41910"/>
                  </a:moveTo>
                  <a:lnTo>
                    <a:pt x="824661" y="36830"/>
                  </a:lnTo>
                  <a:lnTo>
                    <a:pt x="855332" y="36830"/>
                  </a:lnTo>
                  <a:lnTo>
                    <a:pt x="857142" y="40639"/>
                  </a:lnTo>
                  <a:lnTo>
                    <a:pt x="827570" y="40639"/>
                  </a:lnTo>
                  <a:lnTo>
                    <a:pt x="828344" y="41910"/>
                  </a:lnTo>
                  <a:close/>
                </a:path>
                <a:path w="863600" h="368300">
                  <a:moveTo>
                    <a:pt x="35039" y="41910"/>
                  </a:moveTo>
                  <a:lnTo>
                    <a:pt x="35813" y="40639"/>
                  </a:lnTo>
                  <a:lnTo>
                    <a:pt x="35963" y="40639"/>
                  </a:lnTo>
                  <a:lnTo>
                    <a:pt x="35039" y="41910"/>
                  </a:lnTo>
                  <a:close/>
                </a:path>
                <a:path w="863600" h="368300">
                  <a:moveTo>
                    <a:pt x="833043" y="48260"/>
                  </a:moveTo>
                  <a:lnTo>
                    <a:pt x="830173" y="44450"/>
                  </a:lnTo>
                  <a:lnTo>
                    <a:pt x="830859" y="44450"/>
                  </a:lnTo>
                  <a:lnTo>
                    <a:pt x="827570" y="40639"/>
                  </a:lnTo>
                  <a:lnTo>
                    <a:pt x="857142" y="40639"/>
                  </a:lnTo>
                  <a:lnTo>
                    <a:pt x="857745" y="41910"/>
                  </a:lnTo>
                  <a:lnTo>
                    <a:pt x="859665" y="46989"/>
                  </a:lnTo>
                  <a:lnTo>
                    <a:pt x="832459" y="46989"/>
                  </a:lnTo>
                  <a:lnTo>
                    <a:pt x="833043" y="48260"/>
                  </a:lnTo>
                  <a:close/>
                </a:path>
                <a:path w="863600" h="368300">
                  <a:moveTo>
                    <a:pt x="30340" y="48260"/>
                  </a:moveTo>
                  <a:lnTo>
                    <a:pt x="30937" y="46989"/>
                  </a:lnTo>
                  <a:lnTo>
                    <a:pt x="31297" y="46989"/>
                  </a:lnTo>
                  <a:lnTo>
                    <a:pt x="30340" y="48260"/>
                  </a:lnTo>
                  <a:close/>
                </a:path>
                <a:path w="863600" h="368300">
                  <a:moveTo>
                    <a:pt x="861231" y="52069"/>
                  </a:moveTo>
                  <a:lnTo>
                    <a:pt x="834859" y="52069"/>
                  </a:lnTo>
                  <a:lnTo>
                    <a:pt x="834377" y="50800"/>
                  </a:lnTo>
                  <a:lnTo>
                    <a:pt x="832459" y="46989"/>
                  </a:lnTo>
                  <a:lnTo>
                    <a:pt x="859665" y="46989"/>
                  </a:lnTo>
                  <a:lnTo>
                    <a:pt x="860145" y="48260"/>
                  </a:lnTo>
                  <a:lnTo>
                    <a:pt x="860526" y="49530"/>
                  </a:lnTo>
                  <a:lnTo>
                    <a:pt x="861231" y="52069"/>
                  </a:lnTo>
                  <a:close/>
                </a:path>
                <a:path w="863600" h="368300">
                  <a:moveTo>
                    <a:pt x="28524" y="52069"/>
                  </a:moveTo>
                  <a:lnTo>
                    <a:pt x="29006" y="50800"/>
                  </a:lnTo>
                  <a:lnTo>
                    <a:pt x="28796" y="51497"/>
                  </a:lnTo>
                  <a:lnTo>
                    <a:pt x="28524" y="52069"/>
                  </a:lnTo>
                  <a:close/>
                </a:path>
                <a:path w="863600" h="368300">
                  <a:moveTo>
                    <a:pt x="28796" y="51497"/>
                  </a:moveTo>
                  <a:lnTo>
                    <a:pt x="29006" y="50800"/>
                  </a:lnTo>
                  <a:lnTo>
                    <a:pt x="28796" y="51497"/>
                  </a:lnTo>
                  <a:close/>
                </a:path>
                <a:path w="863600" h="368300">
                  <a:moveTo>
                    <a:pt x="834585" y="51489"/>
                  </a:moveTo>
                  <a:lnTo>
                    <a:pt x="834259" y="50800"/>
                  </a:lnTo>
                  <a:lnTo>
                    <a:pt x="834585" y="51489"/>
                  </a:lnTo>
                  <a:close/>
                </a:path>
                <a:path w="863600" h="368300">
                  <a:moveTo>
                    <a:pt x="834859" y="52069"/>
                  </a:moveTo>
                  <a:lnTo>
                    <a:pt x="834585" y="51489"/>
                  </a:lnTo>
                  <a:lnTo>
                    <a:pt x="834377" y="50800"/>
                  </a:lnTo>
                  <a:lnTo>
                    <a:pt x="834859" y="52069"/>
                  </a:lnTo>
                  <a:close/>
                </a:path>
                <a:path w="863600" h="368300">
                  <a:moveTo>
                    <a:pt x="862437" y="57150"/>
                  </a:moveTo>
                  <a:lnTo>
                    <a:pt x="836294" y="57150"/>
                  </a:lnTo>
                  <a:lnTo>
                    <a:pt x="835926" y="55880"/>
                  </a:lnTo>
                  <a:lnTo>
                    <a:pt x="834585" y="51489"/>
                  </a:lnTo>
                  <a:lnTo>
                    <a:pt x="834859" y="52069"/>
                  </a:lnTo>
                  <a:lnTo>
                    <a:pt x="861231" y="52069"/>
                  </a:lnTo>
                  <a:lnTo>
                    <a:pt x="861936" y="54610"/>
                  </a:lnTo>
                  <a:lnTo>
                    <a:pt x="862139" y="55880"/>
                  </a:lnTo>
                  <a:lnTo>
                    <a:pt x="862437" y="57150"/>
                  </a:lnTo>
                  <a:close/>
                </a:path>
                <a:path w="863600" h="368300">
                  <a:moveTo>
                    <a:pt x="28623" y="52069"/>
                  </a:moveTo>
                  <a:lnTo>
                    <a:pt x="28796" y="51497"/>
                  </a:lnTo>
                  <a:lnTo>
                    <a:pt x="28623" y="52069"/>
                  </a:lnTo>
                  <a:close/>
                </a:path>
                <a:path w="863600" h="368300">
                  <a:moveTo>
                    <a:pt x="27284" y="56502"/>
                  </a:moveTo>
                  <a:lnTo>
                    <a:pt x="27457" y="55880"/>
                  </a:lnTo>
                  <a:lnTo>
                    <a:pt x="27284" y="56502"/>
                  </a:lnTo>
                  <a:close/>
                </a:path>
                <a:path w="863600" h="368300">
                  <a:moveTo>
                    <a:pt x="836099" y="56502"/>
                  </a:moveTo>
                  <a:lnTo>
                    <a:pt x="835911" y="55880"/>
                  </a:lnTo>
                  <a:lnTo>
                    <a:pt x="836099" y="56502"/>
                  </a:lnTo>
                  <a:close/>
                </a:path>
                <a:path w="863600" h="368300">
                  <a:moveTo>
                    <a:pt x="27104" y="57150"/>
                  </a:moveTo>
                  <a:lnTo>
                    <a:pt x="27284" y="56502"/>
                  </a:lnTo>
                  <a:lnTo>
                    <a:pt x="27104" y="57150"/>
                  </a:lnTo>
                  <a:close/>
                </a:path>
                <a:path w="863600" h="368300">
                  <a:moveTo>
                    <a:pt x="837336" y="60960"/>
                  </a:moveTo>
                  <a:lnTo>
                    <a:pt x="836099" y="56502"/>
                  </a:lnTo>
                  <a:lnTo>
                    <a:pt x="836294" y="57150"/>
                  </a:lnTo>
                  <a:lnTo>
                    <a:pt x="862437" y="57150"/>
                  </a:lnTo>
                  <a:lnTo>
                    <a:pt x="862736" y="58419"/>
                  </a:lnTo>
                  <a:lnTo>
                    <a:pt x="862876" y="59689"/>
                  </a:lnTo>
                  <a:lnTo>
                    <a:pt x="837133" y="59689"/>
                  </a:lnTo>
                  <a:lnTo>
                    <a:pt x="837336" y="60960"/>
                  </a:lnTo>
                  <a:close/>
                </a:path>
                <a:path w="863600" h="368300">
                  <a:moveTo>
                    <a:pt x="26047" y="60960"/>
                  </a:moveTo>
                  <a:lnTo>
                    <a:pt x="26250" y="59689"/>
                  </a:lnTo>
                  <a:lnTo>
                    <a:pt x="26400" y="59689"/>
                  </a:lnTo>
                  <a:lnTo>
                    <a:pt x="26047" y="60960"/>
                  </a:lnTo>
                  <a:close/>
                </a:path>
                <a:path w="863600" h="368300">
                  <a:moveTo>
                    <a:pt x="863441" y="67309"/>
                  </a:moveTo>
                  <a:lnTo>
                    <a:pt x="838060" y="67309"/>
                  </a:lnTo>
                  <a:lnTo>
                    <a:pt x="838022" y="66039"/>
                  </a:lnTo>
                  <a:lnTo>
                    <a:pt x="837831" y="64769"/>
                  </a:lnTo>
                  <a:lnTo>
                    <a:pt x="837539" y="62230"/>
                  </a:lnTo>
                  <a:lnTo>
                    <a:pt x="837133" y="59689"/>
                  </a:lnTo>
                  <a:lnTo>
                    <a:pt x="862876" y="59689"/>
                  </a:lnTo>
                  <a:lnTo>
                    <a:pt x="863155" y="62230"/>
                  </a:lnTo>
                  <a:lnTo>
                    <a:pt x="863384" y="64769"/>
                  </a:lnTo>
                  <a:lnTo>
                    <a:pt x="863441" y="67309"/>
                  </a:lnTo>
                  <a:close/>
                </a:path>
                <a:path w="863600" h="368300">
                  <a:moveTo>
                    <a:pt x="25336" y="67309"/>
                  </a:moveTo>
                  <a:lnTo>
                    <a:pt x="25361" y="66039"/>
                  </a:lnTo>
                  <a:lnTo>
                    <a:pt x="25336" y="67309"/>
                  </a:lnTo>
                  <a:close/>
                </a:path>
                <a:path w="863600" h="368300">
                  <a:moveTo>
                    <a:pt x="838043" y="67128"/>
                  </a:moveTo>
                  <a:lnTo>
                    <a:pt x="837946" y="66039"/>
                  </a:lnTo>
                  <a:lnTo>
                    <a:pt x="838043" y="67128"/>
                  </a:lnTo>
                  <a:close/>
                </a:path>
                <a:path w="863600" h="368300">
                  <a:moveTo>
                    <a:pt x="863485" y="298450"/>
                  </a:moveTo>
                  <a:lnTo>
                    <a:pt x="838098" y="298450"/>
                  </a:lnTo>
                  <a:lnTo>
                    <a:pt x="838043" y="67128"/>
                  </a:lnTo>
                  <a:lnTo>
                    <a:pt x="838060" y="67309"/>
                  </a:lnTo>
                  <a:lnTo>
                    <a:pt x="863441" y="67309"/>
                  </a:lnTo>
                  <a:lnTo>
                    <a:pt x="863485" y="298450"/>
                  </a:lnTo>
                  <a:close/>
                </a:path>
                <a:path w="863600" h="368300">
                  <a:moveTo>
                    <a:pt x="25298" y="297815"/>
                  </a:moveTo>
                  <a:lnTo>
                    <a:pt x="25285" y="297180"/>
                  </a:lnTo>
                  <a:lnTo>
                    <a:pt x="25298" y="297815"/>
                  </a:lnTo>
                  <a:close/>
                </a:path>
                <a:path w="863600" h="368300">
                  <a:moveTo>
                    <a:pt x="863417" y="300989"/>
                  </a:moveTo>
                  <a:lnTo>
                    <a:pt x="838022" y="300989"/>
                  </a:lnTo>
                  <a:lnTo>
                    <a:pt x="838098" y="297180"/>
                  </a:lnTo>
                  <a:lnTo>
                    <a:pt x="838098" y="298450"/>
                  </a:lnTo>
                  <a:lnTo>
                    <a:pt x="863485" y="298450"/>
                  </a:lnTo>
                  <a:lnTo>
                    <a:pt x="863417" y="300989"/>
                  </a:lnTo>
                  <a:close/>
                </a:path>
                <a:path w="863600" h="368300">
                  <a:moveTo>
                    <a:pt x="25311" y="298450"/>
                  </a:moveTo>
                  <a:lnTo>
                    <a:pt x="25298" y="297815"/>
                  </a:lnTo>
                  <a:lnTo>
                    <a:pt x="25311" y="298450"/>
                  </a:lnTo>
                  <a:close/>
                </a:path>
                <a:path w="863600" h="368300">
                  <a:moveTo>
                    <a:pt x="25444" y="300989"/>
                  </a:moveTo>
                  <a:lnTo>
                    <a:pt x="25336" y="299719"/>
                  </a:lnTo>
                  <a:lnTo>
                    <a:pt x="25444" y="300989"/>
                  </a:lnTo>
                  <a:close/>
                </a:path>
                <a:path w="863600" h="368300">
                  <a:moveTo>
                    <a:pt x="838043" y="299901"/>
                  </a:moveTo>
                  <a:lnTo>
                    <a:pt x="838047" y="299719"/>
                  </a:lnTo>
                  <a:lnTo>
                    <a:pt x="838043" y="299901"/>
                  </a:lnTo>
                  <a:close/>
                </a:path>
                <a:path w="863600" h="368300">
                  <a:moveTo>
                    <a:pt x="862854" y="307339"/>
                  </a:moveTo>
                  <a:lnTo>
                    <a:pt x="837133" y="307339"/>
                  </a:lnTo>
                  <a:lnTo>
                    <a:pt x="837628" y="304800"/>
                  </a:lnTo>
                  <a:lnTo>
                    <a:pt x="837895" y="302260"/>
                  </a:lnTo>
                  <a:lnTo>
                    <a:pt x="837946" y="300989"/>
                  </a:lnTo>
                  <a:lnTo>
                    <a:pt x="838043" y="299901"/>
                  </a:lnTo>
                  <a:lnTo>
                    <a:pt x="838022" y="300989"/>
                  </a:lnTo>
                  <a:lnTo>
                    <a:pt x="863417" y="300989"/>
                  </a:lnTo>
                  <a:lnTo>
                    <a:pt x="863384" y="302260"/>
                  </a:lnTo>
                  <a:lnTo>
                    <a:pt x="863091" y="304800"/>
                  </a:lnTo>
                  <a:lnTo>
                    <a:pt x="862854" y="307339"/>
                  </a:lnTo>
                  <a:close/>
                </a:path>
                <a:path w="863600" h="368300">
                  <a:moveTo>
                    <a:pt x="26400" y="307339"/>
                  </a:moveTo>
                  <a:lnTo>
                    <a:pt x="26250" y="307339"/>
                  </a:lnTo>
                  <a:lnTo>
                    <a:pt x="26047" y="306069"/>
                  </a:lnTo>
                  <a:lnTo>
                    <a:pt x="26400" y="307339"/>
                  </a:lnTo>
                  <a:close/>
                </a:path>
                <a:path w="863600" h="368300">
                  <a:moveTo>
                    <a:pt x="862139" y="311150"/>
                  </a:moveTo>
                  <a:lnTo>
                    <a:pt x="835926" y="311150"/>
                  </a:lnTo>
                  <a:lnTo>
                    <a:pt x="836294" y="309880"/>
                  </a:lnTo>
                  <a:lnTo>
                    <a:pt x="837336" y="306069"/>
                  </a:lnTo>
                  <a:lnTo>
                    <a:pt x="837133" y="307339"/>
                  </a:lnTo>
                  <a:lnTo>
                    <a:pt x="862854" y="307339"/>
                  </a:lnTo>
                  <a:lnTo>
                    <a:pt x="862736" y="308610"/>
                  </a:lnTo>
                  <a:lnTo>
                    <a:pt x="862139" y="311150"/>
                  </a:lnTo>
                  <a:close/>
                </a:path>
                <a:path w="863600" h="368300">
                  <a:moveTo>
                    <a:pt x="27284" y="310527"/>
                  </a:moveTo>
                  <a:lnTo>
                    <a:pt x="27089" y="309880"/>
                  </a:lnTo>
                  <a:lnTo>
                    <a:pt x="27284" y="310527"/>
                  </a:lnTo>
                  <a:close/>
                </a:path>
                <a:path w="863600" h="368300">
                  <a:moveTo>
                    <a:pt x="836099" y="310527"/>
                  </a:moveTo>
                  <a:lnTo>
                    <a:pt x="836279" y="309880"/>
                  </a:lnTo>
                  <a:lnTo>
                    <a:pt x="836099" y="310527"/>
                  </a:lnTo>
                  <a:close/>
                </a:path>
                <a:path w="863600" h="368300">
                  <a:moveTo>
                    <a:pt x="27472" y="311150"/>
                  </a:moveTo>
                  <a:lnTo>
                    <a:pt x="27284" y="310527"/>
                  </a:lnTo>
                  <a:lnTo>
                    <a:pt x="27472" y="311150"/>
                  </a:lnTo>
                  <a:close/>
                </a:path>
                <a:path w="863600" h="368300">
                  <a:moveTo>
                    <a:pt x="860879" y="316230"/>
                  </a:moveTo>
                  <a:lnTo>
                    <a:pt x="834377" y="316230"/>
                  </a:lnTo>
                  <a:lnTo>
                    <a:pt x="834859" y="314960"/>
                  </a:lnTo>
                  <a:lnTo>
                    <a:pt x="836099" y="310527"/>
                  </a:lnTo>
                  <a:lnTo>
                    <a:pt x="835926" y="311150"/>
                  </a:lnTo>
                  <a:lnTo>
                    <a:pt x="862139" y="311150"/>
                  </a:lnTo>
                  <a:lnTo>
                    <a:pt x="861936" y="312419"/>
                  </a:lnTo>
                  <a:lnTo>
                    <a:pt x="860879" y="316230"/>
                  </a:lnTo>
                  <a:close/>
                </a:path>
                <a:path w="863600" h="368300">
                  <a:moveTo>
                    <a:pt x="29006" y="316230"/>
                  </a:moveTo>
                  <a:lnTo>
                    <a:pt x="28524" y="314960"/>
                  </a:lnTo>
                  <a:lnTo>
                    <a:pt x="28798" y="315540"/>
                  </a:lnTo>
                  <a:lnTo>
                    <a:pt x="29006" y="316230"/>
                  </a:lnTo>
                  <a:close/>
                </a:path>
                <a:path w="863600" h="368300">
                  <a:moveTo>
                    <a:pt x="28796" y="315532"/>
                  </a:moveTo>
                  <a:lnTo>
                    <a:pt x="28524" y="314960"/>
                  </a:lnTo>
                  <a:lnTo>
                    <a:pt x="28796" y="315532"/>
                  </a:lnTo>
                  <a:close/>
                </a:path>
                <a:path w="863600" h="368300">
                  <a:moveTo>
                    <a:pt x="834585" y="315540"/>
                  </a:moveTo>
                  <a:lnTo>
                    <a:pt x="834760" y="314960"/>
                  </a:lnTo>
                  <a:lnTo>
                    <a:pt x="834585" y="315540"/>
                  </a:lnTo>
                  <a:close/>
                </a:path>
                <a:path w="863600" h="368300">
                  <a:moveTo>
                    <a:pt x="834377" y="316230"/>
                  </a:moveTo>
                  <a:lnTo>
                    <a:pt x="834589" y="315532"/>
                  </a:lnTo>
                  <a:lnTo>
                    <a:pt x="834859" y="314960"/>
                  </a:lnTo>
                  <a:lnTo>
                    <a:pt x="834377" y="316230"/>
                  </a:lnTo>
                  <a:close/>
                </a:path>
                <a:path w="863600" h="368300">
                  <a:moveTo>
                    <a:pt x="29127" y="316230"/>
                  </a:moveTo>
                  <a:lnTo>
                    <a:pt x="28796" y="315532"/>
                  </a:lnTo>
                  <a:lnTo>
                    <a:pt x="29127" y="316230"/>
                  </a:lnTo>
                  <a:close/>
                </a:path>
                <a:path w="863600" h="368300">
                  <a:moveTo>
                    <a:pt x="859665" y="320039"/>
                  </a:moveTo>
                  <a:lnTo>
                    <a:pt x="832459" y="320039"/>
                  </a:lnTo>
                  <a:lnTo>
                    <a:pt x="834585" y="315540"/>
                  </a:lnTo>
                  <a:lnTo>
                    <a:pt x="834377" y="316230"/>
                  </a:lnTo>
                  <a:lnTo>
                    <a:pt x="860879" y="316230"/>
                  </a:lnTo>
                  <a:lnTo>
                    <a:pt x="860526" y="317500"/>
                  </a:lnTo>
                  <a:lnTo>
                    <a:pt x="860145" y="318769"/>
                  </a:lnTo>
                  <a:lnTo>
                    <a:pt x="859665" y="320039"/>
                  </a:lnTo>
                  <a:close/>
                </a:path>
                <a:path w="863600" h="368300">
                  <a:moveTo>
                    <a:pt x="31297" y="320039"/>
                  </a:moveTo>
                  <a:lnTo>
                    <a:pt x="30937" y="320039"/>
                  </a:lnTo>
                  <a:lnTo>
                    <a:pt x="30340" y="318769"/>
                  </a:lnTo>
                  <a:lnTo>
                    <a:pt x="31297" y="320039"/>
                  </a:lnTo>
                  <a:close/>
                </a:path>
                <a:path w="863600" h="368300">
                  <a:moveTo>
                    <a:pt x="857142" y="326389"/>
                  </a:moveTo>
                  <a:lnTo>
                    <a:pt x="827570" y="326389"/>
                  </a:lnTo>
                  <a:lnTo>
                    <a:pt x="830859" y="322580"/>
                  </a:lnTo>
                  <a:lnTo>
                    <a:pt x="830173" y="322580"/>
                  </a:lnTo>
                  <a:lnTo>
                    <a:pt x="833043" y="318769"/>
                  </a:lnTo>
                  <a:lnTo>
                    <a:pt x="832459" y="320039"/>
                  </a:lnTo>
                  <a:lnTo>
                    <a:pt x="859665" y="320039"/>
                  </a:lnTo>
                  <a:lnTo>
                    <a:pt x="857745" y="325119"/>
                  </a:lnTo>
                  <a:lnTo>
                    <a:pt x="857142" y="326389"/>
                  </a:lnTo>
                  <a:close/>
                </a:path>
                <a:path w="863600" h="368300">
                  <a:moveTo>
                    <a:pt x="35963" y="326389"/>
                  </a:moveTo>
                  <a:lnTo>
                    <a:pt x="35813" y="326389"/>
                  </a:lnTo>
                  <a:lnTo>
                    <a:pt x="35039" y="325119"/>
                  </a:lnTo>
                  <a:lnTo>
                    <a:pt x="35963" y="326389"/>
                  </a:lnTo>
                  <a:close/>
                </a:path>
                <a:path w="863600" h="368300">
                  <a:moveTo>
                    <a:pt x="855332" y="330200"/>
                  </a:moveTo>
                  <a:lnTo>
                    <a:pt x="824661" y="330200"/>
                  </a:lnTo>
                  <a:lnTo>
                    <a:pt x="828344" y="325119"/>
                  </a:lnTo>
                  <a:lnTo>
                    <a:pt x="827570" y="326389"/>
                  </a:lnTo>
                  <a:lnTo>
                    <a:pt x="857142" y="326389"/>
                  </a:lnTo>
                  <a:lnTo>
                    <a:pt x="855332" y="330200"/>
                  </a:lnTo>
                  <a:close/>
                </a:path>
                <a:path w="863600" h="368300">
                  <a:moveTo>
                    <a:pt x="39226" y="330200"/>
                  </a:moveTo>
                  <a:lnTo>
                    <a:pt x="38734" y="330200"/>
                  </a:lnTo>
                  <a:lnTo>
                    <a:pt x="37871" y="328930"/>
                  </a:lnTo>
                  <a:lnTo>
                    <a:pt x="39226" y="330200"/>
                  </a:lnTo>
                  <a:close/>
                </a:path>
                <a:path w="863600" h="368300">
                  <a:moveTo>
                    <a:pt x="854033" y="332739"/>
                  </a:moveTo>
                  <a:lnTo>
                    <a:pt x="821448" y="332739"/>
                  </a:lnTo>
                  <a:lnTo>
                    <a:pt x="825512" y="328930"/>
                  </a:lnTo>
                  <a:lnTo>
                    <a:pt x="824661" y="330200"/>
                  </a:lnTo>
                  <a:lnTo>
                    <a:pt x="855332" y="330200"/>
                  </a:lnTo>
                  <a:lnTo>
                    <a:pt x="854748" y="331469"/>
                  </a:lnTo>
                  <a:lnTo>
                    <a:pt x="854033" y="332739"/>
                  </a:lnTo>
                  <a:close/>
                </a:path>
                <a:path w="863600" h="368300">
                  <a:moveTo>
                    <a:pt x="42460" y="332739"/>
                  </a:moveTo>
                  <a:lnTo>
                    <a:pt x="41935" y="332739"/>
                  </a:lnTo>
                  <a:lnTo>
                    <a:pt x="40995" y="331469"/>
                  </a:lnTo>
                  <a:lnTo>
                    <a:pt x="42460" y="332739"/>
                  </a:lnTo>
                  <a:close/>
                </a:path>
                <a:path w="863600" h="368300">
                  <a:moveTo>
                    <a:pt x="852604" y="335280"/>
                  </a:moveTo>
                  <a:lnTo>
                    <a:pt x="817994" y="335280"/>
                  </a:lnTo>
                  <a:lnTo>
                    <a:pt x="822388" y="331469"/>
                  </a:lnTo>
                  <a:lnTo>
                    <a:pt x="821448" y="332739"/>
                  </a:lnTo>
                  <a:lnTo>
                    <a:pt x="854033" y="332739"/>
                  </a:lnTo>
                  <a:lnTo>
                    <a:pt x="852604" y="335280"/>
                  </a:lnTo>
                  <a:close/>
                </a:path>
                <a:path w="863600" h="368300">
                  <a:moveTo>
                    <a:pt x="45957" y="335280"/>
                  </a:moveTo>
                  <a:lnTo>
                    <a:pt x="45389" y="335280"/>
                  </a:lnTo>
                  <a:lnTo>
                    <a:pt x="44386" y="334010"/>
                  </a:lnTo>
                  <a:lnTo>
                    <a:pt x="45957" y="335280"/>
                  </a:lnTo>
                  <a:close/>
                </a:path>
                <a:path w="863600" h="368300">
                  <a:moveTo>
                    <a:pt x="851204" y="337819"/>
                  </a:moveTo>
                  <a:lnTo>
                    <a:pt x="814285" y="337819"/>
                  </a:lnTo>
                  <a:lnTo>
                    <a:pt x="818997" y="334010"/>
                  </a:lnTo>
                  <a:lnTo>
                    <a:pt x="817994" y="335280"/>
                  </a:lnTo>
                  <a:lnTo>
                    <a:pt x="852604" y="335280"/>
                  </a:lnTo>
                  <a:lnTo>
                    <a:pt x="851204" y="337819"/>
                  </a:lnTo>
                  <a:close/>
                </a:path>
                <a:path w="863600" h="368300">
                  <a:moveTo>
                    <a:pt x="50514" y="337819"/>
                  </a:moveTo>
                  <a:lnTo>
                    <a:pt x="49098" y="337819"/>
                  </a:lnTo>
                  <a:lnTo>
                    <a:pt x="48018" y="336550"/>
                  </a:lnTo>
                  <a:lnTo>
                    <a:pt x="50514" y="337819"/>
                  </a:lnTo>
                  <a:close/>
                </a:path>
                <a:path w="863600" h="368300">
                  <a:moveTo>
                    <a:pt x="847140" y="342900"/>
                  </a:moveTo>
                  <a:lnTo>
                    <a:pt x="793318" y="342900"/>
                  </a:lnTo>
                  <a:lnTo>
                    <a:pt x="796264" y="341630"/>
                  </a:lnTo>
                  <a:lnTo>
                    <a:pt x="801992" y="341630"/>
                  </a:lnTo>
                  <a:lnTo>
                    <a:pt x="807478" y="340360"/>
                  </a:lnTo>
                  <a:lnTo>
                    <a:pt x="806272" y="340360"/>
                  </a:lnTo>
                  <a:lnTo>
                    <a:pt x="811517" y="339089"/>
                  </a:lnTo>
                  <a:lnTo>
                    <a:pt x="810374" y="339089"/>
                  </a:lnTo>
                  <a:lnTo>
                    <a:pt x="815365" y="336550"/>
                  </a:lnTo>
                  <a:lnTo>
                    <a:pt x="814285" y="337819"/>
                  </a:lnTo>
                  <a:lnTo>
                    <a:pt x="851204" y="337819"/>
                  </a:lnTo>
                  <a:lnTo>
                    <a:pt x="847915" y="341630"/>
                  </a:lnTo>
                  <a:lnTo>
                    <a:pt x="847140" y="342900"/>
                  </a:lnTo>
                  <a:close/>
                </a:path>
                <a:path w="863600" h="368300">
                  <a:moveTo>
                    <a:pt x="833196" y="355600"/>
                  </a:moveTo>
                  <a:lnTo>
                    <a:pt x="30187" y="355600"/>
                  </a:lnTo>
                  <a:lnTo>
                    <a:pt x="25780" y="351789"/>
                  </a:lnTo>
                  <a:lnTo>
                    <a:pt x="837603" y="351789"/>
                  </a:lnTo>
                  <a:lnTo>
                    <a:pt x="833196" y="355600"/>
                  </a:lnTo>
                  <a:close/>
                </a:path>
                <a:path w="863600" h="368300">
                  <a:moveTo>
                    <a:pt x="827481" y="359410"/>
                  </a:moveTo>
                  <a:lnTo>
                    <a:pt x="35902" y="359410"/>
                  </a:lnTo>
                  <a:lnTo>
                    <a:pt x="31191" y="355600"/>
                  </a:lnTo>
                  <a:lnTo>
                    <a:pt x="832192" y="355600"/>
                  </a:lnTo>
                  <a:lnTo>
                    <a:pt x="827481" y="359410"/>
                  </a:lnTo>
                  <a:close/>
                </a:path>
                <a:path w="863600" h="368300">
                  <a:moveTo>
                    <a:pt x="821397" y="361950"/>
                  </a:moveTo>
                  <a:lnTo>
                    <a:pt x="41986" y="361950"/>
                  </a:lnTo>
                  <a:lnTo>
                    <a:pt x="36995" y="359410"/>
                  </a:lnTo>
                  <a:lnTo>
                    <a:pt x="826388" y="359410"/>
                  </a:lnTo>
                  <a:lnTo>
                    <a:pt x="821397" y="361950"/>
                  </a:lnTo>
                  <a:close/>
                </a:path>
                <a:path w="863600" h="368300">
                  <a:moveTo>
                    <a:pt x="814997" y="364489"/>
                  </a:moveTo>
                  <a:lnTo>
                    <a:pt x="48386" y="364489"/>
                  </a:lnTo>
                  <a:lnTo>
                    <a:pt x="43129" y="361950"/>
                  </a:lnTo>
                  <a:lnTo>
                    <a:pt x="820254" y="361950"/>
                  </a:lnTo>
                  <a:lnTo>
                    <a:pt x="814997" y="364489"/>
                  </a:lnTo>
                  <a:close/>
                </a:path>
                <a:path w="863600" h="368300">
                  <a:moveTo>
                    <a:pt x="808316" y="365760"/>
                  </a:moveTo>
                  <a:lnTo>
                    <a:pt x="55067" y="365760"/>
                  </a:lnTo>
                  <a:lnTo>
                    <a:pt x="49580" y="364489"/>
                  </a:lnTo>
                  <a:lnTo>
                    <a:pt x="813803" y="364489"/>
                  </a:lnTo>
                  <a:lnTo>
                    <a:pt x="808316" y="365760"/>
                  </a:lnTo>
                  <a:close/>
                </a:path>
                <a:path w="863600" h="368300">
                  <a:moveTo>
                    <a:pt x="804583" y="367030"/>
                  </a:moveTo>
                  <a:lnTo>
                    <a:pt x="58813" y="367030"/>
                  </a:lnTo>
                  <a:lnTo>
                    <a:pt x="55994" y="365760"/>
                  </a:lnTo>
                  <a:lnTo>
                    <a:pt x="807389" y="365760"/>
                  </a:lnTo>
                  <a:lnTo>
                    <a:pt x="804583" y="367030"/>
                  </a:lnTo>
                  <a:close/>
                </a:path>
                <a:path w="863600" h="368300">
                  <a:moveTo>
                    <a:pt x="793965" y="368300"/>
                  </a:moveTo>
                  <a:lnTo>
                    <a:pt x="69418" y="368300"/>
                  </a:lnTo>
                  <a:lnTo>
                    <a:pt x="66484" y="367030"/>
                  </a:lnTo>
                  <a:lnTo>
                    <a:pt x="796899" y="367030"/>
                  </a:lnTo>
                  <a:lnTo>
                    <a:pt x="793965" y="36830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9995" y="3322320"/>
              <a:ext cx="2613660" cy="486156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45642" y="262686"/>
            <a:ext cx="674243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spc="-5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Menambahkan</a:t>
            </a:r>
            <a:r>
              <a:rPr b="0" spc="-1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b="0" spc="-5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file</a:t>
            </a:r>
            <a:r>
              <a:rPr b="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b="0" spc="-15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yang</a:t>
            </a:r>
            <a:r>
              <a:rPr b="0" spc="-5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b="0" spc="-15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akan</a:t>
            </a:r>
            <a:r>
              <a:rPr b="0" spc="-5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diupload,</a:t>
            </a:r>
            <a:r>
              <a:rPr b="0" spc="455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b="0" spc="-5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klik Pilih File,</a:t>
            </a:r>
            <a:r>
              <a:rPr b="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b="0" spc="-15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browse</a:t>
            </a:r>
            <a:r>
              <a:rPr b="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b="0" spc="-5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lagi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77923" y="987552"/>
            <a:ext cx="5876544" cy="302361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51014" y="4440885"/>
            <a:ext cx="4262120" cy="3981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435"/>
              </a:lnSpc>
              <a:spcBef>
                <a:spcPts val="100"/>
              </a:spcBef>
            </a:pPr>
            <a:r>
              <a:rPr sz="1200" spc="-10" dirty="0">
                <a:latin typeface="Calibri" panose="020F0502020204030204"/>
                <a:cs typeface="Calibri" panose="020F0502020204030204"/>
              </a:rPr>
              <a:t>Kemudian</a:t>
            </a:r>
            <a:r>
              <a:rPr sz="12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1200" spc="-10" dirty="0">
                <a:latin typeface="Calibri" panose="020F0502020204030204"/>
                <a:cs typeface="Calibri" panose="020F0502020204030204"/>
              </a:rPr>
              <a:t>Isikan</a:t>
            </a:r>
            <a:r>
              <a:rPr sz="1200" dirty="0">
                <a:latin typeface="Calibri" panose="020F0502020204030204"/>
                <a:cs typeface="Calibri" panose="020F0502020204030204"/>
              </a:rPr>
              <a:t> </a:t>
            </a:r>
            <a:r>
              <a:rPr sz="1200" spc="-15" dirty="0">
                <a:latin typeface="Calibri" panose="020F0502020204030204"/>
                <a:cs typeface="Calibri" panose="020F0502020204030204"/>
              </a:rPr>
              <a:t>Type:</a:t>
            </a:r>
            <a:r>
              <a:rPr sz="1200" dirty="0">
                <a:latin typeface="Calibri" panose="020F0502020204030204"/>
                <a:cs typeface="Calibri" panose="020F0502020204030204"/>
              </a:rPr>
              <a:t> </a:t>
            </a:r>
            <a:r>
              <a:rPr sz="1200" b="1" i="1" spc="-30" dirty="0">
                <a:latin typeface="Calibri" panose="020F0502020204030204"/>
                <a:cs typeface="Calibri" panose="020F0502020204030204"/>
              </a:rPr>
              <a:t>Text</a:t>
            </a:r>
            <a:r>
              <a:rPr sz="1200" spc="-30" dirty="0">
                <a:latin typeface="Calibri" panose="020F0502020204030204"/>
                <a:cs typeface="Calibri" panose="020F0502020204030204"/>
              </a:rPr>
              <a:t>,</a:t>
            </a:r>
            <a:r>
              <a:rPr sz="1200" spc="-5" dirty="0">
                <a:latin typeface="Calibri" panose="020F0502020204030204"/>
                <a:cs typeface="Calibri" panose="020F0502020204030204"/>
              </a:rPr>
              <a:t> visible</a:t>
            </a:r>
            <a:r>
              <a:rPr sz="1200" dirty="0">
                <a:latin typeface="Calibri" panose="020F0502020204030204"/>
                <a:cs typeface="Calibri" panose="020F0502020204030204"/>
              </a:rPr>
              <a:t> </a:t>
            </a:r>
            <a:r>
              <a:rPr sz="1200" spc="-10" dirty="0">
                <a:latin typeface="Calibri" panose="020F0502020204030204"/>
                <a:cs typeface="Calibri" panose="020F0502020204030204"/>
              </a:rPr>
              <a:t>to:</a:t>
            </a:r>
            <a:r>
              <a:rPr sz="1200" dirty="0">
                <a:latin typeface="Calibri" panose="020F0502020204030204"/>
                <a:cs typeface="Calibri" panose="020F0502020204030204"/>
              </a:rPr>
              <a:t> </a:t>
            </a:r>
            <a:r>
              <a:rPr sz="1200" b="1" i="1" spc="-5" dirty="0">
                <a:latin typeface="Calibri" panose="020F0502020204030204"/>
                <a:cs typeface="Calibri" panose="020F0502020204030204"/>
              </a:rPr>
              <a:t>Anyone, </a:t>
            </a:r>
            <a:r>
              <a:rPr sz="1200" spc="-5" dirty="0">
                <a:latin typeface="Calibri" panose="020F0502020204030204"/>
                <a:cs typeface="Calibri" panose="020F0502020204030204"/>
              </a:rPr>
              <a:t>Language:</a:t>
            </a:r>
            <a:r>
              <a:rPr sz="1200" dirty="0">
                <a:latin typeface="Calibri" panose="020F0502020204030204"/>
                <a:cs typeface="Calibri" panose="020F0502020204030204"/>
              </a:rPr>
              <a:t> </a:t>
            </a:r>
            <a:r>
              <a:rPr sz="1200" b="1" i="1" dirty="0">
                <a:latin typeface="Calibri" panose="020F0502020204030204"/>
                <a:cs typeface="Calibri" panose="020F0502020204030204"/>
              </a:rPr>
              <a:t>Indonesia,</a:t>
            </a:r>
            <a:endParaRPr sz="12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ts val="1495"/>
              </a:lnSpc>
            </a:pPr>
            <a:r>
              <a:rPr sz="1200" spc="-5" dirty="0">
                <a:latin typeface="Calibri" panose="020F0502020204030204"/>
                <a:cs typeface="Calibri" panose="020F0502020204030204"/>
              </a:rPr>
              <a:t>dan</a:t>
            </a:r>
            <a:r>
              <a:rPr sz="12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1200" spc="-10" dirty="0">
                <a:latin typeface="Calibri" panose="020F0502020204030204"/>
                <a:cs typeface="Calibri" panose="020F0502020204030204"/>
              </a:rPr>
              <a:t>selanjutnya </a:t>
            </a:r>
            <a:r>
              <a:rPr sz="1200" spc="-5" dirty="0">
                <a:latin typeface="Calibri" panose="020F0502020204030204"/>
                <a:cs typeface="Calibri" panose="020F0502020204030204"/>
              </a:rPr>
              <a:t>klik</a:t>
            </a:r>
            <a:r>
              <a:rPr sz="12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1200" b="1" i="1" spc="-5" dirty="0">
                <a:latin typeface="Calibri" panose="020F0502020204030204"/>
                <a:cs typeface="Calibri" panose="020F0502020204030204"/>
              </a:rPr>
              <a:t>Update</a:t>
            </a:r>
            <a:r>
              <a:rPr sz="1200" b="1" i="1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1200" b="1" i="1" spc="-25" dirty="0">
                <a:latin typeface="Calibri" panose="020F0502020204030204"/>
                <a:cs typeface="Calibri" panose="020F0502020204030204"/>
              </a:rPr>
              <a:t>M</a:t>
            </a:r>
            <a:r>
              <a:rPr sz="1100" b="1" i="1" spc="-25" dirty="0">
                <a:latin typeface="Calibri" panose="020F0502020204030204"/>
                <a:cs typeface="Calibri" panose="020F0502020204030204"/>
              </a:rPr>
              <a:t>etadata</a:t>
            </a:r>
            <a:r>
              <a:rPr sz="1250" b="1" spc="-25" dirty="0">
                <a:latin typeface="Segoe Print" panose="02000600000000000000"/>
                <a:cs typeface="Segoe Print" panose="02000600000000000000"/>
              </a:rPr>
              <a:t>.</a:t>
            </a:r>
            <a:endParaRPr sz="1250">
              <a:latin typeface="Segoe Print" panose="02000600000000000000"/>
              <a:cs typeface="Segoe Print" panose="02000600000000000000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993923" y="322122"/>
            <a:ext cx="303022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5" dirty="0">
                <a:solidFill>
                  <a:srgbClr val="000000"/>
                </a:solidFill>
              </a:rPr>
              <a:t>Tampilan</a:t>
            </a:r>
            <a:r>
              <a:rPr spc="-20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Show</a:t>
            </a:r>
            <a:r>
              <a:rPr spc="-20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Option</a:t>
            </a:r>
            <a:r>
              <a:rPr spc="-1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BAB</a:t>
            </a:r>
            <a:r>
              <a:rPr spc="-2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I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11201" y="771144"/>
            <a:ext cx="5590758" cy="363816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69713" y="172359"/>
            <a:ext cx="5473734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>
                <a:solidFill>
                  <a:srgbClr val="000000"/>
                </a:solidFill>
              </a:rPr>
              <a:t>Menambah file </a:t>
            </a:r>
            <a:r>
              <a:rPr spc="-10" dirty="0">
                <a:solidFill>
                  <a:srgbClr val="000000"/>
                </a:solidFill>
              </a:rPr>
              <a:t>yang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akan</a:t>
            </a:r>
            <a:r>
              <a:rPr spc="-5" dirty="0">
                <a:solidFill>
                  <a:srgbClr val="000000"/>
                </a:solidFill>
              </a:rPr>
              <a:t> </a:t>
            </a:r>
            <a:r>
              <a:rPr spc="-5" dirty="0" err="1">
                <a:solidFill>
                  <a:srgbClr val="000000"/>
                </a:solidFill>
              </a:rPr>
              <a:t>diupload</a:t>
            </a:r>
            <a:r>
              <a:rPr spc="-5" dirty="0">
                <a:solidFill>
                  <a:srgbClr val="000000"/>
                </a:solidFill>
              </a:rPr>
              <a:t>,</a:t>
            </a:r>
            <a:r>
              <a:rPr lang="en-US" spc="450" dirty="0">
                <a:solidFill>
                  <a:srgbClr val="000000"/>
                </a:solidFill>
              </a:rPr>
              <a:t> </a:t>
            </a:r>
            <a:r>
              <a:rPr spc="-5" dirty="0" err="1">
                <a:solidFill>
                  <a:srgbClr val="000000"/>
                </a:solidFill>
              </a:rPr>
              <a:t>klik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Pilih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File, </a:t>
            </a:r>
            <a:r>
              <a:rPr spc="-10" dirty="0" smtClean="0">
                <a:solidFill>
                  <a:srgbClr val="000000"/>
                </a:solidFill>
              </a:rPr>
              <a:t>browse/</a:t>
            </a:r>
            <a:r>
              <a:rPr spc="-10" dirty="0" err="1" smtClean="0">
                <a:solidFill>
                  <a:srgbClr val="000000"/>
                </a:solidFill>
              </a:rPr>
              <a:t>telusur</a:t>
            </a:r>
            <a:r>
              <a:rPr spc="-5" dirty="0" smtClean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lagi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63267" y="915924"/>
            <a:ext cx="5876925" cy="3304540"/>
            <a:chOff x="1763267" y="915924"/>
            <a:chExt cx="5876925" cy="33045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63267" y="915924"/>
              <a:ext cx="5876544" cy="330403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279377" y="3279127"/>
              <a:ext cx="939800" cy="385445"/>
            </a:xfrm>
            <a:custGeom>
              <a:avLst/>
              <a:gdLst/>
              <a:ahLst/>
              <a:cxnLst/>
              <a:rect l="l" t="t" r="r" b="b"/>
              <a:pathLst>
                <a:path w="939800" h="385445">
                  <a:moveTo>
                    <a:pt x="927100" y="385444"/>
                  </a:moveTo>
                  <a:lnTo>
                    <a:pt x="12700" y="385444"/>
                  </a:lnTo>
                  <a:lnTo>
                    <a:pt x="10223" y="385203"/>
                  </a:lnTo>
                  <a:lnTo>
                    <a:pt x="0" y="372744"/>
                  </a:lnTo>
                  <a:lnTo>
                    <a:pt x="0" y="12700"/>
                  </a:lnTo>
                  <a:lnTo>
                    <a:pt x="12700" y="0"/>
                  </a:lnTo>
                  <a:lnTo>
                    <a:pt x="927100" y="0"/>
                  </a:lnTo>
                  <a:lnTo>
                    <a:pt x="939800" y="12700"/>
                  </a:lnTo>
                  <a:lnTo>
                    <a:pt x="25400" y="12700"/>
                  </a:lnTo>
                  <a:lnTo>
                    <a:pt x="12700" y="25400"/>
                  </a:lnTo>
                  <a:lnTo>
                    <a:pt x="25400" y="25400"/>
                  </a:lnTo>
                  <a:lnTo>
                    <a:pt x="25400" y="360044"/>
                  </a:lnTo>
                  <a:lnTo>
                    <a:pt x="12700" y="360044"/>
                  </a:lnTo>
                  <a:lnTo>
                    <a:pt x="25400" y="372744"/>
                  </a:lnTo>
                  <a:lnTo>
                    <a:pt x="939800" y="372744"/>
                  </a:lnTo>
                  <a:lnTo>
                    <a:pt x="939558" y="375221"/>
                  </a:lnTo>
                  <a:lnTo>
                    <a:pt x="929576" y="385203"/>
                  </a:lnTo>
                  <a:lnTo>
                    <a:pt x="927100" y="385444"/>
                  </a:lnTo>
                  <a:close/>
                </a:path>
                <a:path w="939800" h="385445">
                  <a:moveTo>
                    <a:pt x="25400" y="25400"/>
                  </a:moveTo>
                  <a:lnTo>
                    <a:pt x="12700" y="25400"/>
                  </a:lnTo>
                  <a:lnTo>
                    <a:pt x="25400" y="12700"/>
                  </a:lnTo>
                  <a:lnTo>
                    <a:pt x="25400" y="25400"/>
                  </a:lnTo>
                  <a:close/>
                </a:path>
                <a:path w="939800" h="385445">
                  <a:moveTo>
                    <a:pt x="914400" y="25400"/>
                  </a:moveTo>
                  <a:lnTo>
                    <a:pt x="25400" y="25400"/>
                  </a:lnTo>
                  <a:lnTo>
                    <a:pt x="25400" y="12700"/>
                  </a:lnTo>
                  <a:lnTo>
                    <a:pt x="914400" y="12700"/>
                  </a:lnTo>
                  <a:lnTo>
                    <a:pt x="914400" y="25400"/>
                  </a:lnTo>
                  <a:close/>
                </a:path>
                <a:path w="939800" h="385445">
                  <a:moveTo>
                    <a:pt x="914400" y="372744"/>
                  </a:moveTo>
                  <a:lnTo>
                    <a:pt x="914400" y="12700"/>
                  </a:lnTo>
                  <a:lnTo>
                    <a:pt x="927100" y="25400"/>
                  </a:lnTo>
                  <a:lnTo>
                    <a:pt x="939800" y="25400"/>
                  </a:lnTo>
                  <a:lnTo>
                    <a:pt x="939800" y="360044"/>
                  </a:lnTo>
                  <a:lnTo>
                    <a:pt x="927100" y="360044"/>
                  </a:lnTo>
                  <a:lnTo>
                    <a:pt x="914400" y="372744"/>
                  </a:lnTo>
                  <a:close/>
                </a:path>
                <a:path w="939800" h="385445">
                  <a:moveTo>
                    <a:pt x="939800" y="25400"/>
                  </a:moveTo>
                  <a:lnTo>
                    <a:pt x="927100" y="25400"/>
                  </a:lnTo>
                  <a:lnTo>
                    <a:pt x="914400" y="12700"/>
                  </a:lnTo>
                  <a:lnTo>
                    <a:pt x="939800" y="12700"/>
                  </a:lnTo>
                  <a:lnTo>
                    <a:pt x="939800" y="25400"/>
                  </a:lnTo>
                  <a:close/>
                </a:path>
                <a:path w="939800" h="385445">
                  <a:moveTo>
                    <a:pt x="25400" y="372744"/>
                  </a:moveTo>
                  <a:lnTo>
                    <a:pt x="12700" y="360044"/>
                  </a:lnTo>
                  <a:lnTo>
                    <a:pt x="25400" y="360044"/>
                  </a:lnTo>
                  <a:lnTo>
                    <a:pt x="25400" y="372744"/>
                  </a:lnTo>
                  <a:close/>
                </a:path>
                <a:path w="939800" h="385445">
                  <a:moveTo>
                    <a:pt x="914400" y="372744"/>
                  </a:moveTo>
                  <a:lnTo>
                    <a:pt x="25400" y="372744"/>
                  </a:lnTo>
                  <a:lnTo>
                    <a:pt x="25400" y="360044"/>
                  </a:lnTo>
                  <a:lnTo>
                    <a:pt x="914400" y="360044"/>
                  </a:lnTo>
                  <a:lnTo>
                    <a:pt x="914400" y="372744"/>
                  </a:lnTo>
                  <a:close/>
                </a:path>
                <a:path w="939800" h="385445">
                  <a:moveTo>
                    <a:pt x="939800" y="372744"/>
                  </a:moveTo>
                  <a:lnTo>
                    <a:pt x="914400" y="372744"/>
                  </a:lnTo>
                  <a:lnTo>
                    <a:pt x="927100" y="360044"/>
                  </a:lnTo>
                  <a:lnTo>
                    <a:pt x="939800" y="360044"/>
                  </a:lnTo>
                  <a:lnTo>
                    <a:pt x="939800" y="372744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3044825" y="4429696"/>
            <a:ext cx="287464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latin typeface="Calibri" panose="020F0502020204030204"/>
                <a:cs typeface="Calibri" panose="020F0502020204030204"/>
              </a:rPr>
              <a:t>Kemudian</a:t>
            </a:r>
            <a:r>
              <a:rPr sz="20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Klik</a:t>
            </a:r>
            <a:r>
              <a:rPr sz="20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Show</a:t>
            </a:r>
            <a:r>
              <a:rPr sz="20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Option</a:t>
            </a:r>
            <a:endParaRPr sz="20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729153" y="264731"/>
            <a:ext cx="354202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spc="-3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Tampilan</a:t>
            </a:r>
            <a:r>
              <a:rPr sz="2400" b="0" spc="-5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hasil </a:t>
            </a:r>
            <a:r>
              <a:rPr sz="2400" b="0" spc="-1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unggah</a:t>
            </a:r>
            <a:r>
              <a:rPr sz="2400" b="0" spc="-5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Bab </a:t>
            </a:r>
            <a:r>
              <a:rPr sz="2400" b="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V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49705" y="4414964"/>
            <a:ext cx="753745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Arial MT"/>
                <a:cs typeface="Arial MT"/>
              </a:rPr>
              <a:t>Kemudian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isikan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spc="-20" dirty="0">
                <a:latin typeface="Arial MT"/>
                <a:cs typeface="Arial MT"/>
              </a:rPr>
              <a:t>Type:</a:t>
            </a:r>
            <a:r>
              <a:rPr sz="1400" spc="10" dirty="0">
                <a:latin typeface="Arial MT"/>
                <a:cs typeface="Arial MT"/>
              </a:rPr>
              <a:t> </a:t>
            </a:r>
            <a:r>
              <a:rPr sz="1400" b="1" i="1" spc="-15" dirty="0">
                <a:latin typeface="Arial" panose="020B0604020202020204"/>
                <a:cs typeface="Arial" panose="020B0604020202020204"/>
              </a:rPr>
              <a:t>Text</a:t>
            </a:r>
            <a:r>
              <a:rPr sz="1400" spc="-15" dirty="0">
                <a:latin typeface="Arial MT"/>
                <a:cs typeface="Arial MT"/>
              </a:rPr>
              <a:t>,</a:t>
            </a:r>
            <a:r>
              <a:rPr sz="1400" spc="1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visible</a:t>
            </a:r>
            <a:r>
              <a:rPr sz="1400" spc="1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to:</a:t>
            </a:r>
            <a:r>
              <a:rPr sz="1400" spc="10" dirty="0">
                <a:latin typeface="Arial MT"/>
                <a:cs typeface="Arial MT"/>
              </a:rPr>
              <a:t> </a:t>
            </a:r>
            <a:r>
              <a:rPr sz="1400" b="1" i="1" spc="-5" dirty="0">
                <a:latin typeface="Arial" panose="020B0604020202020204"/>
                <a:cs typeface="Arial" panose="020B0604020202020204"/>
              </a:rPr>
              <a:t>Anyone</a:t>
            </a:r>
            <a:r>
              <a:rPr sz="1400" b="1" i="1" spc="5" dirty="0">
                <a:latin typeface="Arial" panose="020B0604020202020204"/>
                <a:cs typeface="Arial" panose="020B0604020202020204"/>
              </a:rPr>
              <a:t> </a:t>
            </a:r>
            <a:r>
              <a:rPr sz="1400" spc="-5" dirty="0">
                <a:latin typeface="Arial MT"/>
                <a:cs typeface="Arial MT"/>
              </a:rPr>
              <a:t>dan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Language:</a:t>
            </a:r>
            <a:r>
              <a:rPr sz="1400" spc="15" dirty="0">
                <a:latin typeface="Arial MT"/>
                <a:cs typeface="Arial MT"/>
              </a:rPr>
              <a:t> </a:t>
            </a:r>
            <a:r>
              <a:rPr sz="1400" b="1" i="1" spc="-5" dirty="0">
                <a:latin typeface="Arial" panose="020B0604020202020204"/>
                <a:cs typeface="Arial" panose="020B0604020202020204"/>
              </a:rPr>
              <a:t>Indonesia,</a:t>
            </a:r>
            <a:r>
              <a:rPr sz="1400" b="1" i="1" spc="10" dirty="0">
                <a:latin typeface="Arial" panose="020B0604020202020204"/>
                <a:cs typeface="Arial" panose="020B0604020202020204"/>
              </a:rPr>
              <a:t> </a:t>
            </a:r>
            <a:r>
              <a:rPr sz="1400" spc="-5" dirty="0">
                <a:latin typeface="Arial MT"/>
                <a:cs typeface="Arial MT"/>
              </a:rPr>
              <a:t>dan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selanjutnya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klik</a:t>
            </a:r>
            <a:endParaRPr sz="1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400" b="1" i="1" spc="-5" dirty="0">
                <a:solidFill>
                  <a:srgbClr val="00AF50"/>
                </a:solidFill>
                <a:latin typeface="Arial" panose="020B0604020202020204"/>
                <a:cs typeface="Arial" panose="020B0604020202020204"/>
              </a:rPr>
              <a:t>Update</a:t>
            </a:r>
            <a:r>
              <a:rPr sz="1400" b="1" i="1" spc="-30" dirty="0">
                <a:solidFill>
                  <a:srgbClr val="00AF5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b="1" i="1" spc="-5" dirty="0">
                <a:solidFill>
                  <a:srgbClr val="00AF50"/>
                </a:solidFill>
                <a:latin typeface="Arial" panose="020B0604020202020204"/>
                <a:cs typeface="Arial" panose="020B0604020202020204"/>
              </a:rPr>
              <a:t>Metadata</a:t>
            </a:r>
            <a:r>
              <a:rPr sz="1400" b="1" i="1" spc="-5" dirty="0">
                <a:latin typeface="Arial" panose="020B0604020202020204"/>
                <a:cs typeface="Arial" panose="020B0604020202020204"/>
              </a:rPr>
              <a:t>.</a:t>
            </a:r>
            <a:endParaRPr sz="1400"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705355" y="915924"/>
            <a:ext cx="5876925" cy="3304540"/>
            <a:chOff x="1705355" y="915924"/>
            <a:chExt cx="5876925" cy="33045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05355" y="915924"/>
              <a:ext cx="5876544" cy="330403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337304" y="2859024"/>
              <a:ext cx="342900" cy="144780"/>
            </a:xfrm>
            <a:custGeom>
              <a:avLst/>
              <a:gdLst/>
              <a:ahLst/>
              <a:cxnLst/>
              <a:rect l="l" t="t" r="r" b="b"/>
              <a:pathLst>
                <a:path w="342900" h="144780">
                  <a:moveTo>
                    <a:pt x="73151" y="144780"/>
                  </a:moveTo>
                  <a:lnTo>
                    <a:pt x="0" y="73151"/>
                  </a:lnTo>
                  <a:lnTo>
                    <a:pt x="73151" y="0"/>
                  </a:lnTo>
                  <a:lnTo>
                    <a:pt x="73151" y="36575"/>
                  </a:lnTo>
                  <a:lnTo>
                    <a:pt x="342900" y="36575"/>
                  </a:lnTo>
                  <a:lnTo>
                    <a:pt x="342900" y="108203"/>
                  </a:lnTo>
                  <a:lnTo>
                    <a:pt x="73151" y="108203"/>
                  </a:lnTo>
                  <a:lnTo>
                    <a:pt x="73151" y="14478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325277" y="2847111"/>
              <a:ext cx="367665" cy="169545"/>
            </a:xfrm>
            <a:custGeom>
              <a:avLst/>
              <a:gdLst/>
              <a:ahLst/>
              <a:cxnLst/>
              <a:rect l="l" t="t" r="r" b="b"/>
              <a:pathLst>
                <a:path w="367664" h="169544">
                  <a:moveTo>
                    <a:pt x="85610" y="169354"/>
                  </a:moveTo>
                  <a:lnTo>
                    <a:pt x="3720" y="93662"/>
                  </a:lnTo>
                  <a:lnTo>
                    <a:pt x="0" y="84677"/>
                  </a:lnTo>
                  <a:lnTo>
                    <a:pt x="240" y="82194"/>
                  </a:lnTo>
                  <a:lnTo>
                    <a:pt x="75729" y="3695"/>
                  </a:lnTo>
                  <a:lnTo>
                    <a:pt x="85610" y="0"/>
                  </a:lnTo>
                  <a:lnTo>
                    <a:pt x="88289" y="482"/>
                  </a:lnTo>
                  <a:lnTo>
                    <a:pt x="97408" y="12674"/>
                  </a:lnTo>
                  <a:lnTo>
                    <a:pt x="72008" y="12674"/>
                  </a:lnTo>
                  <a:lnTo>
                    <a:pt x="72008" y="43332"/>
                  </a:lnTo>
                  <a:lnTo>
                    <a:pt x="39648" y="75692"/>
                  </a:lnTo>
                  <a:lnTo>
                    <a:pt x="21678" y="75692"/>
                  </a:lnTo>
                  <a:lnTo>
                    <a:pt x="21678" y="93662"/>
                  </a:lnTo>
                  <a:lnTo>
                    <a:pt x="39648" y="93662"/>
                  </a:lnTo>
                  <a:lnTo>
                    <a:pt x="72008" y="126022"/>
                  </a:lnTo>
                  <a:lnTo>
                    <a:pt x="72008" y="156679"/>
                  </a:lnTo>
                  <a:lnTo>
                    <a:pt x="97408" y="156679"/>
                  </a:lnTo>
                  <a:lnTo>
                    <a:pt x="88289" y="168871"/>
                  </a:lnTo>
                  <a:lnTo>
                    <a:pt x="85610" y="169354"/>
                  </a:lnTo>
                  <a:close/>
                </a:path>
                <a:path w="367664" h="169544">
                  <a:moveTo>
                    <a:pt x="72008" y="43332"/>
                  </a:moveTo>
                  <a:lnTo>
                    <a:pt x="72008" y="12674"/>
                  </a:lnTo>
                  <a:lnTo>
                    <a:pt x="93687" y="21653"/>
                  </a:lnTo>
                  <a:lnTo>
                    <a:pt x="72008" y="43332"/>
                  </a:lnTo>
                  <a:close/>
                </a:path>
                <a:path w="367664" h="169544">
                  <a:moveTo>
                    <a:pt x="342035" y="61379"/>
                  </a:moveTo>
                  <a:lnTo>
                    <a:pt x="84708" y="61379"/>
                  </a:lnTo>
                  <a:lnTo>
                    <a:pt x="82231" y="61125"/>
                  </a:lnTo>
                  <a:lnTo>
                    <a:pt x="72008" y="48679"/>
                  </a:lnTo>
                  <a:lnTo>
                    <a:pt x="72008" y="43332"/>
                  </a:lnTo>
                  <a:lnTo>
                    <a:pt x="93687" y="21653"/>
                  </a:lnTo>
                  <a:lnTo>
                    <a:pt x="72008" y="12674"/>
                  </a:lnTo>
                  <a:lnTo>
                    <a:pt x="97408" y="12674"/>
                  </a:lnTo>
                  <a:lnTo>
                    <a:pt x="97408" y="35979"/>
                  </a:lnTo>
                  <a:lnTo>
                    <a:pt x="84708" y="35979"/>
                  </a:lnTo>
                  <a:lnTo>
                    <a:pt x="97408" y="48679"/>
                  </a:lnTo>
                  <a:lnTo>
                    <a:pt x="342035" y="48679"/>
                  </a:lnTo>
                  <a:lnTo>
                    <a:pt x="342035" y="61379"/>
                  </a:lnTo>
                  <a:close/>
                </a:path>
                <a:path w="367664" h="169544">
                  <a:moveTo>
                    <a:pt x="97408" y="48679"/>
                  </a:moveTo>
                  <a:lnTo>
                    <a:pt x="84708" y="35979"/>
                  </a:lnTo>
                  <a:lnTo>
                    <a:pt x="97408" y="35979"/>
                  </a:lnTo>
                  <a:lnTo>
                    <a:pt x="97408" y="48679"/>
                  </a:lnTo>
                  <a:close/>
                </a:path>
                <a:path w="367664" h="169544">
                  <a:moveTo>
                    <a:pt x="367435" y="61379"/>
                  </a:moveTo>
                  <a:lnTo>
                    <a:pt x="354735" y="61379"/>
                  </a:lnTo>
                  <a:lnTo>
                    <a:pt x="342035" y="48679"/>
                  </a:lnTo>
                  <a:lnTo>
                    <a:pt x="97408" y="48679"/>
                  </a:lnTo>
                  <a:lnTo>
                    <a:pt x="97408" y="35979"/>
                  </a:lnTo>
                  <a:lnTo>
                    <a:pt x="354735" y="35979"/>
                  </a:lnTo>
                  <a:lnTo>
                    <a:pt x="367435" y="48679"/>
                  </a:lnTo>
                  <a:lnTo>
                    <a:pt x="367435" y="61379"/>
                  </a:lnTo>
                  <a:close/>
                </a:path>
                <a:path w="367664" h="169544">
                  <a:moveTo>
                    <a:pt x="342035" y="120688"/>
                  </a:moveTo>
                  <a:lnTo>
                    <a:pt x="342035" y="48679"/>
                  </a:lnTo>
                  <a:lnTo>
                    <a:pt x="354735" y="61379"/>
                  </a:lnTo>
                  <a:lnTo>
                    <a:pt x="367435" y="61379"/>
                  </a:lnTo>
                  <a:lnTo>
                    <a:pt x="367435" y="107988"/>
                  </a:lnTo>
                  <a:lnTo>
                    <a:pt x="354735" y="107988"/>
                  </a:lnTo>
                  <a:lnTo>
                    <a:pt x="342035" y="120688"/>
                  </a:lnTo>
                  <a:close/>
                </a:path>
                <a:path w="367664" h="169544">
                  <a:moveTo>
                    <a:pt x="21678" y="93662"/>
                  </a:moveTo>
                  <a:lnTo>
                    <a:pt x="21678" y="75692"/>
                  </a:lnTo>
                  <a:lnTo>
                    <a:pt x="30657" y="84683"/>
                  </a:lnTo>
                  <a:lnTo>
                    <a:pt x="21678" y="93662"/>
                  </a:lnTo>
                  <a:close/>
                </a:path>
                <a:path w="367664" h="169544">
                  <a:moveTo>
                    <a:pt x="30663" y="84677"/>
                  </a:moveTo>
                  <a:lnTo>
                    <a:pt x="21678" y="75692"/>
                  </a:lnTo>
                  <a:lnTo>
                    <a:pt x="39648" y="75692"/>
                  </a:lnTo>
                  <a:lnTo>
                    <a:pt x="30663" y="84677"/>
                  </a:lnTo>
                  <a:close/>
                </a:path>
                <a:path w="367664" h="169544">
                  <a:moveTo>
                    <a:pt x="39648" y="93662"/>
                  </a:moveTo>
                  <a:lnTo>
                    <a:pt x="21678" y="93662"/>
                  </a:lnTo>
                  <a:lnTo>
                    <a:pt x="30669" y="84683"/>
                  </a:lnTo>
                  <a:lnTo>
                    <a:pt x="39648" y="93662"/>
                  </a:lnTo>
                  <a:close/>
                </a:path>
                <a:path w="367664" h="169544">
                  <a:moveTo>
                    <a:pt x="97408" y="156679"/>
                  </a:moveTo>
                  <a:lnTo>
                    <a:pt x="72008" y="156679"/>
                  </a:lnTo>
                  <a:lnTo>
                    <a:pt x="93687" y="147701"/>
                  </a:lnTo>
                  <a:lnTo>
                    <a:pt x="72008" y="126022"/>
                  </a:lnTo>
                  <a:lnTo>
                    <a:pt x="72008" y="120688"/>
                  </a:lnTo>
                  <a:lnTo>
                    <a:pt x="72249" y="118198"/>
                  </a:lnTo>
                  <a:lnTo>
                    <a:pt x="84708" y="107988"/>
                  </a:lnTo>
                  <a:lnTo>
                    <a:pt x="342035" y="107988"/>
                  </a:lnTo>
                  <a:lnTo>
                    <a:pt x="342035" y="120688"/>
                  </a:lnTo>
                  <a:lnTo>
                    <a:pt x="97408" y="120688"/>
                  </a:lnTo>
                  <a:lnTo>
                    <a:pt x="84708" y="133388"/>
                  </a:lnTo>
                  <a:lnTo>
                    <a:pt x="97408" y="133388"/>
                  </a:lnTo>
                  <a:lnTo>
                    <a:pt x="97408" y="156679"/>
                  </a:lnTo>
                  <a:close/>
                </a:path>
                <a:path w="367664" h="169544">
                  <a:moveTo>
                    <a:pt x="354735" y="133388"/>
                  </a:moveTo>
                  <a:lnTo>
                    <a:pt x="97408" y="133388"/>
                  </a:lnTo>
                  <a:lnTo>
                    <a:pt x="97408" y="120688"/>
                  </a:lnTo>
                  <a:lnTo>
                    <a:pt x="342035" y="120688"/>
                  </a:lnTo>
                  <a:lnTo>
                    <a:pt x="354735" y="107988"/>
                  </a:lnTo>
                  <a:lnTo>
                    <a:pt x="367435" y="107988"/>
                  </a:lnTo>
                  <a:lnTo>
                    <a:pt x="367435" y="120688"/>
                  </a:lnTo>
                  <a:lnTo>
                    <a:pt x="357212" y="133134"/>
                  </a:lnTo>
                  <a:lnTo>
                    <a:pt x="354735" y="133388"/>
                  </a:lnTo>
                  <a:close/>
                </a:path>
                <a:path w="367664" h="169544">
                  <a:moveTo>
                    <a:pt x="97408" y="133388"/>
                  </a:moveTo>
                  <a:lnTo>
                    <a:pt x="84708" y="133388"/>
                  </a:lnTo>
                  <a:lnTo>
                    <a:pt x="97408" y="120688"/>
                  </a:lnTo>
                  <a:lnTo>
                    <a:pt x="97408" y="133388"/>
                  </a:lnTo>
                  <a:close/>
                </a:path>
                <a:path w="367664" h="169544">
                  <a:moveTo>
                    <a:pt x="72008" y="156679"/>
                  </a:moveTo>
                  <a:lnTo>
                    <a:pt x="72008" y="126022"/>
                  </a:lnTo>
                  <a:lnTo>
                    <a:pt x="93687" y="147701"/>
                  </a:lnTo>
                  <a:lnTo>
                    <a:pt x="72008" y="156679"/>
                  </a:lnTo>
                  <a:close/>
                </a:path>
              </a:pathLst>
            </a:custGeom>
            <a:solidFill>
              <a:srgbClr val="385D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556760" y="3220212"/>
              <a:ext cx="375285" cy="143510"/>
            </a:xfrm>
            <a:custGeom>
              <a:avLst/>
              <a:gdLst/>
              <a:ahLst/>
              <a:cxnLst/>
              <a:rect l="l" t="t" r="r" b="b"/>
              <a:pathLst>
                <a:path w="375285" h="143510">
                  <a:moveTo>
                    <a:pt x="71627" y="143255"/>
                  </a:moveTo>
                  <a:lnTo>
                    <a:pt x="0" y="71627"/>
                  </a:lnTo>
                  <a:lnTo>
                    <a:pt x="71627" y="0"/>
                  </a:lnTo>
                  <a:lnTo>
                    <a:pt x="71627" y="35051"/>
                  </a:lnTo>
                  <a:lnTo>
                    <a:pt x="374903" y="35051"/>
                  </a:lnTo>
                  <a:lnTo>
                    <a:pt x="374903" y="108203"/>
                  </a:lnTo>
                  <a:lnTo>
                    <a:pt x="71627" y="108203"/>
                  </a:lnTo>
                  <a:lnTo>
                    <a:pt x="71627" y="143255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543514" y="3207156"/>
              <a:ext cx="401320" cy="169545"/>
            </a:xfrm>
            <a:custGeom>
              <a:avLst/>
              <a:gdLst/>
              <a:ahLst/>
              <a:cxnLst/>
              <a:rect l="l" t="t" r="r" b="b"/>
              <a:pathLst>
                <a:path w="401320" h="169545">
                  <a:moveTo>
                    <a:pt x="85622" y="169354"/>
                  </a:moveTo>
                  <a:lnTo>
                    <a:pt x="3720" y="93662"/>
                  </a:lnTo>
                  <a:lnTo>
                    <a:pt x="0" y="84678"/>
                  </a:lnTo>
                  <a:lnTo>
                    <a:pt x="253" y="82194"/>
                  </a:lnTo>
                  <a:lnTo>
                    <a:pt x="75729" y="3682"/>
                  </a:lnTo>
                  <a:lnTo>
                    <a:pt x="85622" y="0"/>
                  </a:lnTo>
                  <a:lnTo>
                    <a:pt x="88289" y="482"/>
                  </a:lnTo>
                  <a:lnTo>
                    <a:pt x="97408" y="12674"/>
                  </a:lnTo>
                  <a:lnTo>
                    <a:pt x="72008" y="12674"/>
                  </a:lnTo>
                  <a:lnTo>
                    <a:pt x="72008" y="43332"/>
                  </a:lnTo>
                  <a:lnTo>
                    <a:pt x="39648" y="75692"/>
                  </a:lnTo>
                  <a:lnTo>
                    <a:pt x="21678" y="75692"/>
                  </a:lnTo>
                  <a:lnTo>
                    <a:pt x="21678" y="93662"/>
                  </a:lnTo>
                  <a:lnTo>
                    <a:pt x="39645" y="93662"/>
                  </a:lnTo>
                  <a:lnTo>
                    <a:pt x="72008" y="126030"/>
                  </a:lnTo>
                  <a:lnTo>
                    <a:pt x="72008" y="156692"/>
                  </a:lnTo>
                  <a:lnTo>
                    <a:pt x="97408" y="156692"/>
                  </a:lnTo>
                  <a:lnTo>
                    <a:pt x="88289" y="168871"/>
                  </a:lnTo>
                  <a:lnTo>
                    <a:pt x="85622" y="169354"/>
                  </a:lnTo>
                  <a:close/>
                </a:path>
                <a:path w="401320" h="169545">
                  <a:moveTo>
                    <a:pt x="72008" y="43332"/>
                  </a:moveTo>
                  <a:lnTo>
                    <a:pt x="72008" y="12674"/>
                  </a:lnTo>
                  <a:lnTo>
                    <a:pt x="93687" y="21653"/>
                  </a:lnTo>
                  <a:lnTo>
                    <a:pt x="72008" y="43332"/>
                  </a:lnTo>
                  <a:close/>
                </a:path>
                <a:path w="401320" h="169545">
                  <a:moveTo>
                    <a:pt x="375830" y="61379"/>
                  </a:moveTo>
                  <a:lnTo>
                    <a:pt x="84708" y="61379"/>
                  </a:lnTo>
                  <a:lnTo>
                    <a:pt x="82231" y="61125"/>
                  </a:lnTo>
                  <a:lnTo>
                    <a:pt x="72008" y="48679"/>
                  </a:lnTo>
                  <a:lnTo>
                    <a:pt x="72008" y="43332"/>
                  </a:lnTo>
                  <a:lnTo>
                    <a:pt x="93687" y="21653"/>
                  </a:lnTo>
                  <a:lnTo>
                    <a:pt x="72008" y="12674"/>
                  </a:lnTo>
                  <a:lnTo>
                    <a:pt x="97408" y="12674"/>
                  </a:lnTo>
                  <a:lnTo>
                    <a:pt x="97408" y="35979"/>
                  </a:lnTo>
                  <a:lnTo>
                    <a:pt x="84708" y="35979"/>
                  </a:lnTo>
                  <a:lnTo>
                    <a:pt x="97408" y="48679"/>
                  </a:lnTo>
                  <a:lnTo>
                    <a:pt x="375830" y="48679"/>
                  </a:lnTo>
                  <a:lnTo>
                    <a:pt x="375830" y="61379"/>
                  </a:lnTo>
                  <a:close/>
                </a:path>
                <a:path w="401320" h="169545">
                  <a:moveTo>
                    <a:pt x="97408" y="48679"/>
                  </a:moveTo>
                  <a:lnTo>
                    <a:pt x="84708" y="35979"/>
                  </a:lnTo>
                  <a:lnTo>
                    <a:pt x="97408" y="35979"/>
                  </a:lnTo>
                  <a:lnTo>
                    <a:pt x="97408" y="48679"/>
                  </a:lnTo>
                  <a:close/>
                </a:path>
                <a:path w="401320" h="169545">
                  <a:moveTo>
                    <a:pt x="401230" y="61379"/>
                  </a:moveTo>
                  <a:lnTo>
                    <a:pt x="388530" y="61379"/>
                  </a:lnTo>
                  <a:lnTo>
                    <a:pt x="375830" y="48679"/>
                  </a:lnTo>
                  <a:lnTo>
                    <a:pt x="97408" y="48679"/>
                  </a:lnTo>
                  <a:lnTo>
                    <a:pt x="97408" y="35979"/>
                  </a:lnTo>
                  <a:lnTo>
                    <a:pt x="388530" y="35979"/>
                  </a:lnTo>
                  <a:lnTo>
                    <a:pt x="401230" y="48679"/>
                  </a:lnTo>
                  <a:lnTo>
                    <a:pt x="401230" y="61379"/>
                  </a:lnTo>
                  <a:close/>
                </a:path>
                <a:path w="401320" h="169545">
                  <a:moveTo>
                    <a:pt x="375830" y="120688"/>
                  </a:moveTo>
                  <a:lnTo>
                    <a:pt x="375830" y="48679"/>
                  </a:lnTo>
                  <a:lnTo>
                    <a:pt x="388530" y="61379"/>
                  </a:lnTo>
                  <a:lnTo>
                    <a:pt x="401230" y="61379"/>
                  </a:lnTo>
                  <a:lnTo>
                    <a:pt x="401230" y="107988"/>
                  </a:lnTo>
                  <a:lnTo>
                    <a:pt x="388530" y="107988"/>
                  </a:lnTo>
                  <a:lnTo>
                    <a:pt x="375830" y="120688"/>
                  </a:lnTo>
                  <a:close/>
                </a:path>
                <a:path w="401320" h="169545">
                  <a:moveTo>
                    <a:pt x="21678" y="93662"/>
                  </a:moveTo>
                  <a:lnTo>
                    <a:pt x="21678" y="75692"/>
                  </a:lnTo>
                  <a:lnTo>
                    <a:pt x="30657" y="84683"/>
                  </a:lnTo>
                  <a:lnTo>
                    <a:pt x="21678" y="93662"/>
                  </a:lnTo>
                  <a:close/>
                </a:path>
                <a:path w="401320" h="169545">
                  <a:moveTo>
                    <a:pt x="30662" y="84678"/>
                  </a:moveTo>
                  <a:lnTo>
                    <a:pt x="21678" y="75692"/>
                  </a:lnTo>
                  <a:lnTo>
                    <a:pt x="39648" y="75692"/>
                  </a:lnTo>
                  <a:lnTo>
                    <a:pt x="30662" y="84678"/>
                  </a:lnTo>
                  <a:close/>
                </a:path>
                <a:path w="401320" h="169545">
                  <a:moveTo>
                    <a:pt x="39645" y="93662"/>
                  </a:moveTo>
                  <a:lnTo>
                    <a:pt x="21678" y="93662"/>
                  </a:lnTo>
                  <a:lnTo>
                    <a:pt x="30668" y="84683"/>
                  </a:lnTo>
                  <a:lnTo>
                    <a:pt x="39645" y="93662"/>
                  </a:lnTo>
                  <a:close/>
                </a:path>
                <a:path w="401320" h="169545">
                  <a:moveTo>
                    <a:pt x="97408" y="156692"/>
                  </a:moveTo>
                  <a:lnTo>
                    <a:pt x="72008" y="156692"/>
                  </a:lnTo>
                  <a:lnTo>
                    <a:pt x="93687" y="147713"/>
                  </a:lnTo>
                  <a:lnTo>
                    <a:pt x="72008" y="126030"/>
                  </a:lnTo>
                  <a:lnTo>
                    <a:pt x="72008" y="120688"/>
                  </a:lnTo>
                  <a:lnTo>
                    <a:pt x="72262" y="118211"/>
                  </a:lnTo>
                  <a:lnTo>
                    <a:pt x="84708" y="107988"/>
                  </a:lnTo>
                  <a:lnTo>
                    <a:pt x="375830" y="107988"/>
                  </a:lnTo>
                  <a:lnTo>
                    <a:pt x="375830" y="120688"/>
                  </a:lnTo>
                  <a:lnTo>
                    <a:pt x="97408" y="120688"/>
                  </a:lnTo>
                  <a:lnTo>
                    <a:pt x="84708" y="133388"/>
                  </a:lnTo>
                  <a:lnTo>
                    <a:pt x="97408" y="133388"/>
                  </a:lnTo>
                  <a:lnTo>
                    <a:pt x="97408" y="156692"/>
                  </a:lnTo>
                  <a:close/>
                </a:path>
                <a:path w="401320" h="169545">
                  <a:moveTo>
                    <a:pt x="388530" y="133388"/>
                  </a:moveTo>
                  <a:lnTo>
                    <a:pt x="97408" y="133388"/>
                  </a:lnTo>
                  <a:lnTo>
                    <a:pt x="97408" y="120688"/>
                  </a:lnTo>
                  <a:lnTo>
                    <a:pt x="375830" y="120688"/>
                  </a:lnTo>
                  <a:lnTo>
                    <a:pt x="388530" y="107988"/>
                  </a:lnTo>
                  <a:lnTo>
                    <a:pt x="401230" y="107988"/>
                  </a:lnTo>
                  <a:lnTo>
                    <a:pt x="401230" y="120688"/>
                  </a:lnTo>
                  <a:lnTo>
                    <a:pt x="391007" y="133134"/>
                  </a:lnTo>
                  <a:lnTo>
                    <a:pt x="388530" y="133388"/>
                  </a:lnTo>
                  <a:close/>
                </a:path>
                <a:path w="401320" h="169545">
                  <a:moveTo>
                    <a:pt x="97408" y="133388"/>
                  </a:moveTo>
                  <a:lnTo>
                    <a:pt x="84708" y="133388"/>
                  </a:lnTo>
                  <a:lnTo>
                    <a:pt x="97408" y="120688"/>
                  </a:lnTo>
                  <a:lnTo>
                    <a:pt x="97408" y="133388"/>
                  </a:lnTo>
                  <a:close/>
                </a:path>
                <a:path w="401320" h="169545">
                  <a:moveTo>
                    <a:pt x="72008" y="156692"/>
                  </a:moveTo>
                  <a:lnTo>
                    <a:pt x="72008" y="126030"/>
                  </a:lnTo>
                  <a:lnTo>
                    <a:pt x="93687" y="147713"/>
                  </a:lnTo>
                  <a:lnTo>
                    <a:pt x="72008" y="156692"/>
                  </a:lnTo>
                  <a:close/>
                </a:path>
              </a:pathLst>
            </a:custGeom>
            <a:solidFill>
              <a:srgbClr val="385D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450079" y="3435096"/>
              <a:ext cx="410209" cy="144780"/>
            </a:xfrm>
            <a:custGeom>
              <a:avLst/>
              <a:gdLst/>
              <a:ahLst/>
              <a:cxnLst/>
              <a:rect l="l" t="t" r="r" b="b"/>
              <a:pathLst>
                <a:path w="410210" h="144779">
                  <a:moveTo>
                    <a:pt x="71628" y="144779"/>
                  </a:moveTo>
                  <a:lnTo>
                    <a:pt x="0" y="73151"/>
                  </a:lnTo>
                  <a:lnTo>
                    <a:pt x="71628" y="0"/>
                  </a:lnTo>
                  <a:lnTo>
                    <a:pt x="71628" y="36575"/>
                  </a:lnTo>
                  <a:lnTo>
                    <a:pt x="409956" y="36575"/>
                  </a:lnTo>
                  <a:lnTo>
                    <a:pt x="409956" y="108203"/>
                  </a:lnTo>
                  <a:lnTo>
                    <a:pt x="71628" y="108203"/>
                  </a:lnTo>
                  <a:lnTo>
                    <a:pt x="71628" y="144779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436884" y="3423183"/>
              <a:ext cx="436245" cy="169545"/>
            </a:xfrm>
            <a:custGeom>
              <a:avLst/>
              <a:gdLst/>
              <a:ahLst/>
              <a:cxnLst/>
              <a:rect l="l" t="t" r="r" b="b"/>
              <a:pathLst>
                <a:path w="436245" h="169545">
                  <a:moveTo>
                    <a:pt x="85610" y="169354"/>
                  </a:moveTo>
                  <a:lnTo>
                    <a:pt x="3721" y="93649"/>
                  </a:lnTo>
                  <a:lnTo>
                    <a:pt x="0" y="84670"/>
                  </a:lnTo>
                  <a:lnTo>
                    <a:pt x="241" y="82194"/>
                  </a:lnTo>
                  <a:lnTo>
                    <a:pt x="75730" y="3683"/>
                  </a:lnTo>
                  <a:lnTo>
                    <a:pt x="85610" y="0"/>
                  </a:lnTo>
                  <a:lnTo>
                    <a:pt x="88290" y="482"/>
                  </a:lnTo>
                  <a:lnTo>
                    <a:pt x="97409" y="12661"/>
                  </a:lnTo>
                  <a:lnTo>
                    <a:pt x="72009" y="12661"/>
                  </a:lnTo>
                  <a:lnTo>
                    <a:pt x="72009" y="43319"/>
                  </a:lnTo>
                  <a:lnTo>
                    <a:pt x="39636" y="75692"/>
                  </a:lnTo>
                  <a:lnTo>
                    <a:pt x="21678" y="75692"/>
                  </a:lnTo>
                  <a:lnTo>
                    <a:pt x="21678" y="93649"/>
                  </a:lnTo>
                  <a:lnTo>
                    <a:pt x="39636" y="93649"/>
                  </a:lnTo>
                  <a:lnTo>
                    <a:pt x="72009" y="126022"/>
                  </a:lnTo>
                  <a:lnTo>
                    <a:pt x="72009" y="156679"/>
                  </a:lnTo>
                  <a:lnTo>
                    <a:pt x="97409" y="156679"/>
                  </a:lnTo>
                  <a:lnTo>
                    <a:pt x="88290" y="168871"/>
                  </a:lnTo>
                  <a:lnTo>
                    <a:pt x="85610" y="169354"/>
                  </a:lnTo>
                  <a:close/>
                </a:path>
                <a:path w="436245" h="169545">
                  <a:moveTo>
                    <a:pt x="72009" y="43319"/>
                  </a:moveTo>
                  <a:lnTo>
                    <a:pt x="72009" y="12661"/>
                  </a:lnTo>
                  <a:lnTo>
                    <a:pt x="93687" y="21640"/>
                  </a:lnTo>
                  <a:lnTo>
                    <a:pt x="72009" y="43319"/>
                  </a:lnTo>
                  <a:close/>
                </a:path>
                <a:path w="436245" h="169545">
                  <a:moveTo>
                    <a:pt x="410451" y="61366"/>
                  </a:moveTo>
                  <a:lnTo>
                    <a:pt x="84709" y="61366"/>
                  </a:lnTo>
                  <a:lnTo>
                    <a:pt x="82232" y="61125"/>
                  </a:lnTo>
                  <a:lnTo>
                    <a:pt x="72009" y="48666"/>
                  </a:lnTo>
                  <a:lnTo>
                    <a:pt x="72009" y="43319"/>
                  </a:lnTo>
                  <a:lnTo>
                    <a:pt x="93687" y="21640"/>
                  </a:lnTo>
                  <a:lnTo>
                    <a:pt x="72009" y="12661"/>
                  </a:lnTo>
                  <a:lnTo>
                    <a:pt x="97409" y="12661"/>
                  </a:lnTo>
                  <a:lnTo>
                    <a:pt x="97409" y="35966"/>
                  </a:lnTo>
                  <a:lnTo>
                    <a:pt x="84709" y="35966"/>
                  </a:lnTo>
                  <a:lnTo>
                    <a:pt x="97409" y="48666"/>
                  </a:lnTo>
                  <a:lnTo>
                    <a:pt x="410451" y="48666"/>
                  </a:lnTo>
                  <a:lnTo>
                    <a:pt x="410451" y="61366"/>
                  </a:lnTo>
                  <a:close/>
                </a:path>
                <a:path w="436245" h="169545">
                  <a:moveTo>
                    <a:pt x="97409" y="48666"/>
                  </a:moveTo>
                  <a:lnTo>
                    <a:pt x="84709" y="35966"/>
                  </a:lnTo>
                  <a:lnTo>
                    <a:pt x="97409" y="35966"/>
                  </a:lnTo>
                  <a:lnTo>
                    <a:pt x="97409" y="48666"/>
                  </a:lnTo>
                  <a:close/>
                </a:path>
                <a:path w="436245" h="169545">
                  <a:moveTo>
                    <a:pt x="435851" y="61366"/>
                  </a:moveTo>
                  <a:lnTo>
                    <a:pt x="423151" y="61366"/>
                  </a:lnTo>
                  <a:lnTo>
                    <a:pt x="410451" y="48666"/>
                  </a:lnTo>
                  <a:lnTo>
                    <a:pt x="97409" y="48666"/>
                  </a:lnTo>
                  <a:lnTo>
                    <a:pt x="97409" y="35966"/>
                  </a:lnTo>
                  <a:lnTo>
                    <a:pt x="423151" y="35966"/>
                  </a:lnTo>
                  <a:lnTo>
                    <a:pt x="435851" y="48666"/>
                  </a:lnTo>
                  <a:lnTo>
                    <a:pt x="435851" y="61366"/>
                  </a:lnTo>
                  <a:close/>
                </a:path>
                <a:path w="436245" h="169545">
                  <a:moveTo>
                    <a:pt x="410451" y="120675"/>
                  </a:moveTo>
                  <a:lnTo>
                    <a:pt x="410451" y="48666"/>
                  </a:lnTo>
                  <a:lnTo>
                    <a:pt x="423151" y="61366"/>
                  </a:lnTo>
                  <a:lnTo>
                    <a:pt x="435851" y="61366"/>
                  </a:lnTo>
                  <a:lnTo>
                    <a:pt x="435851" y="107975"/>
                  </a:lnTo>
                  <a:lnTo>
                    <a:pt x="423151" y="107975"/>
                  </a:lnTo>
                  <a:lnTo>
                    <a:pt x="410451" y="120675"/>
                  </a:lnTo>
                  <a:close/>
                </a:path>
                <a:path w="436245" h="169545">
                  <a:moveTo>
                    <a:pt x="21678" y="93649"/>
                  </a:moveTo>
                  <a:lnTo>
                    <a:pt x="21678" y="75692"/>
                  </a:lnTo>
                  <a:lnTo>
                    <a:pt x="30657" y="84670"/>
                  </a:lnTo>
                  <a:lnTo>
                    <a:pt x="21678" y="93649"/>
                  </a:lnTo>
                  <a:close/>
                </a:path>
                <a:path w="436245" h="169545">
                  <a:moveTo>
                    <a:pt x="30657" y="84670"/>
                  </a:moveTo>
                  <a:lnTo>
                    <a:pt x="21678" y="75692"/>
                  </a:lnTo>
                  <a:lnTo>
                    <a:pt x="39636" y="75692"/>
                  </a:lnTo>
                  <a:lnTo>
                    <a:pt x="30657" y="84670"/>
                  </a:lnTo>
                  <a:close/>
                </a:path>
                <a:path w="436245" h="169545">
                  <a:moveTo>
                    <a:pt x="39636" y="93649"/>
                  </a:moveTo>
                  <a:lnTo>
                    <a:pt x="21678" y="93649"/>
                  </a:lnTo>
                  <a:lnTo>
                    <a:pt x="30657" y="84670"/>
                  </a:lnTo>
                  <a:lnTo>
                    <a:pt x="39636" y="93649"/>
                  </a:lnTo>
                  <a:close/>
                </a:path>
                <a:path w="436245" h="169545">
                  <a:moveTo>
                    <a:pt x="97409" y="156679"/>
                  </a:moveTo>
                  <a:lnTo>
                    <a:pt x="72009" y="156679"/>
                  </a:lnTo>
                  <a:lnTo>
                    <a:pt x="93687" y="147701"/>
                  </a:lnTo>
                  <a:lnTo>
                    <a:pt x="72009" y="126022"/>
                  </a:lnTo>
                  <a:lnTo>
                    <a:pt x="72009" y="120675"/>
                  </a:lnTo>
                  <a:lnTo>
                    <a:pt x="72250" y="118198"/>
                  </a:lnTo>
                  <a:lnTo>
                    <a:pt x="84709" y="107975"/>
                  </a:lnTo>
                  <a:lnTo>
                    <a:pt x="410451" y="107975"/>
                  </a:lnTo>
                  <a:lnTo>
                    <a:pt x="410451" y="120675"/>
                  </a:lnTo>
                  <a:lnTo>
                    <a:pt x="97409" y="120675"/>
                  </a:lnTo>
                  <a:lnTo>
                    <a:pt x="84709" y="133375"/>
                  </a:lnTo>
                  <a:lnTo>
                    <a:pt x="97409" y="133375"/>
                  </a:lnTo>
                  <a:lnTo>
                    <a:pt x="97409" y="156679"/>
                  </a:lnTo>
                  <a:close/>
                </a:path>
                <a:path w="436245" h="169545">
                  <a:moveTo>
                    <a:pt x="423151" y="133375"/>
                  </a:moveTo>
                  <a:lnTo>
                    <a:pt x="97409" y="133375"/>
                  </a:lnTo>
                  <a:lnTo>
                    <a:pt x="97409" y="120675"/>
                  </a:lnTo>
                  <a:lnTo>
                    <a:pt x="410451" y="120675"/>
                  </a:lnTo>
                  <a:lnTo>
                    <a:pt x="423151" y="107975"/>
                  </a:lnTo>
                  <a:lnTo>
                    <a:pt x="435851" y="107975"/>
                  </a:lnTo>
                  <a:lnTo>
                    <a:pt x="435851" y="120675"/>
                  </a:lnTo>
                  <a:lnTo>
                    <a:pt x="425627" y="133134"/>
                  </a:lnTo>
                  <a:lnTo>
                    <a:pt x="423151" y="133375"/>
                  </a:lnTo>
                  <a:close/>
                </a:path>
                <a:path w="436245" h="169545">
                  <a:moveTo>
                    <a:pt x="97409" y="133375"/>
                  </a:moveTo>
                  <a:lnTo>
                    <a:pt x="84709" y="133375"/>
                  </a:lnTo>
                  <a:lnTo>
                    <a:pt x="97409" y="120675"/>
                  </a:lnTo>
                  <a:lnTo>
                    <a:pt x="97409" y="133375"/>
                  </a:lnTo>
                  <a:close/>
                </a:path>
                <a:path w="436245" h="169545">
                  <a:moveTo>
                    <a:pt x="72009" y="156679"/>
                  </a:moveTo>
                  <a:lnTo>
                    <a:pt x="72009" y="126022"/>
                  </a:lnTo>
                  <a:lnTo>
                    <a:pt x="93687" y="147701"/>
                  </a:lnTo>
                  <a:lnTo>
                    <a:pt x="72009" y="156679"/>
                  </a:lnTo>
                  <a:close/>
                </a:path>
              </a:pathLst>
            </a:custGeom>
            <a:solidFill>
              <a:srgbClr val="385D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3178860" y="296468"/>
            <a:ext cx="300228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spc="-25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Tampilan </a:t>
            </a:r>
            <a:r>
              <a:rPr b="0" spc="-5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Show</a:t>
            </a:r>
            <a:r>
              <a:rPr b="0" spc="-2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b="0" spc="-5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Option</a:t>
            </a:r>
            <a:r>
              <a:rPr b="0" spc="-2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b="0" spc="-5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Bab</a:t>
            </a:r>
            <a:r>
              <a:rPr b="0" spc="-2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b="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V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26895" y="699542"/>
            <a:ext cx="5895975" cy="3323590"/>
            <a:chOff x="1826895" y="906399"/>
            <a:chExt cx="5895975" cy="332359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36420" y="915924"/>
              <a:ext cx="5876544" cy="330403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826895" y="906399"/>
              <a:ext cx="5895975" cy="3323590"/>
            </a:xfrm>
            <a:custGeom>
              <a:avLst/>
              <a:gdLst/>
              <a:ahLst/>
              <a:cxnLst/>
              <a:rect l="l" t="t" r="r" b="b"/>
              <a:pathLst>
                <a:path w="5895975" h="3323590">
                  <a:moveTo>
                    <a:pt x="5895594" y="3323081"/>
                  </a:moveTo>
                  <a:lnTo>
                    <a:pt x="0" y="3323081"/>
                  </a:lnTo>
                  <a:lnTo>
                    <a:pt x="0" y="0"/>
                  </a:lnTo>
                  <a:lnTo>
                    <a:pt x="5895594" y="0"/>
                  </a:lnTo>
                  <a:lnTo>
                    <a:pt x="5895594" y="4762"/>
                  </a:lnTo>
                  <a:lnTo>
                    <a:pt x="9525" y="4762"/>
                  </a:lnTo>
                  <a:lnTo>
                    <a:pt x="4762" y="9525"/>
                  </a:lnTo>
                  <a:lnTo>
                    <a:pt x="9525" y="9525"/>
                  </a:lnTo>
                  <a:lnTo>
                    <a:pt x="9525" y="3313556"/>
                  </a:lnTo>
                  <a:lnTo>
                    <a:pt x="4762" y="3313556"/>
                  </a:lnTo>
                  <a:lnTo>
                    <a:pt x="9525" y="3318319"/>
                  </a:lnTo>
                  <a:lnTo>
                    <a:pt x="5895594" y="3318319"/>
                  </a:lnTo>
                  <a:lnTo>
                    <a:pt x="5895594" y="3323081"/>
                  </a:lnTo>
                  <a:close/>
                </a:path>
                <a:path w="5895975" h="3323590">
                  <a:moveTo>
                    <a:pt x="9525" y="9525"/>
                  </a:moveTo>
                  <a:lnTo>
                    <a:pt x="4762" y="9525"/>
                  </a:lnTo>
                  <a:lnTo>
                    <a:pt x="9525" y="4762"/>
                  </a:lnTo>
                  <a:lnTo>
                    <a:pt x="9525" y="9525"/>
                  </a:lnTo>
                  <a:close/>
                </a:path>
                <a:path w="5895975" h="3323590">
                  <a:moveTo>
                    <a:pt x="5886069" y="9525"/>
                  </a:moveTo>
                  <a:lnTo>
                    <a:pt x="9525" y="9525"/>
                  </a:lnTo>
                  <a:lnTo>
                    <a:pt x="9525" y="4762"/>
                  </a:lnTo>
                  <a:lnTo>
                    <a:pt x="5886069" y="4762"/>
                  </a:lnTo>
                  <a:lnTo>
                    <a:pt x="5886069" y="9525"/>
                  </a:lnTo>
                  <a:close/>
                </a:path>
                <a:path w="5895975" h="3323590">
                  <a:moveTo>
                    <a:pt x="5886069" y="3318319"/>
                  </a:moveTo>
                  <a:lnTo>
                    <a:pt x="5886069" y="4762"/>
                  </a:lnTo>
                  <a:lnTo>
                    <a:pt x="5890831" y="9525"/>
                  </a:lnTo>
                  <a:lnTo>
                    <a:pt x="5895594" y="9525"/>
                  </a:lnTo>
                  <a:lnTo>
                    <a:pt x="5895594" y="3313556"/>
                  </a:lnTo>
                  <a:lnTo>
                    <a:pt x="5890831" y="3313556"/>
                  </a:lnTo>
                  <a:lnTo>
                    <a:pt x="5886069" y="3318319"/>
                  </a:lnTo>
                  <a:close/>
                </a:path>
                <a:path w="5895975" h="3323590">
                  <a:moveTo>
                    <a:pt x="5895594" y="9525"/>
                  </a:moveTo>
                  <a:lnTo>
                    <a:pt x="5890831" y="9525"/>
                  </a:lnTo>
                  <a:lnTo>
                    <a:pt x="5886069" y="4762"/>
                  </a:lnTo>
                  <a:lnTo>
                    <a:pt x="5895594" y="4762"/>
                  </a:lnTo>
                  <a:lnTo>
                    <a:pt x="5895594" y="9525"/>
                  </a:lnTo>
                  <a:close/>
                </a:path>
                <a:path w="5895975" h="3323590">
                  <a:moveTo>
                    <a:pt x="9525" y="3318319"/>
                  </a:moveTo>
                  <a:lnTo>
                    <a:pt x="4762" y="3313556"/>
                  </a:lnTo>
                  <a:lnTo>
                    <a:pt x="9525" y="3313556"/>
                  </a:lnTo>
                  <a:lnTo>
                    <a:pt x="9525" y="3318319"/>
                  </a:lnTo>
                  <a:close/>
                </a:path>
                <a:path w="5895975" h="3323590">
                  <a:moveTo>
                    <a:pt x="5886069" y="3318319"/>
                  </a:moveTo>
                  <a:lnTo>
                    <a:pt x="9525" y="3318319"/>
                  </a:lnTo>
                  <a:lnTo>
                    <a:pt x="9525" y="3313556"/>
                  </a:lnTo>
                  <a:lnTo>
                    <a:pt x="5886069" y="3313556"/>
                  </a:lnTo>
                  <a:lnTo>
                    <a:pt x="5886069" y="3318319"/>
                  </a:lnTo>
                  <a:close/>
                </a:path>
                <a:path w="5895975" h="3323590">
                  <a:moveTo>
                    <a:pt x="5895594" y="3318319"/>
                  </a:moveTo>
                  <a:lnTo>
                    <a:pt x="5886069" y="3318319"/>
                  </a:lnTo>
                  <a:lnTo>
                    <a:pt x="5890831" y="3313556"/>
                  </a:lnTo>
                  <a:lnTo>
                    <a:pt x="5895594" y="3313556"/>
                  </a:lnTo>
                  <a:lnTo>
                    <a:pt x="5895594" y="331831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983378" y="2310739"/>
              <a:ext cx="745490" cy="311150"/>
            </a:xfrm>
            <a:custGeom>
              <a:avLst/>
              <a:gdLst/>
              <a:ahLst/>
              <a:cxnLst/>
              <a:rect l="l" t="t" r="r" b="b"/>
              <a:pathLst>
                <a:path w="745489" h="311150">
                  <a:moveTo>
                    <a:pt x="697778" y="1269"/>
                  </a:moveTo>
                  <a:lnTo>
                    <a:pt x="47423" y="1269"/>
                  </a:lnTo>
                  <a:lnTo>
                    <a:pt x="48668" y="0"/>
                  </a:lnTo>
                  <a:lnTo>
                    <a:pt x="696520" y="0"/>
                  </a:lnTo>
                  <a:lnTo>
                    <a:pt x="697778" y="1269"/>
                  </a:lnTo>
                  <a:close/>
                </a:path>
                <a:path w="745489" h="311150">
                  <a:moveTo>
                    <a:pt x="707912" y="3810"/>
                  </a:moveTo>
                  <a:lnTo>
                    <a:pt x="37276" y="3810"/>
                  </a:lnTo>
                  <a:lnTo>
                    <a:pt x="41658" y="2539"/>
                  </a:lnTo>
                  <a:lnTo>
                    <a:pt x="42864" y="1269"/>
                  </a:lnTo>
                  <a:lnTo>
                    <a:pt x="702337" y="1269"/>
                  </a:lnTo>
                  <a:lnTo>
                    <a:pt x="703544" y="2539"/>
                  </a:lnTo>
                  <a:lnTo>
                    <a:pt x="707912" y="3810"/>
                  </a:lnTo>
                  <a:close/>
                </a:path>
                <a:path w="745489" h="311150">
                  <a:moveTo>
                    <a:pt x="713221" y="6350"/>
                  </a:moveTo>
                  <a:lnTo>
                    <a:pt x="31968" y="6350"/>
                  </a:lnTo>
                  <a:lnTo>
                    <a:pt x="36133" y="3810"/>
                  </a:lnTo>
                  <a:lnTo>
                    <a:pt x="709055" y="3810"/>
                  </a:lnTo>
                  <a:lnTo>
                    <a:pt x="713221" y="6350"/>
                  </a:lnTo>
                  <a:close/>
                </a:path>
                <a:path w="745489" h="311150">
                  <a:moveTo>
                    <a:pt x="714300" y="303530"/>
                  </a:moveTo>
                  <a:lnTo>
                    <a:pt x="30888" y="303530"/>
                  </a:lnTo>
                  <a:lnTo>
                    <a:pt x="26964" y="300989"/>
                  </a:lnTo>
                  <a:lnTo>
                    <a:pt x="25948" y="299719"/>
                  </a:lnTo>
                  <a:lnTo>
                    <a:pt x="22277" y="297180"/>
                  </a:lnTo>
                  <a:lnTo>
                    <a:pt x="21350" y="295910"/>
                  </a:lnTo>
                  <a:lnTo>
                    <a:pt x="17959" y="293369"/>
                  </a:lnTo>
                  <a:lnTo>
                    <a:pt x="17109" y="292100"/>
                  </a:lnTo>
                  <a:lnTo>
                    <a:pt x="14035" y="289560"/>
                  </a:lnTo>
                  <a:lnTo>
                    <a:pt x="13260" y="288289"/>
                  </a:lnTo>
                  <a:lnTo>
                    <a:pt x="10517" y="284480"/>
                  </a:lnTo>
                  <a:lnTo>
                    <a:pt x="9831" y="283210"/>
                  </a:lnTo>
                  <a:lnTo>
                    <a:pt x="7457" y="279400"/>
                  </a:lnTo>
                  <a:lnTo>
                    <a:pt x="6860" y="278130"/>
                  </a:lnTo>
                  <a:lnTo>
                    <a:pt x="4853" y="274319"/>
                  </a:lnTo>
                  <a:lnTo>
                    <a:pt x="4370" y="273050"/>
                  </a:lnTo>
                  <a:lnTo>
                    <a:pt x="2770" y="269239"/>
                  </a:lnTo>
                  <a:lnTo>
                    <a:pt x="0" y="56448"/>
                  </a:lnTo>
                  <a:lnTo>
                    <a:pt x="116" y="54610"/>
                  </a:lnTo>
                  <a:lnTo>
                    <a:pt x="4370" y="36830"/>
                  </a:lnTo>
                  <a:lnTo>
                    <a:pt x="4853" y="35560"/>
                  </a:lnTo>
                  <a:lnTo>
                    <a:pt x="6860" y="31750"/>
                  </a:lnTo>
                  <a:lnTo>
                    <a:pt x="7457" y="30480"/>
                  </a:lnTo>
                  <a:lnTo>
                    <a:pt x="9831" y="26669"/>
                  </a:lnTo>
                  <a:lnTo>
                    <a:pt x="10517" y="25400"/>
                  </a:lnTo>
                  <a:lnTo>
                    <a:pt x="13260" y="21589"/>
                  </a:lnTo>
                  <a:lnTo>
                    <a:pt x="14035" y="20319"/>
                  </a:lnTo>
                  <a:lnTo>
                    <a:pt x="17109" y="17780"/>
                  </a:lnTo>
                  <a:lnTo>
                    <a:pt x="17959" y="16510"/>
                  </a:lnTo>
                  <a:lnTo>
                    <a:pt x="21350" y="13969"/>
                  </a:lnTo>
                  <a:lnTo>
                    <a:pt x="22277" y="12700"/>
                  </a:lnTo>
                  <a:lnTo>
                    <a:pt x="25948" y="10160"/>
                  </a:lnTo>
                  <a:lnTo>
                    <a:pt x="26964" y="8889"/>
                  </a:lnTo>
                  <a:lnTo>
                    <a:pt x="30888" y="6350"/>
                  </a:lnTo>
                  <a:lnTo>
                    <a:pt x="714300" y="6350"/>
                  </a:lnTo>
                  <a:lnTo>
                    <a:pt x="718237" y="8889"/>
                  </a:lnTo>
                  <a:lnTo>
                    <a:pt x="719241" y="10160"/>
                  </a:lnTo>
                  <a:lnTo>
                    <a:pt x="722911" y="12700"/>
                  </a:lnTo>
                  <a:lnTo>
                    <a:pt x="723851" y="13969"/>
                  </a:lnTo>
                  <a:lnTo>
                    <a:pt x="727229" y="16510"/>
                  </a:lnTo>
                  <a:lnTo>
                    <a:pt x="728080" y="17780"/>
                  </a:lnTo>
                  <a:lnTo>
                    <a:pt x="731166" y="20319"/>
                  </a:lnTo>
                  <a:lnTo>
                    <a:pt x="731928" y="21589"/>
                  </a:lnTo>
                  <a:lnTo>
                    <a:pt x="733757" y="24130"/>
                  </a:lnTo>
                  <a:lnTo>
                    <a:pt x="60822" y="24130"/>
                  </a:lnTo>
                  <a:lnTo>
                    <a:pt x="55958" y="25400"/>
                  </a:lnTo>
                  <a:lnTo>
                    <a:pt x="53748" y="25400"/>
                  </a:lnTo>
                  <a:lnTo>
                    <a:pt x="49189" y="26669"/>
                  </a:lnTo>
                  <a:lnTo>
                    <a:pt x="47157" y="26669"/>
                  </a:lnTo>
                  <a:lnTo>
                    <a:pt x="42991" y="29210"/>
                  </a:lnTo>
                  <a:lnTo>
                    <a:pt x="44071" y="29210"/>
                  </a:lnTo>
                  <a:lnTo>
                    <a:pt x="40146" y="30480"/>
                  </a:lnTo>
                  <a:lnTo>
                    <a:pt x="41162" y="30480"/>
                  </a:lnTo>
                  <a:lnTo>
                    <a:pt x="39327" y="31750"/>
                  </a:lnTo>
                  <a:lnTo>
                    <a:pt x="38432" y="31750"/>
                  </a:lnTo>
                  <a:lnTo>
                    <a:pt x="36180" y="34289"/>
                  </a:lnTo>
                  <a:lnTo>
                    <a:pt x="35905" y="34289"/>
                  </a:lnTo>
                  <a:lnTo>
                    <a:pt x="33856" y="36830"/>
                  </a:lnTo>
                  <a:lnTo>
                    <a:pt x="33606" y="36830"/>
                  </a:lnTo>
                  <a:lnTo>
                    <a:pt x="31777" y="39369"/>
                  </a:lnTo>
                  <a:lnTo>
                    <a:pt x="31548" y="39369"/>
                  </a:lnTo>
                  <a:lnTo>
                    <a:pt x="29957" y="41910"/>
                  </a:lnTo>
                  <a:lnTo>
                    <a:pt x="29745" y="41910"/>
                  </a:lnTo>
                  <a:lnTo>
                    <a:pt x="29325" y="42823"/>
                  </a:lnTo>
                  <a:lnTo>
                    <a:pt x="29243" y="43180"/>
                  </a:lnTo>
                  <a:lnTo>
                    <a:pt x="28240" y="45719"/>
                  </a:lnTo>
                  <a:lnTo>
                    <a:pt x="27154" y="48260"/>
                  </a:lnTo>
                  <a:lnTo>
                    <a:pt x="27002" y="48260"/>
                  </a:lnTo>
                  <a:lnTo>
                    <a:pt x="26741" y="49128"/>
                  </a:lnTo>
                  <a:lnTo>
                    <a:pt x="26707" y="49530"/>
                  </a:lnTo>
                  <a:lnTo>
                    <a:pt x="26116" y="52069"/>
                  </a:lnTo>
                  <a:lnTo>
                    <a:pt x="25985" y="52516"/>
                  </a:lnTo>
                  <a:lnTo>
                    <a:pt x="25897" y="53339"/>
                  </a:lnTo>
                  <a:lnTo>
                    <a:pt x="25541" y="55880"/>
                  </a:lnTo>
                  <a:lnTo>
                    <a:pt x="25300" y="59689"/>
                  </a:lnTo>
                  <a:lnTo>
                    <a:pt x="25237" y="248919"/>
                  </a:lnTo>
                  <a:lnTo>
                    <a:pt x="25300" y="250189"/>
                  </a:lnTo>
                  <a:lnTo>
                    <a:pt x="25364" y="252730"/>
                  </a:lnTo>
                  <a:lnTo>
                    <a:pt x="25491" y="254000"/>
                  </a:lnTo>
                  <a:lnTo>
                    <a:pt x="25897" y="256539"/>
                  </a:lnTo>
                  <a:lnTo>
                    <a:pt x="26075" y="257810"/>
                  </a:lnTo>
                  <a:lnTo>
                    <a:pt x="26707" y="260350"/>
                  </a:lnTo>
                  <a:lnTo>
                    <a:pt x="27002" y="261619"/>
                  </a:lnTo>
                  <a:lnTo>
                    <a:pt x="27154" y="261619"/>
                  </a:lnTo>
                  <a:lnTo>
                    <a:pt x="28221" y="264160"/>
                  </a:lnTo>
                  <a:lnTo>
                    <a:pt x="29243" y="266700"/>
                  </a:lnTo>
                  <a:lnTo>
                    <a:pt x="29745" y="267969"/>
                  </a:lnTo>
                  <a:lnTo>
                    <a:pt x="29957" y="267969"/>
                  </a:lnTo>
                  <a:lnTo>
                    <a:pt x="31548" y="270510"/>
                  </a:lnTo>
                  <a:lnTo>
                    <a:pt x="31777" y="270510"/>
                  </a:lnTo>
                  <a:lnTo>
                    <a:pt x="33606" y="273050"/>
                  </a:lnTo>
                  <a:lnTo>
                    <a:pt x="33856" y="273050"/>
                  </a:lnTo>
                  <a:lnTo>
                    <a:pt x="35905" y="275589"/>
                  </a:lnTo>
                  <a:lnTo>
                    <a:pt x="36180" y="275589"/>
                  </a:lnTo>
                  <a:lnTo>
                    <a:pt x="38432" y="278130"/>
                  </a:lnTo>
                  <a:lnTo>
                    <a:pt x="39327" y="278130"/>
                  </a:lnTo>
                  <a:lnTo>
                    <a:pt x="41162" y="279400"/>
                  </a:lnTo>
                  <a:lnTo>
                    <a:pt x="40146" y="279400"/>
                  </a:lnTo>
                  <a:lnTo>
                    <a:pt x="44071" y="280669"/>
                  </a:lnTo>
                  <a:lnTo>
                    <a:pt x="42991" y="280669"/>
                  </a:lnTo>
                  <a:lnTo>
                    <a:pt x="47157" y="283210"/>
                  </a:lnTo>
                  <a:lnTo>
                    <a:pt x="49189" y="283210"/>
                  </a:lnTo>
                  <a:lnTo>
                    <a:pt x="53748" y="284480"/>
                  </a:lnTo>
                  <a:lnTo>
                    <a:pt x="55958" y="284480"/>
                  </a:lnTo>
                  <a:lnTo>
                    <a:pt x="60822" y="285750"/>
                  </a:lnTo>
                  <a:lnTo>
                    <a:pt x="733757" y="285750"/>
                  </a:lnTo>
                  <a:lnTo>
                    <a:pt x="731928" y="288289"/>
                  </a:lnTo>
                  <a:lnTo>
                    <a:pt x="731166" y="289560"/>
                  </a:lnTo>
                  <a:lnTo>
                    <a:pt x="728080" y="292100"/>
                  </a:lnTo>
                  <a:lnTo>
                    <a:pt x="727229" y="293369"/>
                  </a:lnTo>
                  <a:lnTo>
                    <a:pt x="723851" y="295910"/>
                  </a:lnTo>
                  <a:lnTo>
                    <a:pt x="722911" y="297180"/>
                  </a:lnTo>
                  <a:lnTo>
                    <a:pt x="719241" y="299719"/>
                  </a:lnTo>
                  <a:lnTo>
                    <a:pt x="718237" y="300989"/>
                  </a:lnTo>
                  <a:lnTo>
                    <a:pt x="714300" y="303530"/>
                  </a:lnTo>
                  <a:close/>
                </a:path>
                <a:path w="745489" h="311150">
                  <a:moveTo>
                    <a:pt x="685014" y="25400"/>
                  </a:moveTo>
                  <a:lnTo>
                    <a:pt x="60187" y="25400"/>
                  </a:lnTo>
                  <a:lnTo>
                    <a:pt x="60822" y="24130"/>
                  </a:lnTo>
                  <a:lnTo>
                    <a:pt x="684367" y="24130"/>
                  </a:lnTo>
                  <a:lnTo>
                    <a:pt x="685014" y="25400"/>
                  </a:lnTo>
                  <a:close/>
                </a:path>
                <a:path w="745489" h="311150">
                  <a:moveTo>
                    <a:pt x="707696" y="33019"/>
                  </a:moveTo>
                  <a:lnTo>
                    <a:pt x="704039" y="30480"/>
                  </a:lnTo>
                  <a:lnTo>
                    <a:pt x="705042" y="30480"/>
                  </a:lnTo>
                  <a:lnTo>
                    <a:pt x="701118" y="29210"/>
                  </a:lnTo>
                  <a:lnTo>
                    <a:pt x="702197" y="29210"/>
                  </a:lnTo>
                  <a:lnTo>
                    <a:pt x="698032" y="26669"/>
                  </a:lnTo>
                  <a:lnTo>
                    <a:pt x="696012" y="26669"/>
                  </a:lnTo>
                  <a:lnTo>
                    <a:pt x="691440" y="25400"/>
                  </a:lnTo>
                  <a:lnTo>
                    <a:pt x="689243" y="25400"/>
                  </a:lnTo>
                  <a:lnTo>
                    <a:pt x="684367" y="24130"/>
                  </a:lnTo>
                  <a:lnTo>
                    <a:pt x="733757" y="24130"/>
                  </a:lnTo>
                  <a:lnTo>
                    <a:pt x="734671" y="25400"/>
                  </a:lnTo>
                  <a:lnTo>
                    <a:pt x="735357" y="26669"/>
                  </a:lnTo>
                  <a:lnTo>
                    <a:pt x="737745" y="30480"/>
                  </a:lnTo>
                  <a:lnTo>
                    <a:pt x="738329" y="31750"/>
                  </a:lnTo>
                  <a:lnTo>
                    <a:pt x="706769" y="31750"/>
                  </a:lnTo>
                  <a:lnTo>
                    <a:pt x="707696" y="33019"/>
                  </a:lnTo>
                  <a:close/>
                </a:path>
                <a:path w="745489" h="311150">
                  <a:moveTo>
                    <a:pt x="46014" y="27939"/>
                  </a:moveTo>
                  <a:lnTo>
                    <a:pt x="47157" y="26669"/>
                  </a:lnTo>
                  <a:lnTo>
                    <a:pt x="50383" y="26669"/>
                  </a:lnTo>
                  <a:lnTo>
                    <a:pt x="46014" y="27939"/>
                  </a:lnTo>
                  <a:close/>
                </a:path>
                <a:path w="745489" h="311150">
                  <a:moveTo>
                    <a:pt x="699187" y="27939"/>
                  </a:moveTo>
                  <a:lnTo>
                    <a:pt x="694806" y="26669"/>
                  </a:lnTo>
                  <a:lnTo>
                    <a:pt x="698032" y="26669"/>
                  </a:lnTo>
                  <a:lnTo>
                    <a:pt x="699187" y="27939"/>
                  </a:lnTo>
                  <a:close/>
                </a:path>
                <a:path w="745489" h="311150">
                  <a:moveTo>
                    <a:pt x="37492" y="33019"/>
                  </a:moveTo>
                  <a:lnTo>
                    <a:pt x="38432" y="31750"/>
                  </a:lnTo>
                  <a:lnTo>
                    <a:pt x="39327" y="31750"/>
                  </a:lnTo>
                  <a:lnTo>
                    <a:pt x="37492" y="33019"/>
                  </a:lnTo>
                  <a:close/>
                </a:path>
                <a:path w="745489" h="311150">
                  <a:moveTo>
                    <a:pt x="710148" y="35560"/>
                  </a:moveTo>
                  <a:lnTo>
                    <a:pt x="706769" y="31750"/>
                  </a:lnTo>
                  <a:lnTo>
                    <a:pt x="738329" y="31750"/>
                  </a:lnTo>
                  <a:lnTo>
                    <a:pt x="739667" y="34289"/>
                  </a:lnTo>
                  <a:lnTo>
                    <a:pt x="709284" y="34289"/>
                  </a:lnTo>
                  <a:lnTo>
                    <a:pt x="710148" y="35560"/>
                  </a:lnTo>
                  <a:close/>
                </a:path>
                <a:path w="745489" h="311150">
                  <a:moveTo>
                    <a:pt x="35054" y="35560"/>
                  </a:moveTo>
                  <a:lnTo>
                    <a:pt x="35905" y="34289"/>
                  </a:lnTo>
                  <a:lnTo>
                    <a:pt x="36180" y="34289"/>
                  </a:lnTo>
                  <a:lnTo>
                    <a:pt x="35054" y="35560"/>
                  </a:lnTo>
                  <a:close/>
                </a:path>
                <a:path w="745489" h="311150">
                  <a:moveTo>
                    <a:pt x="712357" y="38100"/>
                  </a:moveTo>
                  <a:lnTo>
                    <a:pt x="709284" y="34289"/>
                  </a:lnTo>
                  <a:lnTo>
                    <a:pt x="739667" y="34289"/>
                  </a:lnTo>
                  <a:lnTo>
                    <a:pt x="740335" y="35560"/>
                  </a:lnTo>
                  <a:lnTo>
                    <a:pt x="740818" y="36830"/>
                  </a:lnTo>
                  <a:lnTo>
                    <a:pt x="711595" y="36830"/>
                  </a:lnTo>
                  <a:lnTo>
                    <a:pt x="712357" y="38100"/>
                  </a:lnTo>
                  <a:close/>
                </a:path>
                <a:path w="745489" h="311150">
                  <a:moveTo>
                    <a:pt x="32831" y="38100"/>
                  </a:moveTo>
                  <a:lnTo>
                    <a:pt x="33606" y="36830"/>
                  </a:lnTo>
                  <a:lnTo>
                    <a:pt x="33856" y="36830"/>
                  </a:lnTo>
                  <a:lnTo>
                    <a:pt x="32831" y="38100"/>
                  </a:lnTo>
                  <a:close/>
                </a:path>
                <a:path w="745489" h="311150">
                  <a:moveTo>
                    <a:pt x="714339" y="40639"/>
                  </a:moveTo>
                  <a:lnTo>
                    <a:pt x="711595" y="36830"/>
                  </a:lnTo>
                  <a:lnTo>
                    <a:pt x="740818" y="36830"/>
                  </a:lnTo>
                  <a:lnTo>
                    <a:pt x="741885" y="39369"/>
                  </a:lnTo>
                  <a:lnTo>
                    <a:pt x="713653" y="39369"/>
                  </a:lnTo>
                  <a:lnTo>
                    <a:pt x="714339" y="40639"/>
                  </a:lnTo>
                  <a:close/>
                </a:path>
                <a:path w="745489" h="311150">
                  <a:moveTo>
                    <a:pt x="30863" y="40639"/>
                  </a:moveTo>
                  <a:lnTo>
                    <a:pt x="31548" y="39369"/>
                  </a:lnTo>
                  <a:lnTo>
                    <a:pt x="31777" y="39369"/>
                  </a:lnTo>
                  <a:lnTo>
                    <a:pt x="30863" y="40639"/>
                  </a:lnTo>
                  <a:close/>
                </a:path>
                <a:path w="745489" h="311150">
                  <a:moveTo>
                    <a:pt x="715783" y="42768"/>
                  </a:moveTo>
                  <a:lnTo>
                    <a:pt x="713653" y="39369"/>
                  </a:lnTo>
                  <a:lnTo>
                    <a:pt x="741885" y="39369"/>
                  </a:lnTo>
                  <a:lnTo>
                    <a:pt x="742418" y="40639"/>
                  </a:lnTo>
                  <a:lnTo>
                    <a:pt x="742799" y="41910"/>
                  </a:lnTo>
                  <a:lnTo>
                    <a:pt x="715443" y="41910"/>
                  </a:lnTo>
                  <a:lnTo>
                    <a:pt x="715783" y="42768"/>
                  </a:lnTo>
                  <a:close/>
                </a:path>
                <a:path w="745489" h="311150">
                  <a:moveTo>
                    <a:pt x="29161" y="43180"/>
                  </a:moveTo>
                  <a:lnTo>
                    <a:pt x="29745" y="41910"/>
                  </a:lnTo>
                  <a:lnTo>
                    <a:pt x="29384" y="42823"/>
                  </a:lnTo>
                  <a:lnTo>
                    <a:pt x="29161" y="43180"/>
                  </a:lnTo>
                  <a:close/>
                </a:path>
                <a:path w="745489" h="311150">
                  <a:moveTo>
                    <a:pt x="29384" y="42823"/>
                  </a:moveTo>
                  <a:lnTo>
                    <a:pt x="29745" y="41910"/>
                  </a:lnTo>
                  <a:lnTo>
                    <a:pt x="29957" y="41910"/>
                  </a:lnTo>
                  <a:lnTo>
                    <a:pt x="29384" y="42823"/>
                  </a:lnTo>
                  <a:close/>
                </a:path>
                <a:path w="745489" h="311150">
                  <a:moveTo>
                    <a:pt x="716040" y="43180"/>
                  </a:moveTo>
                  <a:lnTo>
                    <a:pt x="715783" y="42768"/>
                  </a:lnTo>
                  <a:lnTo>
                    <a:pt x="715443" y="41910"/>
                  </a:lnTo>
                  <a:lnTo>
                    <a:pt x="716040" y="43180"/>
                  </a:lnTo>
                  <a:close/>
                </a:path>
                <a:path w="745489" h="311150">
                  <a:moveTo>
                    <a:pt x="743091" y="43180"/>
                  </a:moveTo>
                  <a:lnTo>
                    <a:pt x="716040" y="43180"/>
                  </a:lnTo>
                  <a:lnTo>
                    <a:pt x="715443" y="41910"/>
                  </a:lnTo>
                  <a:lnTo>
                    <a:pt x="742799" y="41910"/>
                  </a:lnTo>
                  <a:lnTo>
                    <a:pt x="743091" y="43180"/>
                  </a:lnTo>
                  <a:close/>
                </a:path>
                <a:path w="745489" h="311150">
                  <a:moveTo>
                    <a:pt x="718399" y="49128"/>
                  </a:moveTo>
                  <a:lnTo>
                    <a:pt x="716967" y="45719"/>
                  </a:lnTo>
                  <a:lnTo>
                    <a:pt x="715783" y="42768"/>
                  </a:lnTo>
                  <a:lnTo>
                    <a:pt x="716040" y="43180"/>
                  </a:lnTo>
                  <a:lnTo>
                    <a:pt x="743091" y="43180"/>
                  </a:lnTo>
                  <a:lnTo>
                    <a:pt x="743968" y="46989"/>
                  </a:lnTo>
                  <a:lnTo>
                    <a:pt x="744222" y="48260"/>
                  </a:lnTo>
                  <a:lnTo>
                    <a:pt x="718199" y="48260"/>
                  </a:lnTo>
                  <a:lnTo>
                    <a:pt x="718399" y="49128"/>
                  </a:lnTo>
                  <a:close/>
                </a:path>
                <a:path w="745489" h="311150">
                  <a:moveTo>
                    <a:pt x="29243" y="43180"/>
                  </a:moveTo>
                  <a:lnTo>
                    <a:pt x="29384" y="42823"/>
                  </a:lnTo>
                  <a:lnTo>
                    <a:pt x="29243" y="43180"/>
                  </a:lnTo>
                  <a:close/>
                </a:path>
                <a:path w="745489" h="311150">
                  <a:moveTo>
                    <a:pt x="27738" y="46989"/>
                  </a:moveTo>
                  <a:lnTo>
                    <a:pt x="28221" y="45719"/>
                  </a:lnTo>
                  <a:lnTo>
                    <a:pt x="27738" y="46989"/>
                  </a:lnTo>
                  <a:close/>
                </a:path>
                <a:path w="745489" h="311150">
                  <a:moveTo>
                    <a:pt x="717450" y="46989"/>
                  </a:moveTo>
                  <a:lnTo>
                    <a:pt x="716948" y="45719"/>
                  </a:lnTo>
                  <a:lnTo>
                    <a:pt x="717450" y="46989"/>
                  </a:lnTo>
                  <a:close/>
                </a:path>
                <a:path w="745489" h="311150">
                  <a:moveTo>
                    <a:pt x="26621" y="49530"/>
                  </a:moveTo>
                  <a:lnTo>
                    <a:pt x="27002" y="48260"/>
                  </a:lnTo>
                  <a:lnTo>
                    <a:pt x="26789" y="49128"/>
                  </a:lnTo>
                  <a:lnTo>
                    <a:pt x="26621" y="49530"/>
                  </a:lnTo>
                  <a:close/>
                </a:path>
                <a:path w="745489" h="311150">
                  <a:moveTo>
                    <a:pt x="26813" y="49072"/>
                  </a:moveTo>
                  <a:lnTo>
                    <a:pt x="27002" y="48260"/>
                  </a:lnTo>
                  <a:lnTo>
                    <a:pt x="27154" y="48260"/>
                  </a:lnTo>
                  <a:lnTo>
                    <a:pt x="26813" y="49072"/>
                  </a:lnTo>
                  <a:close/>
                </a:path>
                <a:path w="745489" h="311150">
                  <a:moveTo>
                    <a:pt x="718568" y="49530"/>
                  </a:moveTo>
                  <a:lnTo>
                    <a:pt x="718386" y="49072"/>
                  </a:lnTo>
                  <a:lnTo>
                    <a:pt x="718199" y="48260"/>
                  </a:lnTo>
                  <a:lnTo>
                    <a:pt x="718568" y="49530"/>
                  </a:lnTo>
                  <a:close/>
                </a:path>
                <a:path w="745489" h="311150">
                  <a:moveTo>
                    <a:pt x="744403" y="49530"/>
                  </a:moveTo>
                  <a:lnTo>
                    <a:pt x="718568" y="49530"/>
                  </a:lnTo>
                  <a:lnTo>
                    <a:pt x="718199" y="48260"/>
                  </a:lnTo>
                  <a:lnTo>
                    <a:pt x="744222" y="48260"/>
                  </a:lnTo>
                  <a:lnTo>
                    <a:pt x="744403" y="49530"/>
                  </a:lnTo>
                  <a:close/>
                </a:path>
                <a:path w="745489" h="311150">
                  <a:moveTo>
                    <a:pt x="26707" y="49530"/>
                  </a:moveTo>
                  <a:lnTo>
                    <a:pt x="26813" y="49072"/>
                  </a:lnTo>
                  <a:lnTo>
                    <a:pt x="26707" y="49530"/>
                  </a:lnTo>
                  <a:close/>
                </a:path>
                <a:path w="745489" h="311150">
                  <a:moveTo>
                    <a:pt x="744946" y="53339"/>
                  </a:moveTo>
                  <a:lnTo>
                    <a:pt x="719368" y="53339"/>
                  </a:lnTo>
                  <a:lnTo>
                    <a:pt x="719114" y="52069"/>
                  </a:lnTo>
                  <a:lnTo>
                    <a:pt x="718399" y="49128"/>
                  </a:lnTo>
                  <a:lnTo>
                    <a:pt x="718568" y="49530"/>
                  </a:lnTo>
                  <a:lnTo>
                    <a:pt x="744403" y="49530"/>
                  </a:lnTo>
                  <a:lnTo>
                    <a:pt x="744946" y="53339"/>
                  </a:lnTo>
                  <a:close/>
                </a:path>
                <a:path w="745489" h="311150">
                  <a:moveTo>
                    <a:pt x="25821" y="53339"/>
                  </a:moveTo>
                  <a:lnTo>
                    <a:pt x="26075" y="52069"/>
                  </a:lnTo>
                  <a:lnTo>
                    <a:pt x="26012" y="52516"/>
                  </a:lnTo>
                  <a:lnTo>
                    <a:pt x="25821" y="53339"/>
                  </a:lnTo>
                  <a:close/>
                </a:path>
                <a:path w="745489" h="311150">
                  <a:moveTo>
                    <a:pt x="26012" y="52516"/>
                  </a:moveTo>
                  <a:lnTo>
                    <a:pt x="26075" y="52069"/>
                  </a:lnTo>
                  <a:lnTo>
                    <a:pt x="26012" y="52516"/>
                  </a:lnTo>
                  <a:close/>
                </a:path>
                <a:path w="745489" h="311150">
                  <a:moveTo>
                    <a:pt x="719176" y="52505"/>
                  </a:moveTo>
                  <a:lnTo>
                    <a:pt x="719076" y="52069"/>
                  </a:lnTo>
                  <a:lnTo>
                    <a:pt x="719176" y="52505"/>
                  </a:lnTo>
                  <a:close/>
                </a:path>
                <a:path w="745489" h="311150">
                  <a:moveTo>
                    <a:pt x="719368" y="53339"/>
                  </a:moveTo>
                  <a:lnTo>
                    <a:pt x="719178" y="52516"/>
                  </a:lnTo>
                  <a:lnTo>
                    <a:pt x="719114" y="52069"/>
                  </a:lnTo>
                  <a:lnTo>
                    <a:pt x="719368" y="53339"/>
                  </a:lnTo>
                  <a:close/>
                </a:path>
                <a:path w="745489" h="311150">
                  <a:moveTo>
                    <a:pt x="745242" y="57150"/>
                  </a:moveTo>
                  <a:lnTo>
                    <a:pt x="719838" y="57150"/>
                  </a:lnTo>
                  <a:lnTo>
                    <a:pt x="719711" y="55880"/>
                  </a:lnTo>
                  <a:lnTo>
                    <a:pt x="719176" y="52505"/>
                  </a:lnTo>
                  <a:lnTo>
                    <a:pt x="719368" y="53339"/>
                  </a:lnTo>
                  <a:lnTo>
                    <a:pt x="744946" y="53339"/>
                  </a:lnTo>
                  <a:lnTo>
                    <a:pt x="745073" y="54610"/>
                  </a:lnTo>
                  <a:lnTo>
                    <a:pt x="745242" y="57150"/>
                  </a:lnTo>
                  <a:close/>
                </a:path>
                <a:path w="745489" h="311150">
                  <a:moveTo>
                    <a:pt x="25897" y="53339"/>
                  </a:moveTo>
                  <a:lnTo>
                    <a:pt x="26012" y="52516"/>
                  </a:lnTo>
                  <a:lnTo>
                    <a:pt x="25897" y="53339"/>
                  </a:lnTo>
                  <a:close/>
                </a:path>
                <a:path w="745489" h="311150">
                  <a:moveTo>
                    <a:pt x="25462" y="56444"/>
                  </a:moveTo>
                  <a:lnTo>
                    <a:pt x="25491" y="55880"/>
                  </a:lnTo>
                  <a:lnTo>
                    <a:pt x="25462" y="56444"/>
                  </a:lnTo>
                  <a:close/>
                </a:path>
                <a:path w="745489" h="311150">
                  <a:moveTo>
                    <a:pt x="719738" y="56448"/>
                  </a:moveTo>
                  <a:lnTo>
                    <a:pt x="719657" y="55880"/>
                  </a:lnTo>
                  <a:lnTo>
                    <a:pt x="719738" y="56448"/>
                  </a:lnTo>
                  <a:close/>
                </a:path>
                <a:path w="745489" h="311150">
                  <a:moveTo>
                    <a:pt x="25427" y="57150"/>
                  </a:moveTo>
                  <a:lnTo>
                    <a:pt x="25462" y="56444"/>
                  </a:lnTo>
                  <a:lnTo>
                    <a:pt x="25427" y="57150"/>
                  </a:lnTo>
                  <a:close/>
                </a:path>
                <a:path w="745489" h="311150">
                  <a:moveTo>
                    <a:pt x="745327" y="60960"/>
                  </a:moveTo>
                  <a:lnTo>
                    <a:pt x="719952" y="60960"/>
                  </a:lnTo>
                  <a:lnTo>
                    <a:pt x="719939" y="59689"/>
                  </a:lnTo>
                  <a:lnTo>
                    <a:pt x="719831" y="58419"/>
                  </a:lnTo>
                  <a:lnTo>
                    <a:pt x="719738" y="56448"/>
                  </a:lnTo>
                  <a:lnTo>
                    <a:pt x="719838" y="57150"/>
                  </a:lnTo>
                  <a:lnTo>
                    <a:pt x="745242" y="57150"/>
                  </a:lnTo>
                  <a:lnTo>
                    <a:pt x="745327" y="60960"/>
                  </a:lnTo>
                  <a:close/>
                </a:path>
                <a:path w="745489" h="311150">
                  <a:moveTo>
                    <a:pt x="25262" y="60451"/>
                  </a:moveTo>
                  <a:lnTo>
                    <a:pt x="25262" y="59689"/>
                  </a:lnTo>
                  <a:lnTo>
                    <a:pt x="25262" y="60451"/>
                  </a:lnTo>
                  <a:close/>
                </a:path>
                <a:path w="745489" h="311150">
                  <a:moveTo>
                    <a:pt x="719939" y="60692"/>
                  </a:moveTo>
                  <a:lnTo>
                    <a:pt x="719892" y="59689"/>
                  </a:lnTo>
                  <a:lnTo>
                    <a:pt x="719939" y="60692"/>
                  </a:lnTo>
                  <a:close/>
                </a:path>
                <a:path w="745489" h="311150">
                  <a:moveTo>
                    <a:pt x="25262" y="60960"/>
                  </a:moveTo>
                  <a:lnTo>
                    <a:pt x="25262" y="60451"/>
                  </a:lnTo>
                  <a:lnTo>
                    <a:pt x="25262" y="60960"/>
                  </a:lnTo>
                  <a:close/>
                </a:path>
                <a:path w="745489" h="311150">
                  <a:moveTo>
                    <a:pt x="745327" y="250189"/>
                  </a:moveTo>
                  <a:lnTo>
                    <a:pt x="719939" y="250189"/>
                  </a:lnTo>
                  <a:lnTo>
                    <a:pt x="719952" y="248919"/>
                  </a:lnTo>
                  <a:lnTo>
                    <a:pt x="719939" y="60692"/>
                  </a:lnTo>
                  <a:lnTo>
                    <a:pt x="719952" y="60960"/>
                  </a:lnTo>
                  <a:lnTo>
                    <a:pt x="745327" y="60960"/>
                  </a:lnTo>
                  <a:lnTo>
                    <a:pt x="745327" y="250189"/>
                  </a:lnTo>
                  <a:close/>
                </a:path>
                <a:path w="745489" h="311150">
                  <a:moveTo>
                    <a:pt x="25262" y="249428"/>
                  </a:moveTo>
                  <a:lnTo>
                    <a:pt x="25237" y="248919"/>
                  </a:lnTo>
                  <a:lnTo>
                    <a:pt x="25262" y="249428"/>
                  </a:lnTo>
                  <a:close/>
                </a:path>
                <a:path w="745489" h="311150">
                  <a:moveTo>
                    <a:pt x="719939" y="249187"/>
                  </a:moveTo>
                  <a:lnTo>
                    <a:pt x="719939" y="248919"/>
                  </a:lnTo>
                  <a:lnTo>
                    <a:pt x="719939" y="249187"/>
                  </a:lnTo>
                  <a:close/>
                </a:path>
                <a:path w="745489" h="311150">
                  <a:moveTo>
                    <a:pt x="745157" y="254000"/>
                  </a:moveTo>
                  <a:lnTo>
                    <a:pt x="719711" y="254000"/>
                  </a:lnTo>
                  <a:lnTo>
                    <a:pt x="719838" y="252730"/>
                  </a:lnTo>
                  <a:lnTo>
                    <a:pt x="719831" y="251460"/>
                  </a:lnTo>
                  <a:lnTo>
                    <a:pt x="719939" y="249187"/>
                  </a:lnTo>
                  <a:lnTo>
                    <a:pt x="719939" y="250189"/>
                  </a:lnTo>
                  <a:lnTo>
                    <a:pt x="745327" y="250189"/>
                  </a:lnTo>
                  <a:lnTo>
                    <a:pt x="745242" y="252730"/>
                  </a:lnTo>
                  <a:lnTo>
                    <a:pt x="745157" y="254000"/>
                  </a:lnTo>
                  <a:close/>
                </a:path>
                <a:path w="745489" h="311150">
                  <a:moveTo>
                    <a:pt x="25300" y="250189"/>
                  </a:moveTo>
                  <a:lnTo>
                    <a:pt x="25262" y="249428"/>
                  </a:lnTo>
                  <a:lnTo>
                    <a:pt x="25300" y="250189"/>
                  </a:lnTo>
                  <a:close/>
                </a:path>
                <a:path w="745489" h="311150">
                  <a:moveTo>
                    <a:pt x="25462" y="253435"/>
                  </a:moveTo>
                  <a:lnTo>
                    <a:pt x="25364" y="252730"/>
                  </a:lnTo>
                  <a:lnTo>
                    <a:pt x="25462" y="253435"/>
                  </a:lnTo>
                  <a:close/>
                </a:path>
                <a:path w="745489" h="311150">
                  <a:moveTo>
                    <a:pt x="719738" y="253431"/>
                  </a:moveTo>
                  <a:lnTo>
                    <a:pt x="719771" y="252730"/>
                  </a:lnTo>
                  <a:lnTo>
                    <a:pt x="719738" y="253431"/>
                  </a:lnTo>
                  <a:close/>
                </a:path>
                <a:path w="745489" h="311150">
                  <a:moveTo>
                    <a:pt x="744765" y="257810"/>
                  </a:moveTo>
                  <a:lnTo>
                    <a:pt x="719114" y="257810"/>
                  </a:lnTo>
                  <a:lnTo>
                    <a:pt x="719368" y="256539"/>
                  </a:lnTo>
                  <a:lnTo>
                    <a:pt x="719738" y="253431"/>
                  </a:lnTo>
                  <a:lnTo>
                    <a:pt x="719711" y="254000"/>
                  </a:lnTo>
                  <a:lnTo>
                    <a:pt x="745157" y="254000"/>
                  </a:lnTo>
                  <a:lnTo>
                    <a:pt x="745073" y="255269"/>
                  </a:lnTo>
                  <a:lnTo>
                    <a:pt x="744946" y="256539"/>
                  </a:lnTo>
                  <a:lnTo>
                    <a:pt x="744765" y="257810"/>
                  </a:lnTo>
                  <a:close/>
                </a:path>
                <a:path w="745489" h="311150">
                  <a:moveTo>
                    <a:pt x="25541" y="254000"/>
                  </a:moveTo>
                  <a:lnTo>
                    <a:pt x="25462" y="253435"/>
                  </a:lnTo>
                  <a:lnTo>
                    <a:pt x="25541" y="254000"/>
                  </a:lnTo>
                  <a:close/>
                </a:path>
                <a:path w="745489" h="311150">
                  <a:moveTo>
                    <a:pt x="26075" y="257810"/>
                  </a:moveTo>
                  <a:lnTo>
                    <a:pt x="25821" y="256539"/>
                  </a:lnTo>
                  <a:lnTo>
                    <a:pt x="26012" y="257363"/>
                  </a:lnTo>
                  <a:lnTo>
                    <a:pt x="26075" y="257810"/>
                  </a:lnTo>
                  <a:close/>
                </a:path>
                <a:path w="745489" h="311150">
                  <a:moveTo>
                    <a:pt x="26012" y="257363"/>
                  </a:moveTo>
                  <a:lnTo>
                    <a:pt x="25821" y="256539"/>
                  </a:lnTo>
                  <a:lnTo>
                    <a:pt x="26012" y="257363"/>
                  </a:lnTo>
                  <a:close/>
                </a:path>
                <a:path w="745489" h="311150">
                  <a:moveTo>
                    <a:pt x="719176" y="257374"/>
                  </a:moveTo>
                  <a:lnTo>
                    <a:pt x="719295" y="256539"/>
                  </a:lnTo>
                  <a:lnTo>
                    <a:pt x="719176" y="257374"/>
                  </a:lnTo>
                  <a:close/>
                </a:path>
                <a:path w="745489" h="311150">
                  <a:moveTo>
                    <a:pt x="719114" y="257810"/>
                  </a:moveTo>
                  <a:lnTo>
                    <a:pt x="719178" y="257363"/>
                  </a:lnTo>
                  <a:lnTo>
                    <a:pt x="719368" y="256539"/>
                  </a:lnTo>
                  <a:lnTo>
                    <a:pt x="719114" y="257810"/>
                  </a:lnTo>
                  <a:close/>
                </a:path>
                <a:path w="745489" h="311150">
                  <a:moveTo>
                    <a:pt x="26116" y="257810"/>
                  </a:moveTo>
                  <a:lnTo>
                    <a:pt x="26012" y="257363"/>
                  </a:lnTo>
                  <a:lnTo>
                    <a:pt x="26116" y="257810"/>
                  </a:lnTo>
                  <a:close/>
                </a:path>
                <a:path w="745489" h="311150">
                  <a:moveTo>
                    <a:pt x="744222" y="261619"/>
                  </a:moveTo>
                  <a:lnTo>
                    <a:pt x="718199" y="261619"/>
                  </a:lnTo>
                  <a:lnTo>
                    <a:pt x="718568" y="260350"/>
                  </a:lnTo>
                  <a:lnTo>
                    <a:pt x="719176" y="257374"/>
                  </a:lnTo>
                  <a:lnTo>
                    <a:pt x="719114" y="257810"/>
                  </a:lnTo>
                  <a:lnTo>
                    <a:pt x="744765" y="257810"/>
                  </a:lnTo>
                  <a:lnTo>
                    <a:pt x="744222" y="261619"/>
                  </a:lnTo>
                  <a:close/>
                </a:path>
                <a:path w="745489" h="311150">
                  <a:moveTo>
                    <a:pt x="27002" y="261619"/>
                  </a:moveTo>
                  <a:lnTo>
                    <a:pt x="26621" y="260350"/>
                  </a:lnTo>
                  <a:lnTo>
                    <a:pt x="26813" y="260807"/>
                  </a:lnTo>
                  <a:lnTo>
                    <a:pt x="27002" y="261619"/>
                  </a:lnTo>
                  <a:close/>
                </a:path>
                <a:path w="745489" h="311150">
                  <a:moveTo>
                    <a:pt x="26813" y="260807"/>
                  </a:moveTo>
                  <a:lnTo>
                    <a:pt x="26621" y="260350"/>
                  </a:lnTo>
                  <a:lnTo>
                    <a:pt x="26813" y="260807"/>
                  </a:lnTo>
                  <a:close/>
                </a:path>
                <a:path w="745489" h="311150">
                  <a:moveTo>
                    <a:pt x="718399" y="260751"/>
                  </a:moveTo>
                  <a:lnTo>
                    <a:pt x="718491" y="260350"/>
                  </a:lnTo>
                  <a:lnTo>
                    <a:pt x="718399" y="260751"/>
                  </a:lnTo>
                  <a:close/>
                </a:path>
                <a:path w="745489" h="311150">
                  <a:moveTo>
                    <a:pt x="718199" y="261619"/>
                  </a:moveTo>
                  <a:lnTo>
                    <a:pt x="718399" y="260751"/>
                  </a:lnTo>
                  <a:lnTo>
                    <a:pt x="718568" y="260350"/>
                  </a:lnTo>
                  <a:lnTo>
                    <a:pt x="718199" y="261619"/>
                  </a:lnTo>
                  <a:close/>
                </a:path>
                <a:path w="745489" h="311150">
                  <a:moveTo>
                    <a:pt x="743676" y="264160"/>
                  </a:moveTo>
                  <a:lnTo>
                    <a:pt x="716967" y="264160"/>
                  </a:lnTo>
                  <a:lnTo>
                    <a:pt x="718399" y="260751"/>
                  </a:lnTo>
                  <a:lnTo>
                    <a:pt x="718199" y="261619"/>
                  </a:lnTo>
                  <a:lnTo>
                    <a:pt x="744222" y="261619"/>
                  </a:lnTo>
                  <a:lnTo>
                    <a:pt x="743968" y="262889"/>
                  </a:lnTo>
                  <a:lnTo>
                    <a:pt x="743676" y="264160"/>
                  </a:lnTo>
                  <a:close/>
                </a:path>
                <a:path w="745489" h="311150">
                  <a:moveTo>
                    <a:pt x="27154" y="261619"/>
                  </a:moveTo>
                  <a:lnTo>
                    <a:pt x="27002" y="261619"/>
                  </a:lnTo>
                  <a:lnTo>
                    <a:pt x="26813" y="260807"/>
                  </a:lnTo>
                  <a:lnTo>
                    <a:pt x="27154" y="261619"/>
                  </a:lnTo>
                  <a:close/>
                </a:path>
                <a:path w="745489" h="311150">
                  <a:moveTo>
                    <a:pt x="28240" y="264160"/>
                  </a:moveTo>
                  <a:lnTo>
                    <a:pt x="27738" y="262889"/>
                  </a:lnTo>
                  <a:lnTo>
                    <a:pt x="28240" y="264160"/>
                  </a:lnTo>
                  <a:close/>
                </a:path>
                <a:path w="745489" h="311150">
                  <a:moveTo>
                    <a:pt x="742799" y="267969"/>
                  </a:moveTo>
                  <a:lnTo>
                    <a:pt x="715443" y="267969"/>
                  </a:lnTo>
                  <a:lnTo>
                    <a:pt x="716040" y="266700"/>
                  </a:lnTo>
                  <a:lnTo>
                    <a:pt x="717450" y="262889"/>
                  </a:lnTo>
                  <a:lnTo>
                    <a:pt x="716967" y="264160"/>
                  </a:lnTo>
                  <a:lnTo>
                    <a:pt x="743676" y="264160"/>
                  </a:lnTo>
                  <a:lnTo>
                    <a:pt x="742799" y="267969"/>
                  </a:lnTo>
                  <a:close/>
                </a:path>
                <a:path w="745489" h="311150">
                  <a:moveTo>
                    <a:pt x="29745" y="267969"/>
                  </a:moveTo>
                  <a:lnTo>
                    <a:pt x="29161" y="266700"/>
                  </a:lnTo>
                  <a:lnTo>
                    <a:pt x="29406" y="267111"/>
                  </a:lnTo>
                  <a:lnTo>
                    <a:pt x="29745" y="267969"/>
                  </a:lnTo>
                  <a:close/>
                </a:path>
                <a:path w="745489" h="311150">
                  <a:moveTo>
                    <a:pt x="29384" y="267056"/>
                  </a:moveTo>
                  <a:lnTo>
                    <a:pt x="29161" y="266700"/>
                  </a:lnTo>
                  <a:lnTo>
                    <a:pt x="29384" y="267056"/>
                  </a:lnTo>
                  <a:close/>
                </a:path>
                <a:path w="745489" h="311150">
                  <a:moveTo>
                    <a:pt x="715783" y="267111"/>
                  </a:moveTo>
                  <a:lnTo>
                    <a:pt x="715945" y="266700"/>
                  </a:lnTo>
                  <a:lnTo>
                    <a:pt x="715783" y="267111"/>
                  </a:lnTo>
                  <a:close/>
                </a:path>
                <a:path w="745489" h="311150">
                  <a:moveTo>
                    <a:pt x="715443" y="267969"/>
                  </a:moveTo>
                  <a:lnTo>
                    <a:pt x="715817" y="267056"/>
                  </a:lnTo>
                  <a:lnTo>
                    <a:pt x="716040" y="266700"/>
                  </a:lnTo>
                  <a:lnTo>
                    <a:pt x="715443" y="267969"/>
                  </a:lnTo>
                  <a:close/>
                </a:path>
                <a:path w="745489" h="311150">
                  <a:moveTo>
                    <a:pt x="29957" y="267969"/>
                  </a:moveTo>
                  <a:lnTo>
                    <a:pt x="29745" y="267969"/>
                  </a:lnTo>
                  <a:lnTo>
                    <a:pt x="29384" y="267056"/>
                  </a:lnTo>
                  <a:lnTo>
                    <a:pt x="29957" y="267969"/>
                  </a:lnTo>
                  <a:close/>
                </a:path>
                <a:path w="745489" h="311150">
                  <a:moveTo>
                    <a:pt x="741885" y="270510"/>
                  </a:moveTo>
                  <a:lnTo>
                    <a:pt x="713653" y="270510"/>
                  </a:lnTo>
                  <a:lnTo>
                    <a:pt x="715783" y="267111"/>
                  </a:lnTo>
                  <a:lnTo>
                    <a:pt x="715443" y="267969"/>
                  </a:lnTo>
                  <a:lnTo>
                    <a:pt x="742799" y="267969"/>
                  </a:lnTo>
                  <a:lnTo>
                    <a:pt x="742418" y="269239"/>
                  </a:lnTo>
                  <a:lnTo>
                    <a:pt x="741885" y="270510"/>
                  </a:lnTo>
                  <a:close/>
                </a:path>
                <a:path w="745489" h="311150">
                  <a:moveTo>
                    <a:pt x="31777" y="270510"/>
                  </a:moveTo>
                  <a:lnTo>
                    <a:pt x="31548" y="270510"/>
                  </a:lnTo>
                  <a:lnTo>
                    <a:pt x="30863" y="269239"/>
                  </a:lnTo>
                  <a:lnTo>
                    <a:pt x="31777" y="270510"/>
                  </a:lnTo>
                  <a:close/>
                </a:path>
                <a:path w="745489" h="311150">
                  <a:moveTo>
                    <a:pt x="740818" y="273050"/>
                  </a:moveTo>
                  <a:lnTo>
                    <a:pt x="711595" y="273050"/>
                  </a:lnTo>
                  <a:lnTo>
                    <a:pt x="714339" y="269239"/>
                  </a:lnTo>
                  <a:lnTo>
                    <a:pt x="713653" y="270510"/>
                  </a:lnTo>
                  <a:lnTo>
                    <a:pt x="741885" y="270510"/>
                  </a:lnTo>
                  <a:lnTo>
                    <a:pt x="740818" y="273050"/>
                  </a:lnTo>
                  <a:close/>
                </a:path>
                <a:path w="745489" h="311150">
                  <a:moveTo>
                    <a:pt x="33856" y="273050"/>
                  </a:moveTo>
                  <a:lnTo>
                    <a:pt x="33606" y="273050"/>
                  </a:lnTo>
                  <a:lnTo>
                    <a:pt x="32831" y="271780"/>
                  </a:lnTo>
                  <a:lnTo>
                    <a:pt x="33856" y="273050"/>
                  </a:lnTo>
                  <a:close/>
                </a:path>
                <a:path w="745489" h="311150">
                  <a:moveTo>
                    <a:pt x="739667" y="275589"/>
                  </a:moveTo>
                  <a:lnTo>
                    <a:pt x="709284" y="275589"/>
                  </a:lnTo>
                  <a:lnTo>
                    <a:pt x="712357" y="271780"/>
                  </a:lnTo>
                  <a:lnTo>
                    <a:pt x="711595" y="273050"/>
                  </a:lnTo>
                  <a:lnTo>
                    <a:pt x="740818" y="273050"/>
                  </a:lnTo>
                  <a:lnTo>
                    <a:pt x="740335" y="274319"/>
                  </a:lnTo>
                  <a:lnTo>
                    <a:pt x="739667" y="275589"/>
                  </a:lnTo>
                  <a:close/>
                </a:path>
                <a:path w="745489" h="311150">
                  <a:moveTo>
                    <a:pt x="36180" y="275589"/>
                  </a:moveTo>
                  <a:lnTo>
                    <a:pt x="35905" y="275589"/>
                  </a:lnTo>
                  <a:lnTo>
                    <a:pt x="35054" y="274319"/>
                  </a:lnTo>
                  <a:lnTo>
                    <a:pt x="36180" y="275589"/>
                  </a:lnTo>
                  <a:close/>
                </a:path>
                <a:path w="745489" h="311150">
                  <a:moveTo>
                    <a:pt x="738329" y="278130"/>
                  </a:moveTo>
                  <a:lnTo>
                    <a:pt x="706769" y="278130"/>
                  </a:lnTo>
                  <a:lnTo>
                    <a:pt x="710148" y="274319"/>
                  </a:lnTo>
                  <a:lnTo>
                    <a:pt x="709284" y="275589"/>
                  </a:lnTo>
                  <a:lnTo>
                    <a:pt x="739667" y="275589"/>
                  </a:lnTo>
                  <a:lnTo>
                    <a:pt x="738329" y="278130"/>
                  </a:lnTo>
                  <a:close/>
                </a:path>
                <a:path w="745489" h="311150">
                  <a:moveTo>
                    <a:pt x="39327" y="278130"/>
                  </a:moveTo>
                  <a:lnTo>
                    <a:pt x="38432" y="278130"/>
                  </a:lnTo>
                  <a:lnTo>
                    <a:pt x="37492" y="276860"/>
                  </a:lnTo>
                  <a:lnTo>
                    <a:pt x="39327" y="278130"/>
                  </a:lnTo>
                  <a:close/>
                </a:path>
                <a:path w="745489" h="311150">
                  <a:moveTo>
                    <a:pt x="733757" y="285750"/>
                  </a:moveTo>
                  <a:lnTo>
                    <a:pt x="684367" y="285750"/>
                  </a:lnTo>
                  <a:lnTo>
                    <a:pt x="689243" y="284480"/>
                  </a:lnTo>
                  <a:lnTo>
                    <a:pt x="691440" y="284480"/>
                  </a:lnTo>
                  <a:lnTo>
                    <a:pt x="696012" y="283210"/>
                  </a:lnTo>
                  <a:lnTo>
                    <a:pt x="698032" y="283210"/>
                  </a:lnTo>
                  <a:lnTo>
                    <a:pt x="702197" y="280669"/>
                  </a:lnTo>
                  <a:lnTo>
                    <a:pt x="701118" y="280669"/>
                  </a:lnTo>
                  <a:lnTo>
                    <a:pt x="705042" y="279400"/>
                  </a:lnTo>
                  <a:lnTo>
                    <a:pt x="704039" y="279400"/>
                  </a:lnTo>
                  <a:lnTo>
                    <a:pt x="707696" y="276860"/>
                  </a:lnTo>
                  <a:lnTo>
                    <a:pt x="706769" y="278130"/>
                  </a:lnTo>
                  <a:lnTo>
                    <a:pt x="738329" y="278130"/>
                  </a:lnTo>
                  <a:lnTo>
                    <a:pt x="737745" y="279400"/>
                  </a:lnTo>
                  <a:lnTo>
                    <a:pt x="735357" y="283210"/>
                  </a:lnTo>
                  <a:lnTo>
                    <a:pt x="734671" y="284480"/>
                  </a:lnTo>
                  <a:lnTo>
                    <a:pt x="733757" y="285750"/>
                  </a:lnTo>
                  <a:close/>
                </a:path>
                <a:path w="745489" h="311150">
                  <a:moveTo>
                    <a:pt x="50383" y="283210"/>
                  </a:moveTo>
                  <a:lnTo>
                    <a:pt x="47157" y="283210"/>
                  </a:lnTo>
                  <a:lnTo>
                    <a:pt x="46014" y="281939"/>
                  </a:lnTo>
                  <a:lnTo>
                    <a:pt x="50383" y="283210"/>
                  </a:lnTo>
                  <a:close/>
                </a:path>
                <a:path w="745489" h="311150">
                  <a:moveTo>
                    <a:pt x="698032" y="283210"/>
                  </a:moveTo>
                  <a:lnTo>
                    <a:pt x="694806" y="283210"/>
                  </a:lnTo>
                  <a:lnTo>
                    <a:pt x="699187" y="281939"/>
                  </a:lnTo>
                  <a:lnTo>
                    <a:pt x="698032" y="283210"/>
                  </a:lnTo>
                  <a:close/>
                </a:path>
                <a:path w="745489" h="311150">
                  <a:moveTo>
                    <a:pt x="709055" y="306069"/>
                  </a:moveTo>
                  <a:lnTo>
                    <a:pt x="36133" y="306069"/>
                  </a:lnTo>
                  <a:lnTo>
                    <a:pt x="31968" y="303530"/>
                  </a:lnTo>
                  <a:lnTo>
                    <a:pt x="713221" y="303530"/>
                  </a:lnTo>
                  <a:lnTo>
                    <a:pt x="709055" y="306069"/>
                  </a:lnTo>
                  <a:close/>
                </a:path>
                <a:path w="745489" h="311150">
                  <a:moveTo>
                    <a:pt x="703544" y="307339"/>
                  </a:moveTo>
                  <a:lnTo>
                    <a:pt x="41658" y="307339"/>
                  </a:lnTo>
                  <a:lnTo>
                    <a:pt x="37276" y="306069"/>
                  </a:lnTo>
                  <a:lnTo>
                    <a:pt x="707912" y="306069"/>
                  </a:lnTo>
                  <a:lnTo>
                    <a:pt x="703544" y="307339"/>
                  </a:lnTo>
                  <a:close/>
                </a:path>
                <a:path w="745489" h="311150">
                  <a:moveTo>
                    <a:pt x="696520" y="309880"/>
                  </a:moveTo>
                  <a:lnTo>
                    <a:pt x="48668" y="309880"/>
                  </a:lnTo>
                  <a:lnTo>
                    <a:pt x="47423" y="308610"/>
                  </a:lnTo>
                  <a:lnTo>
                    <a:pt x="42864" y="307339"/>
                  </a:lnTo>
                  <a:lnTo>
                    <a:pt x="702337" y="307339"/>
                  </a:lnTo>
                  <a:lnTo>
                    <a:pt x="697778" y="308610"/>
                  </a:lnTo>
                  <a:lnTo>
                    <a:pt x="696520" y="309880"/>
                  </a:lnTo>
                  <a:close/>
                </a:path>
                <a:path w="745489" h="311150">
                  <a:moveTo>
                    <a:pt x="685014" y="311150"/>
                  </a:moveTo>
                  <a:lnTo>
                    <a:pt x="59539" y="309880"/>
                  </a:lnTo>
                  <a:lnTo>
                    <a:pt x="685649" y="309880"/>
                  </a:lnTo>
                  <a:lnTo>
                    <a:pt x="685014" y="31115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980232" y="267494"/>
            <a:ext cx="303974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spc="-5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Klik</a:t>
            </a:r>
            <a:r>
              <a:rPr b="0" spc="434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b="0" spc="-5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Pilih</a:t>
            </a:r>
            <a:r>
              <a:rPr b="0" spc="-15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b="0" spc="-5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File</a:t>
            </a:r>
            <a:r>
              <a:rPr b="0" spc="-1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b="0" spc="-5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dan</a:t>
            </a:r>
            <a:r>
              <a:rPr b="0" spc="-15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Browse</a:t>
            </a:r>
            <a:r>
              <a:rPr b="0" spc="-5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lagi</a:t>
            </a:r>
          </a:p>
        </p:txBody>
      </p:sp>
      <p:sp>
        <p:nvSpPr>
          <p:cNvPr id="7" name="object 3"/>
          <p:cNvSpPr txBox="1"/>
          <p:nvPr/>
        </p:nvSpPr>
        <p:spPr>
          <a:xfrm>
            <a:off x="1141539" y="4155926"/>
            <a:ext cx="7266305" cy="11336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000" b="1" i="0">
                <a:solidFill>
                  <a:srgbClr val="16375E"/>
                </a:solidFill>
                <a:latin typeface="Calibri" panose="020F0502020204030204"/>
                <a:ea typeface="+mj-ea"/>
                <a:cs typeface="Calibri" panose="020F0502020204030204"/>
              </a:defRPr>
            </a:lvl1pPr>
          </a:lstStyle>
          <a:p>
            <a:pPr marL="12700" marR="5080">
              <a:spcBef>
                <a:spcPts val="100"/>
              </a:spcBef>
            </a:pPr>
            <a:r>
              <a:rPr lang="en-ID" sz="1800" kern="0" spc="-5" dirty="0" err="1">
                <a:solidFill>
                  <a:srgbClr val="4F81BC"/>
                </a:solidFill>
              </a:rPr>
              <a:t>Apabila</a:t>
            </a:r>
            <a:r>
              <a:rPr lang="en-ID" sz="1800" kern="0" spc="-5" dirty="0">
                <a:solidFill>
                  <a:srgbClr val="4F81BC"/>
                </a:solidFill>
              </a:rPr>
              <a:t> </a:t>
            </a:r>
            <a:r>
              <a:rPr lang="en-ID" sz="1800" kern="0" spc="-10" dirty="0" err="1">
                <a:solidFill>
                  <a:srgbClr val="4F81BC"/>
                </a:solidFill>
              </a:rPr>
              <a:t>Karya</a:t>
            </a:r>
            <a:r>
              <a:rPr lang="en-ID" sz="1800" kern="0" dirty="0">
                <a:solidFill>
                  <a:srgbClr val="4F81BC"/>
                </a:solidFill>
              </a:rPr>
              <a:t> </a:t>
            </a:r>
            <a:r>
              <a:rPr lang="en-ID" sz="1800" kern="0" spc="-5" dirty="0" err="1">
                <a:solidFill>
                  <a:srgbClr val="4F81BC"/>
                </a:solidFill>
              </a:rPr>
              <a:t>berisi</a:t>
            </a:r>
            <a:r>
              <a:rPr lang="en-ID" sz="1800" kern="0" dirty="0">
                <a:solidFill>
                  <a:srgbClr val="4F81BC"/>
                </a:solidFill>
              </a:rPr>
              <a:t> </a:t>
            </a:r>
            <a:r>
              <a:rPr lang="en-ID" sz="1800" kern="0" spc="-5" dirty="0">
                <a:solidFill>
                  <a:srgbClr val="4F81BC"/>
                </a:solidFill>
              </a:rPr>
              <a:t>audio</a:t>
            </a:r>
            <a:r>
              <a:rPr lang="en-ID" sz="1800" kern="0" dirty="0">
                <a:solidFill>
                  <a:srgbClr val="4F81BC"/>
                </a:solidFill>
              </a:rPr>
              <a:t> </a:t>
            </a:r>
            <a:r>
              <a:rPr lang="en-ID" sz="1800" kern="0" spc="-5" dirty="0">
                <a:solidFill>
                  <a:srgbClr val="4F81BC"/>
                </a:solidFill>
              </a:rPr>
              <a:t>visual</a:t>
            </a:r>
            <a:r>
              <a:rPr lang="en-ID" sz="1800" kern="0" dirty="0">
                <a:solidFill>
                  <a:srgbClr val="4F81BC"/>
                </a:solidFill>
              </a:rPr>
              <a:t> </a:t>
            </a:r>
            <a:r>
              <a:rPr lang="en-ID" sz="1800" kern="0" spc="-10" dirty="0" err="1">
                <a:solidFill>
                  <a:srgbClr val="4F81BC"/>
                </a:solidFill>
              </a:rPr>
              <a:t>dengan</a:t>
            </a:r>
            <a:r>
              <a:rPr lang="en-ID" sz="1800" kern="0" dirty="0">
                <a:solidFill>
                  <a:srgbClr val="4F81BC"/>
                </a:solidFill>
              </a:rPr>
              <a:t> </a:t>
            </a:r>
            <a:r>
              <a:rPr lang="en-ID" sz="1800" kern="0" spc="-15" dirty="0" err="1">
                <a:solidFill>
                  <a:srgbClr val="4F81BC"/>
                </a:solidFill>
              </a:rPr>
              <a:t>ukuran</a:t>
            </a:r>
            <a:r>
              <a:rPr lang="en-ID" sz="1800" kern="0" spc="-5" dirty="0">
                <a:solidFill>
                  <a:srgbClr val="4F81BC"/>
                </a:solidFill>
              </a:rPr>
              <a:t> </a:t>
            </a:r>
            <a:r>
              <a:rPr lang="en-ID" sz="1800" kern="0" spc="-5" dirty="0" err="1">
                <a:solidFill>
                  <a:srgbClr val="4F81BC"/>
                </a:solidFill>
              </a:rPr>
              <a:t>besar</a:t>
            </a:r>
            <a:r>
              <a:rPr lang="en-ID" sz="1800" kern="0" dirty="0">
                <a:solidFill>
                  <a:srgbClr val="4F81BC"/>
                </a:solidFill>
              </a:rPr>
              <a:t> </a:t>
            </a:r>
            <a:r>
              <a:rPr lang="en-ID" sz="1800" kern="0" spc="-5" dirty="0">
                <a:solidFill>
                  <a:srgbClr val="4F81BC"/>
                </a:solidFill>
              </a:rPr>
              <a:t>dan</a:t>
            </a:r>
            <a:r>
              <a:rPr lang="en-ID" sz="1800" kern="0" dirty="0">
                <a:solidFill>
                  <a:srgbClr val="4F81BC"/>
                </a:solidFill>
              </a:rPr>
              <a:t> </a:t>
            </a:r>
            <a:r>
              <a:rPr lang="en-ID" sz="1800" kern="0" spc="-10" dirty="0" err="1">
                <a:solidFill>
                  <a:srgbClr val="4F81BC"/>
                </a:solidFill>
              </a:rPr>
              <a:t>durasi</a:t>
            </a:r>
            <a:r>
              <a:rPr lang="en-ID" sz="1800" kern="0" dirty="0">
                <a:solidFill>
                  <a:srgbClr val="4F81BC"/>
                </a:solidFill>
              </a:rPr>
              <a:t> </a:t>
            </a:r>
            <a:r>
              <a:rPr lang="en-ID" sz="1800" kern="0" spc="-5" dirty="0">
                <a:solidFill>
                  <a:srgbClr val="4F81BC"/>
                </a:solidFill>
              </a:rPr>
              <a:t>lama </a:t>
            </a:r>
            <a:r>
              <a:rPr lang="en-ID" sz="1800" kern="0" spc="-10" dirty="0" err="1">
                <a:solidFill>
                  <a:srgbClr val="4F81BC"/>
                </a:solidFill>
              </a:rPr>
              <a:t>maka</a:t>
            </a:r>
            <a:r>
              <a:rPr lang="en-ID" sz="1800" kern="0" spc="-10" dirty="0">
                <a:solidFill>
                  <a:srgbClr val="4F81BC"/>
                </a:solidFill>
              </a:rPr>
              <a:t> </a:t>
            </a:r>
            <a:r>
              <a:rPr lang="en-ID" sz="1800" kern="0" spc="-390" dirty="0">
                <a:solidFill>
                  <a:srgbClr val="4F81BC"/>
                </a:solidFill>
              </a:rPr>
              <a:t> </a:t>
            </a:r>
            <a:r>
              <a:rPr lang="en-ID" sz="1800" kern="0" spc="-10" dirty="0" err="1">
                <a:solidFill>
                  <a:srgbClr val="4F81BC"/>
                </a:solidFill>
              </a:rPr>
              <a:t>dibuatkan</a:t>
            </a:r>
            <a:r>
              <a:rPr lang="en-ID" sz="1800" kern="0" spc="10" dirty="0">
                <a:solidFill>
                  <a:srgbClr val="4F81BC"/>
                </a:solidFill>
              </a:rPr>
              <a:t> </a:t>
            </a:r>
            <a:r>
              <a:rPr lang="en-ID" sz="1800" kern="0" spc="-5" dirty="0" err="1">
                <a:solidFill>
                  <a:srgbClr val="4F81BC"/>
                </a:solidFill>
              </a:rPr>
              <a:t>edisi</a:t>
            </a:r>
            <a:r>
              <a:rPr lang="en-ID" sz="1800" kern="0" spc="-10" dirty="0">
                <a:solidFill>
                  <a:srgbClr val="4F81BC"/>
                </a:solidFill>
              </a:rPr>
              <a:t> </a:t>
            </a:r>
            <a:r>
              <a:rPr lang="en-ID" sz="1800" kern="0" spc="-5" dirty="0" err="1">
                <a:solidFill>
                  <a:srgbClr val="4F81BC"/>
                </a:solidFill>
              </a:rPr>
              <a:t>ringkas</a:t>
            </a:r>
            <a:r>
              <a:rPr lang="en-ID" sz="1800" kern="0" dirty="0">
                <a:solidFill>
                  <a:srgbClr val="4F81BC"/>
                </a:solidFill>
              </a:rPr>
              <a:t> </a:t>
            </a:r>
            <a:r>
              <a:rPr lang="en-ID" sz="1800" kern="0" spc="-10" dirty="0" err="1">
                <a:solidFill>
                  <a:srgbClr val="4F81BC"/>
                </a:solidFill>
              </a:rPr>
              <a:t>atau</a:t>
            </a:r>
            <a:r>
              <a:rPr lang="en-ID" sz="1800" kern="0" spc="-5" dirty="0">
                <a:solidFill>
                  <a:srgbClr val="4F81BC"/>
                </a:solidFill>
              </a:rPr>
              <a:t> </a:t>
            </a:r>
            <a:r>
              <a:rPr lang="en-ID" sz="1800" kern="0" spc="-15" dirty="0" err="1">
                <a:solidFill>
                  <a:srgbClr val="4F81BC"/>
                </a:solidFill>
              </a:rPr>
              <a:t>trailernya</a:t>
            </a:r>
            <a:r>
              <a:rPr lang="en-ID" sz="1800" kern="0" spc="-15" dirty="0">
                <a:solidFill>
                  <a:srgbClr val="4F81BC"/>
                </a:solidFill>
              </a:rPr>
              <a:t> (</a:t>
            </a:r>
            <a:r>
              <a:rPr lang="en-ID" sz="1800" u="sng" kern="0" spc="-15" dirty="0" err="1">
                <a:solidFill>
                  <a:srgbClr val="4F81BC"/>
                </a:solidFill>
              </a:rPr>
              <a:t>maksimal</a:t>
            </a:r>
            <a:r>
              <a:rPr lang="en-ID" sz="1800" u="sng" kern="0" spc="-15" dirty="0">
                <a:solidFill>
                  <a:srgbClr val="4F81BC"/>
                </a:solidFill>
              </a:rPr>
              <a:t> 50 MB</a:t>
            </a:r>
            <a:r>
              <a:rPr lang="en-ID" sz="1800" kern="0" spc="-15" dirty="0">
                <a:solidFill>
                  <a:srgbClr val="4F81BC"/>
                </a:solidFill>
              </a:rPr>
              <a:t>), </a:t>
            </a:r>
            <a:r>
              <a:rPr lang="nn-NO" sz="1800" b="1" spc="-5" dirty="0">
                <a:latin typeface="Arial" panose="020B0604020202020204"/>
                <a:cs typeface="Arial" panose="020B0604020202020204"/>
              </a:rPr>
              <a:t>Untuk versi</a:t>
            </a:r>
            <a:r>
              <a:rPr lang="nn-NO" sz="1800" b="1" spc="5" dirty="0">
                <a:latin typeface="Arial" panose="020B0604020202020204"/>
                <a:cs typeface="Arial" panose="020B0604020202020204"/>
              </a:rPr>
              <a:t> </a:t>
            </a:r>
            <a:r>
              <a:rPr lang="nn-NO" sz="1800" b="1" dirty="0">
                <a:latin typeface="Arial" panose="020B0604020202020204"/>
                <a:cs typeface="Arial" panose="020B0604020202020204"/>
              </a:rPr>
              <a:t>full </a:t>
            </a:r>
            <a:r>
              <a:rPr lang="nn-NO" sz="1800" b="1" spc="-5" dirty="0">
                <a:latin typeface="Arial" panose="020B0604020202020204"/>
                <a:cs typeface="Arial" panose="020B0604020202020204"/>
              </a:rPr>
              <a:t>video</a:t>
            </a:r>
            <a:r>
              <a:rPr lang="nn-NO" sz="1800" b="1" spc="5" dirty="0">
                <a:latin typeface="Arial" panose="020B0604020202020204"/>
                <a:cs typeface="Arial" panose="020B0604020202020204"/>
              </a:rPr>
              <a:t> </a:t>
            </a:r>
            <a:r>
              <a:rPr lang="nn-NO" sz="1800" b="1" spc="-5" dirty="0">
                <a:latin typeface="Arial" panose="020B0604020202020204"/>
                <a:cs typeface="Arial" panose="020B0604020202020204"/>
              </a:rPr>
              <a:t>dapat</a:t>
            </a:r>
            <a:r>
              <a:rPr lang="nn-NO" sz="1800" b="1" dirty="0">
                <a:latin typeface="Arial" panose="020B0604020202020204"/>
                <a:cs typeface="Arial" panose="020B0604020202020204"/>
              </a:rPr>
              <a:t> </a:t>
            </a:r>
            <a:r>
              <a:rPr lang="nn-NO" sz="1800" b="1" spc="-5" dirty="0">
                <a:latin typeface="Arial" panose="020B0604020202020204"/>
                <a:cs typeface="Arial" panose="020B0604020202020204"/>
              </a:rPr>
              <a:t>diupload</a:t>
            </a:r>
            <a:r>
              <a:rPr lang="nn-NO" sz="1800" b="1" spc="5" dirty="0">
                <a:latin typeface="Arial" panose="020B0604020202020204"/>
                <a:cs typeface="Arial" panose="020B0604020202020204"/>
              </a:rPr>
              <a:t> </a:t>
            </a:r>
            <a:r>
              <a:rPr lang="nn-NO" sz="1800" b="1" dirty="0">
                <a:latin typeface="Arial" panose="020B0604020202020204"/>
                <a:cs typeface="Arial" panose="020B0604020202020204"/>
              </a:rPr>
              <a:t>di </a:t>
            </a:r>
            <a:r>
              <a:rPr lang="nn-NO" sz="1800" b="1" spc="-5" dirty="0">
                <a:latin typeface="Arial" panose="020B0604020202020204"/>
                <a:cs typeface="Arial" panose="020B0604020202020204"/>
              </a:rPr>
              <a:t>youtube</a:t>
            </a:r>
            <a:endParaRPr lang="nn-NO" sz="1800" dirty="0">
              <a:latin typeface="Arial" panose="020B0604020202020204"/>
              <a:cs typeface="Arial" panose="020B0604020202020204"/>
            </a:endParaRPr>
          </a:p>
          <a:p>
            <a:pPr marL="12700" marR="5080">
              <a:spcBef>
                <a:spcPts val="100"/>
              </a:spcBef>
            </a:pPr>
            <a:endParaRPr lang="en-ID" sz="1800" kern="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63267" y="1059180"/>
            <a:ext cx="5876925" cy="3304540"/>
            <a:chOff x="1763267" y="1059180"/>
            <a:chExt cx="5876925" cy="33045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63267" y="1059180"/>
              <a:ext cx="5876544" cy="330403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135359" y="3567163"/>
              <a:ext cx="817880" cy="328295"/>
            </a:xfrm>
            <a:custGeom>
              <a:avLst/>
              <a:gdLst/>
              <a:ahLst/>
              <a:cxnLst/>
              <a:rect l="l" t="t" r="r" b="b"/>
              <a:pathLst>
                <a:path w="817879" h="328295">
                  <a:moveTo>
                    <a:pt x="804786" y="328244"/>
                  </a:moveTo>
                  <a:lnTo>
                    <a:pt x="12700" y="328244"/>
                  </a:lnTo>
                  <a:lnTo>
                    <a:pt x="10223" y="328002"/>
                  </a:lnTo>
                  <a:lnTo>
                    <a:pt x="0" y="315544"/>
                  </a:lnTo>
                  <a:lnTo>
                    <a:pt x="0" y="12700"/>
                  </a:lnTo>
                  <a:lnTo>
                    <a:pt x="12700" y="0"/>
                  </a:lnTo>
                  <a:lnTo>
                    <a:pt x="804786" y="0"/>
                  </a:lnTo>
                  <a:lnTo>
                    <a:pt x="817486" y="12700"/>
                  </a:lnTo>
                  <a:lnTo>
                    <a:pt x="25400" y="12700"/>
                  </a:lnTo>
                  <a:lnTo>
                    <a:pt x="12700" y="25400"/>
                  </a:lnTo>
                  <a:lnTo>
                    <a:pt x="25400" y="25400"/>
                  </a:lnTo>
                  <a:lnTo>
                    <a:pt x="25400" y="302844"/>
                  </a:lnTo>
                  <a:lnTo>
                    <a:pt x="12700" y="302844"/>
                  </a:lnTo>
                  <a:lnTo>
                    <a:pt x="25400" y="315544"/>
                  </a:lnTo>
                  <a:lnTo>
                    <a:pt x="817486" y="315544"/>
                  </a:lnTo>
                  <a:lnTo>
                    <a:pt x="817245" y="318020"/>
                  </a:lnTo>
                  <a:lnTo>
                    <a:pt x="807275" y="328002"/>
                  </a:lnTo>
                  <a:lnTo>
                    <a:pt x="804786" y="328244"/>
                  </a:lnTo>
                  <a:close/>
                </a:path>
                <a:path w="817879" h="328295">
                  <a:moveTo>
                    <a:pt x="25400" y="25400"/>
                  </a:moveTo>
                  <a:lnTo>
                    <a:pt x="12700" y="25400"/>
                  </a:lnTo>
                  <a:lnTo>
                    <a:pt x="25400" y="12700"/>
                  </a:lnTo>
                  <a:lnTo>
                    <a:pt x="25400" y="25400"/>
                  </a:lnTo>
                  <a:close/>
                </a:path>
                <a:path w="817879" h="328295">
                  <a:moveTo>
                    <a:pt x="792086" y="25400"/>
                  </a:moveTo>
                  <a:lnTo>
                    <a:pt x="25400" y="25400"/>
                  </a:lnTo>
                  <a:lnTo>
                    <a:pt x="25400" y="12700"/>
                  </a:lnTo>
                  <a:lnTo>
                    <a:pt x="792086" y="12700"/>
                  </a:lnTo>
                  <a:lnTo>
                    <a:pt x="792086" y="25400"/>
                  </a:lnTo>
                  <a:close/>
                </a:path>
                <a:path w="817879" h="328295">
                  <a:moveTo>
                    <a:pt x="792086" y="315544"/>
                  </a:moveTo>
                  <a:lnTo>
                    <a:pt x="792086" y="12700"/>
                  </a:lnTo>
                  <a:lnTo>
                    <a:pt x="804786" y="25400"/>
                  </a:lnTo>
                  <a:lnTo>
                    <a:pt x="817486" y="25400"/>
                  </a:lnTo>
                  <a:lnTo>
                    <a:pt x="817486" y="302844"/>
                  </a:lnTo>
                  <a:lnTo>
                    <a:pt x="804786" y="302844"/>
                  </a:lnTo>
                  <a:lnTo>
                    <a:pt x="792086" y="315544"/>
                  </a:lnTo>
                  <a:close/>
                </a:path>
                <a:path w="817879" h="328295">
                  <a:moveTo>
                    <a:pt x="817486" y="25400"/>
                  </a:moveTo>
                  <a:lnTo>
                    <a:pt x="804786" y="25400"/>
                  </a:lnTo>
                  <a:lnTo>
                    <a:pt x="792086" y="12700"/>
                  </a:lnTo>
                  <a:lnTo>
                    <a:pt x="817486" y="12700"/>
                  </a:lnTo>
                  <a:lnTo>
                    <a:pt x="817486" y="25400"/>
                  </a:lnTo>
                  <a:close/>
                </a:path>
                <a:path w="817879" h="328295">
                  <a:moveTo>
                    <a:pt x="25400" y="315544"/>
                  </a:moveTo>
                  <a:lnTo>
                    <a:pt x="12700" y="302844"/>
                  </a:lnTo>
                  <a:lnTo>
                    <a:pt x="25400" y="302844"/>
                  </a:lnTo>
                  <a:lnTo>
                    <a:pt x="25400" y="315544"/>
                  </a:lnTo>
                  <a:close/>
                </a:path>
                <a:path w="817879" h="328295">
                  <a:moveTo>
                    <a:pt x="792086" y="315544"/>
                  </a:moveTo>
                  <a:lnTo>
                    <a:pt x="25400" y="315544"/>
                  </a:lnTo>
                  <a:lnTo>
                    <a:pt x="25400" y="302844"/>
                  </a:lnTo>
                  <a:lnTo>
                    <a:pt x="792086" y="302844"/>
                  </a:lnTo>
                  <a:lnTo>
                    <a:pt x="792086" y="315544"/>
                  </a:lnTo>
                  <a:close/>
                </a:path>
                <a:path w="817879" h="328295">
                  <a:moveTo>
                    <a:pt x="817486" y="315544"/>
                  </a:moveTo>
                  <a:lnTo>
                    <a:pt x="792086" y="315544"/>
                  </a:lnTo>
                  <a:lnTo>
                    <a:pt x="804786" y="302844"/>
                  </a:lnTo>
                  <a:lnTo>
                    <a:pt x="817486" y="302844"/>
                  </a:lnTo>
                  <a:lnTo>
                    <a:pt x="817486" y="315544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2857488" y="4572014"/>
            <a:ext cx="317246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Arial MT"/>
                <a:cs typeface="Arial MT"/>
              </a:rPr>
              <a:t>Kemudian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Klik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Show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Option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942755" y="267271"/>
            <a:ext cx="318643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spc="-25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Tampilan</a:t>
            </a:r>
            <a:r>
              <a:rPr b="0" spc="-3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b="0" spc="-5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hasil</a:t>
            </a:r>
            <a:r>
              <a:rPr b="0" spc="-25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b="0" spc="-5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unggahan</a:t>
            </a:r>
            <a:r>
              <a:rPr b="0" spc="-25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b="0" spc="-15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Karya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5394" y="46646"/>
            <a:ext cx="2496185" cy="6343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4000" spc="-5" dirty="0" err="1">
                <a:solidFill>
                  <a:srgbClr val="252525"/>
                </a:solidFill>
              </a:rPr>
              <a:t>Bimtek</a:t>
            </a:r>
            <a:r>
              <a:rPr sz="4000" spc="-75" dirty="0">
                <a:solidFill>
                  <a:srgbClr val="252525"/>
                </a:solidFill>
              </a:rPr>
              <a:t> </a:t>
            </a:r>
            <a:r>
              <a:rPr sz="4000" spc="-5" dirty="0">
                <a:solidFill>
                  <a:srgbClr val="252525"/>
                </a:solidFill>
              </a:rPr>
              <a:t>?</a:t>
            </a:r>
            <a:endParaRPr sz="4000" dirty="0"/>
          </a:p>
        </p:txBody>
      </p:sp>
      <p:grpSp>
        <p:nvGrpSpPr>
          <p:cNvPr id="3" name="object 3"/>
          <p:cNvGrpSpPr/>
          <p:nvPr/>
        </p:nvGrpSpPr>
        <p:grpSpPr>
          <a:xfrm>
            <a:off x="1331640" y="1419622"/>
            <a:ext cx="1833280" cy="2508311"/>
            <a:chOff x="2023770" y="1343334"/>
            <a:chExt cx="2290445" cy="322008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48769" y="1343334"/>
              <a:ext cx="765400" cy="73756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48769" y="2169304"/>
              <a:ext cx="765400" cy="73756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48769" y="2995261"/>
              <a:ext cx="765400" cy="73756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23770" y="1354645"/>
              <a:ext cx="1547863" cy="160040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548769" y="3825398"/>
              <a:ext cx="765400" cy="73756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029574" y="2952318"/>
              <a:ext cx="1543570" cy="159908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823055" y="2429002"/>
              <a:ext cx="237896" cy="23722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823055" y="4065816"/>
              <a:ext cx="241973" cy="241973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3827399" y="3212287"/>
              <a:ext cx="282575" cy="282575"/>
            </a:xfrm>
            <a:custGeom>
              <a:avLst/>
              <a:gdLst/>
              <a:ahLst/>
              <a:cxnLst/>
              <a:rect l="l" t="t" r="r" b="b"/>
              <a:pathLst>
                <a:path w="282575" h="282575">
                  <a:moveTo>
                    <a:pt x="141020" y="282054"/>
                  </a:moveTo>
                  <a:lnTo>
                    <a:pt x="82334" y="223354"/>
                  </a:lnTo>
                  <a:lnTo>
                    <a:pt x="72175" y="235222"/>
                  </a:lnTo>
                  <a:lnTo>
                    <a:pt x="68319" y="244775"/>
                  </a:lnTo>
                  <a:lnTo>
                    <a:pt x="65349" y="254424"/>
                  </a:lnTo>
                  <a:lnTo>
                    <a:pt x="57848" y="266585"/>
                  </a:lnTo>
                  <a:lnTo>
                    <a:pt x="46337" y="273775"/>
                  </a:lnTo>
                  <a:lnTo>
                    <a:pt x="34226" y="275296"/>
                  </a:lnTo>
                  <a:lnTo>
                    <a:pt x="23144" y="272623"/>
                  </a:lnTo>
                  <a:lnTo>
                    <a:pt x="14719" y="267233"/>
                  </a:lnTo>
                  <a:lnTo>
                    <a:pt x="8982" y="258492"/>
                  </a:lnTo>
                  <a:lnTo>
                    <a:pt x="6372" y="248077"/>
                  </a:lnTo>
                  <a:lnTo>
                    <a:pt x="7586" y="237149"/>
                  </a:lnTo>
                  <a:lnTo>
                    <a:pt x="13322" y="226872"/>
                  </a:lnTo>
                  <a:lnTo>
                    <a:pt x="23364" y="218020"/>
                  </a:lnTo>
                  <a:lnTo>
                    <a:pt x="34232" y="213644"/>
                  </a:lnTo>
                  <a:lnTo>
                    <a:pt x="45415" y="208522"/>
                  </a:lnTo>
                  <a:lnTo>
                    <a:pt x="56400" y="197434"/>
                  </a:lnTo>
                  <a:lnTo>
                    <a:pt x="0" y="141020"/>
                  </a:lnTo>
                  <a:lnTo>
                    <a:pt x="57861" y="83159"/>
                  </a:lnTo>
                  <a:lnTo>
                    <a:pt x="69274" y="94237"/>
                  </a:lnTo>
                  <a:lnTo>
                    <a:pt x="74504" y="105521"/>
                  </a:lnTo>
                  <a:lnTo>
                    <a:pt x="78895" y="116485"/>
                  </a:lnTo>
                  <a:lnTo>
                    <a:pt x="87795" y="126606"/>
                  </a:lnTo>
                  <a:lnTo>
                    <a:pt x="98071" y="132349"/>
                  </a:lnTo>
                  <a:lnTo>
                    <a:pt x="108999" y="133567"/>
                  </a:lnTo>
                  <a:lnTo>
                    <a:pt x="119415" y="130958"/>
                  </a:lnTo>
                  <a:lnTo>
                    <a:pt x="128155" y="125221"/>
                  </a:lnTo>
                  <a:lnTo>
                    <a:pt x="133540" y="116796"/>
                  </a:lnTo>
                  <a:lnTo>
                    <a:pt x="136212" y="105713"/>
                  </a:lnTo>
                  <a:lnTo>
                    <a:pt x="134690" y="93598"/>
                  </a:lnTo>
                  <a:lnTo>
                    <a:pt x="127495" y="82080"/>
                  </a:lnTo>
                  <a:lnTo>
                    <a:pt x="115263" y="74554"/>
                  </a:lnTo>
                  <a:lnTo>
                    <a:pt x="105557" y="71583"/>
                  </a:lnTo>
                  <a:lnTo>
                    <a:pt x="95910" y="67631"/>
                  </a:lnTo>
                  <a:lnTo>
                    <a:pt x="83858" y="57162"/>
                  </a:lnTo>
                  <a:lnTo>
                    <a:pt x="141020" y="0"/>
                  </a:lnTo>
                  <a:lnTo>
                    <a:pt x="199707" y="58673"/>
                  </a:lnTo>
                  <a:lnTo>
                    <a:pt x="210085" y="46678"/>
                  </a:lnTo>
                  <a:lnTo>
                    <a:pt x="214009" y="37060"/>
                  </a:lnTo>
                  <a:lnTo>
                    <a:pt x="216982" y="27368"/>
                  </a:lnTo>
                  <a:lnTo>
                    <a:pt x="224510" y="15151"/>
                  </a:lnTo>
                  <a:lnTo>
                    <a:pt x="236021" y="7956"/>
                  </a:lnTo>
                  <a:lnTo>
                    <a:pt x="248132" y="6435"/>
                  </a:lnTo>
                  <a:lnTo>
                    <a:pt x="259214" y="9111"/>
                  </a:lnTo>
                  <a:lnTo>
                    <a:pt x="267639" y="14503"/>
                  </a:lnTo>
                  <a:lnTo>
                    <a:pt x="273376" y="23243"/>
                  </a:lnTo>
                  <a:lnTo>
                    <a:pt x="275985" y="33659"/>
                  </a:lnTo>
                  <a:lnTo>
                    <a:pt x="274767" y="44587"/>
                  </a:lnTo>
                  <a:lnTo>
                    <a:pt x="269024" y="54863"/>
                  </a:lnTo>
                  <a:lnTo>
                    <a:pt x="258926" y="63748"/>
                  </a:lnTo>
                  <a:lnTo>
                    <a:pt x="247989" y="68132"/>
                  </a:lnTo>
                  <a:lnTo>
                    <a:pt x="236734" y="73330"/>
                  </a:lnTo>
                  <a:lnTo>
                    <a:pt x="225678" y="84658"/>
                  </a:lnTo>
                  <a:lnTo>
                    <a:pt x="282041" y="141020"/>
                  </a:lnTo>
                  <a:lnTo>
                    <a:pt x="225767" y="197307"/>
                  </a:lnTo>
                  <a:lnTo>
                    <a:pt x="214906" y="186392"/>
                  </a:lnTo>
                  <a:lnTo>
                    <a:pt x="209857" y="175283"/>
                  </a:lnTo>
                  <a:lnTo>
                    <a:pt x="205490" y="164487"/>
                  </a:lnTo>
                  <a:lnTo>
                    <a:pt x="196672" y="154508"/>
                  </a:lnTo>
                  <a:lnTo>
                    <a:pt x="186395" y="148772"/>
                  </a:lnTo>
                  <a:lnTo>
                    <a:pt x="175467" y="147558"/>
                  </a:lnTo>
                  <a:lnTo>
                    <a:pt x="165052" y="150168"/>
                  </a:lnTo>
                  <a:lnTo>
                    <a:pt x="156311" y="155905"/>
                  </a:lnTo>
                  <a:lnTo>
                    <a:pt x="150919" y="164330"/>
                  </a:lnTo>
                  <a:lnTo>
                    <a:pt x="148243" y="175412"/>
                  </a:lnTo>
                  <a:lnTo>
                    <a:pt x="149764" y="187523"/>
                  </a:lnTo>
                  <a:lnTo>
                    <a:pt x="156959" y="199034"/>
                  </a:lnTo>
                  <a:lnTo>
                    <a:pt x="169063" y="206510"/>
                  </a:lnTo>
                  <a:lnTo>
                    <a:pt x="178668" y="209478"/>
                  </a:lnTo>
                  <a:lnTo>
                    <a:pt x="188147" y="213262"/>
                  </a:lnTo>
                  <a:lnTo>
                    <a:pt x="199872" y="223189"/>
                  </a:lnTo>
                  <a:lnTo>
                    <a:pt x="141020" y="282054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834523" y="1616087"/>
              <a:ext cx="247103" cy="231292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3211863" y="1065205"/>
            <a:ext cx="5824633" cy="3288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780">
              <a:lnSpc>
                <a:spcPts val="2000"/>
              </a:lnSpc>
              <a:spcBef>
                <a:spcPts val="100"/>
              </a:spcBef>
            </a:pPr>
            <a:r>
              <a:rPr sz="1800" b="1" spc="-15" dirty="0" err="1">
                <a:solidFill>
                  <a:srgbClr val="0D0D0D"/>
                </a:solidFill>
                <a:latin typeface="Calibri" panose="020F0502020204030204"/>
                <a:cs typeface="Calibri" panose="020F0502020204030204"/>
              </a:rPr>
              <a:t>Perlunya</a:t>
            </a:r>
            <a:r>
              <a:rPr sz="1800" b="1" spc="-30" dirty="0">
                <a:solidFill>
                  <a:srgbClr val="0D0D0D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lang="en-US" b="1" spc="-5" dirty="0" err="1">
                <a:solidFill>
                  <a:srgbClr val="0D0D0D"/>
                </a:solidFill>
                <a:latin typeface="Calibri" panose="020F0502020204030204"/>
                <a:cs typeface="Calibri" panose="020F0502020204030204"/>
              </a:rPr>
              <a:t>Bimtek</a:t>
            </a:r>
            <a:endParaRPr sz="1800" dirty="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ts val="1520"/>
              </a:lnSpc>
            </a:pPr>
            <a:r>
              <a:rPr sz="1400" spc="-10" dirty="0">
                <a:latin typeface="Calibri" panose="020F0502020204030204"/>
                <a:cs typeface="Calibri" panose="020F0502020204030204"/>
              </a:rPr>
              <a:t>1. </a:t>
            </a:r>
            <a:r>
              <a:rPr sz="1400" spc="-10" dirty="0" smtClean="0">
                <a:latin typeface="Calibri" panose="020F0502020204030204"/>
                <a:cs typeface="Calibri" panose="020F0502020204030204"/>
              </a:rPr>
              <a:t>Media </a:t>
            </a:r>
            <a:r>
              <a:rPr sz="1400" spc="-10" dirty="0" err="1">
                <a:latin typeface="Calibri" panose="020F0502020204030204"/>
                <a:cs typeface="Calibri" panose="020F0502020204030204"/>
              </a:rPr>
              <a:t>penyampai</a:t>
            </a:r>
            <a:r>
              <a:rPr sz="1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-5" dirty="0" err="1" smtClean="0">
                <a:latin typeface="Calibri" panose="020F0502020204030204"/>
                <a:cs typeface="Calibri" panose="020F0502020204030204"/>
              </a:rPr>
              <a:t>Pesan</a:t>
            </a:r>
            <a:r>
              <a:rPr sz="1400" spc="-5" dirty="0" smtClean="0">
                <a:latin typeface="Calibri" panose="020F0502020204030204"/>
                <a:cs typeface="Calibri" panose="020F0502020204030204"/>
              </a:rPr>
              <a:t> /</a:t>
            </a:r>
            <a:r>
              <a:rPr sz="1400" spc="-10" dirty="0" err="1" smtClean="0">
                <a:latin typeface="Calibri" panose="020F0502020204030204"/>
                <a:cs typeface="Calibri" panose="020F0502020204030204"/>
              </a:rPr>
              <a:t>Informasi</a:t>
            </a:r>
            <a:endParaRPr sz="1400" dirty="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</a:pPr>
            <a:r>
              <a:rPr sz="1400" spc="-10" dirty="0">
                <a:latin typeface="Calibri" panose="020F0502020204030204"/>
                <a:cs typeface="Calibri" panose="020F0502020204030204"/>
              </a:rPr>
              <a:t>2. </a:t>
            </a:r>
            <a:r>
              <a:rPr sz="1400" spc="-10" dirty="0" err="1">
                <a:latin typeface="Calibri" panose="020F0502020204030204"/>
                <a:cs typeface="Calibri" panose="020F0502020204030204"/>
              </a:rPr>
              <a:t>Perlu</a:t>
            </a:r>
            <a:r>
              <a:rPr sz="14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-5" dirty="0">
                <a:latin typeface="Calibri" panose="020F0502020204030204"/>
                <a:cs typeface="Calibri" panose="020F0502020204030204"/>
              </a:rPr>
              <a:t>persamaan</a:t>
            </a:r>
            <a:r>
              <a:rPr sz="1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-5" dirty="0">
                <a:latin typeface="Calibri" panose="020F0502020204030204"/>
                <a:cs typeface="Calibri" panose="020F0502020204030204"/>
              </a:rPr>
              <a:t>pemahaman</a:t>
            </a:r>
            <a:endParaRPr sz="1400" dirty="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</a:pPr>
            <a:r>
              <a:rPr sz="1400" spc="-15" dirty="0">
                <a:latin typeface="Calibri" panose="020F0502020204030204"/>
                <a:cs typeface="Calibri" panose="020F0502020204030204"/>
              </a:rPr>
              <a:t>3. </a:t>
            </a:r>
            <a:r>
              <a:rPr sz="1400" spc="-15" dirty="0" err="1">
                <a:latin typeface="Calibri" panose="020F0502020204030204"/>
                <a:cs typeface="Calibri" panose="020F0502020204030204"/>
              </a:rPr>
              <a:t>Aturan-aturan</a:t>
            </a:r>
            <a:r>
              <a:rPr sz="1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-5" dirty="0">
                <a:latin typeface="Calibri" panose="020F0502020204030204"/>
                <a:cs typeface="Calibri" panose="020F0502020204030204"/>
              </a:rPr>
              <a:t>khusus</a:t>
            </a:r>
            <a:r>
              <a:rPr sz="1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-5" dirty="0" err="1">
                <a:latin typeface="Calibri" panose="020F0502020204030204"/>
                <a:cs typeface="Calibri" panose="020F0502020204030204"/>
              </a:rPr>
              <a:t>perlu</a:t>
            </a:r>
            <a:r>
              <a:rPr sz="1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sz="1400" spc="5" dirty="0" err="1">
                <a:latin typeface="Calibri" panose="020F0502020204030204"/>
                <a:cs typeface="Calibri" panose="020F0502020204030204"/>
              </a:rPr>
              <a:t>di</a:t>
            </a:r>
            <a:r>
              <a:rPr sz="1400" spc="-5" dirty="0" err="1">
                <a:latin typeface="Calibri" panose="020F0502020204030204"/>
                <a:cs typeface="Calibri" panose="020F0502020204030204"/>
              </a:rPr>
              <a:t>sosialisasi</a:t>
            </a:r>
            <a:r>
              <a:rPr lang="en-US" sz="1400" spc="-5" dirty="0" err="1">
                <a:latin typeface="Calibri" panose="020F0502020204030204"/>
                <a:cs typeface="Calibri" panose="020F0502020204030204"/>
              </a:rPr>
              <a:t>kan</a:t>
            </a:r>
            <a:endParaRPr lang="en-US" sz="1400" spc="-5" dirty="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</a:pPr>
            <a:endParaRPr sz="1400" dirty="0">
              <a:latin typeface="Calibri" panose="020F0502020204030204"/>
              <a:cs typeface="Calibri" panose="020F0502020204030204"/>
            </a:endParaRPr>
          </a:p>
          <a:p>
            <a:pPr marL="17780">
              <a:lnSpc>
                <a:spcPts val="1995"/>
              </a:lnSpc>
              <a:spcBef>
                <a:spcPts val="495"/>
              </a:spcBef>
            </a:pPr>
            <a:r>
              <a:rPr sz="1800" b="1" spc="-25" dirty="0">
                <a:solidFill>
                  <a:srgbClr val="0D0D0D"/>
                </a:solidFill>
                <a:latin typeface="Arial" panose="020B0604020202020204"/>
                <a:cs typeface="Arial" panose="020B0604020202020204"/>
              </a:rPr>
              <a:t>Tujuan</a:t>
            </a:r>
            <a:endParaRPr sz="1800" dirty="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515"/>
              </a:lnSpc>
            </a:pPr>
            <a:r>
              <a:rPr sz="1400" spc="-5" dirty="0">
                <a:latin typeface="Calibri" panose="020F0502020204030204"/>
                <a:cs typeface="Calibri" panose="020F0502020204030204"/>
              </a:rPr>
              <a:t>1. </a:t>
            </a:r>
            <a:r>
              <a:rPr sz="1400" spc="-5" dirty="0" err="1">
                <a:latin typeface="Calibri" panose="020F0502020204030204"/>
                <a:cs typeface="Calibri" panose="020F0502020204030204"/>
              </a:rPr>
              <a:t>Mendukung</a:t>
            </a:r>
            <a:r>
              <a:rPr sz="14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-15" dirty="0">
                <a:latin typeface="Calibri" panose="020F0502020204030204"/>
                <a:cs typeface="Calibri" panose="020F0502020204030204"/>
              </a:rPr>
              <a:t>kelancaran </a:t>
            </a:r>
            <a:r>
              <a:rPr sz="1400" spc="-5" dirty="0">
                <a:latin typeface="Calibri" panose="020F0502020204030204"/>
                <a:cs typeface="Calibri" panose="020F0502020204030204"/>
              </a:rPr>
              <a:t>proses</a:t>
            </a:r>
            <a:r>
              <a:rPr sz="14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-10" dirty="0">
                <a:latin typeface="Calibri" panose="020F0502020204030204"/>
                <a:cs typeface="Calibri" panose="020F0502020204030204"/>
              </a:rPr>
              <a:t>layanan</a:t>
            </a:r>
            <a:endParaRPr sz="1400" dirty="0">
              <a:latin typeface="Calibri" panose="020F0502020204030204"/>
              <a:cs typeface="Calibri" panose="020F0502020204030204"/>
            </a:endParaRPr>
          </a:p>
          <a:p>
            <a:pPr marL="12700" marR="117475">
              <a:lnSpc>
                <a:spcPct val="100000"/>
              </a:lnSpc>
            </a:pPr>
            <a:r>
              <a:rPr sz="1400" spc="-5" dirty="0">
                <a:latin typeface="Calibri" panose="020F0502020204030204"/>
                <a:cs typeface="Calibri" panose="020F0502020204030204"/>
              </a:rPr>
              <a:t>2. </a:t>
            </a:r>
            <a:r>
              <a:rPr sz="1400" spc="-5" dirty="0" err="1" smtClean="0">
                <a:latin typeface="Calibri" panose="020F0502020204030204"/>
                <a:cs typeface="Calibri" panose="020F0502020204030204"/>
              </a:rPr>
              <a:t>Meminimalisir</a:t>
            </a:r>
            <a:r>
              <a:rPr sz="1400" spc="-5" dirty="0" smtClean="0">
                <a:latin typeface="Calibri" panose="020F0502020204030204"/>
                <a:cs typeface="Calibri" panose="020F0502020204030204"/>
              </a:rPr>
              <a:t> </a:t>
            </a:r>
            <a:r>
              <a:rPr sz="1400" spc="-5" dirty="0" err="1" smtClean="0">
                <a:latin typeface="Calibri" panose="020F0502020204030204"/>
                <a:cs typeface="Calibri" panose="020F0502020204030204"/>
              </a:rPr>
              <a:t>kendala</a:t>
            </a:r>
            <a:r>
              <a:rPr sz="1400" spc="-5" dirty="0" smtClean="0">
                <a:latin typeface="Calibri" panose="020F0502020204030204"/>
                <a:cs typeface="Calibri" panose="020F0502020204030204"/>
              </a:rPr>
              <a:t> yang </a:t>
            </a:r>
            <a:r>
              <a:rPr sz="1400" spc="-5" dirty="0" err="1" smtClean="0">
                <a:latin typeface="Calibri" panose="020F0502020204030204"/>
                <a:cs typeface="Calibri" panose="020F0502020204030204"/>
              </a:rPr>
              <a:t>bi</a:t>
            </a:r>
            <a:r>
              <a:rPr lang="en-US" sz="1400" spc="-5" dirty="0" err="1" smtClean="0">
                <a:latin typeface="Calibri" panose="020F0502020204030204"/>
                <a:cs typeface="Calibri" panose="020F0502020204030204"/>
              </a:rPr>
              <a:t>s</a:t>
            </a:r>
            <a:r>
              <a:rPr lang="id-ID" sz="1400" spc="-5" dirty="0" smtClean="0">
                <a:latin typeface="Calibri" panose="020F0502020204030204"/>
                <a:cs typeface="Calibri" panose="020F0502020204030204"/>
              </a:rPr>
              <a:t>a</a:t>
            </a:r>
            <a:r>
              <a:rPr sz="1400" spc="-5" dirty="0" smtClean="0">
                <a:latin typeface="Calibri" panose="020F0502020204030204"/>
                <a:cs typeface="Calibri" panose="020F0502020204030204"/>
              </a:rPr>
              <a:t> </a:t>
            </a:r>
            <a:r>
              <a:rPr sz="1400" spc="-5" dirty="0" err="1" smtClean="0">
                <a:latin typeface="Calibri" panose="020F0502020204030204"/>
                <a:cs typeface="Calibri" panose="020F0502020204030204"/>
              </a:rPr>
              <a:t>muncul</a:t>
            </a:r>
            <a:r>
              <a:rPr sz="1400" spc="-10" dirty="0" smtClean="0">
                <a:latin typeface="Calibri" panose="020F0502020204030204"/>
                <a:cs typeface="Calibri" panose="020F0502020204030204"/>
              </a:rPr>
              <a:t> </a:t>
            </a:r>
            <a:r>
              <a:rPr sz="1400" spc="-305" dirty="0" smtClean="0">
                <a:latin typeface="Calibri" panose="020F0502020204030204"/>
                <a:cs typeface="Calibri" panose="020F0502020204030204"/>
              </a:rPr>
              <a:t> </a:t>
            </a:r>
            <a:endParaRPr lang="en-US" sz="1400" spc="-305" dirty="0">
              <a:latin typeface="Calibri" panose="020F0502020204030204"/>
              <a:cs typeface="Calibri" panose="020F0502020204030204"/>
            </a:endParaRPr>
          </a:p>
          <a:p>
            <a:pPr marL="12700" marR="117475">
              <a:lnSpc>
                <a:spcPct val="100000"/>
              </a:lnSpc>
            </a:pPr>
            <a:r>
              <a:rPr lang="en-US" sz="1400" spc="-305" dirty="0">
                <a:latin typeface="Calibri" panose="020F0502020204030204"/>
                <a:cs typeface="Calibri" panose="020F0502020204030204"/>
              </a:rPr>
              <a:t>.</a:t>
            </a:r>
            <a:r>
              <a:rPr lang="en-US" sz="1400" spc="-10" dirty="0">
                <a:latin typeface="Calibri" panose="020F0502020204030204"/>
                <a:cs typeface="Calibri" panose="020F0502020204030204"/>
              </a:rPr>
              <a:t>3. </a:t>
            </a:r>
            <a:r>
              <a:rPr lang="en-US" sz="1400" spc="-10" dirty="0" err="1">
                <a:latin typeface="Calibri" panose="020F0502020204030204"/>
                <a:cs typeface="Calibri" panose="020F0502020204030204"/>
              </a:rPr>
              <a:t>Layanan</a:t>
            </a:r>
            <a:r>
              <a:rPr lang="en-US" sz="1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-15" dirty="0" err="1">
                <a:latin typeface="Calibri" panose="020F0502020204030204"/>
                <a:cs typeface="Calibri" panose="020F0502020204030204"/>
              </a:rPr>
              <a:t>efektif</a:t>
            </a:r>
            <a:r>
              <a:rPr sz="1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&amp;</a:t>
            </a:r>
            <a:r>
              <a:rPr sz="1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-5" dirty="0" err="1" smtClean="0">
                <a:latin typeface="Calibri" panose="020F0502020204030204"/>
                <a:cs typeface="Calibri" panose="020F0502020204030204"/>
              </a:rPr>
              <a:t>efisien</a:t>
            </a:r>
            <a:endParaRPr sz="1400" spc="-5" dirty="0" smtClean="0">
              <a:latin typeface="Calibri" panose="020F0502020204030204"/>
              <a:cs typeface="Calibri" panose="020F0502020204030204"/>
            </a:endParaRPr>
          </a:p>
          <a:p>
            <a:pPr marL="17780">
              <a:lnSpc>
                <a:spcPts val="1995"/>
              </a:lnSpc>
              <a:spcBef>
                <a:spcPts val="1065"/>
              </a:spcBef>
            </a:pPr>
            <a:r>
              <a:rPr sz="1800" b="1" spc="-5" dirty="0" err="1" smtClean="0">
                <a:solidFill>
                  <a:srgbClr val="0D0D0D"/>
                </a:solidFill>
                <a:latin typeface="Arial" panose="020B0604020202020204"/>
                <a:cs typeface="Arial" panose="020B0604020202020204"/>
              </a:rPr>
              <a:t>Materi</a:t>
            </a:r>
            <a:r>
              <a:rPr sz="1800" b="1" spc="-40" dirty="0" smtClean="0">
                <a:solidFill>
                  <a:srgbClr val="0D0D0D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b="1" spc="-5" dirty="0" err="1">
                <a:solidFill>
                  <a:srgbClr val="0D0D0D"/>
                </a:solidFill>
                <a:latin typeface="Arial" panose="020B0604020202020204"/>
                <a:cs typeface="Arial" panose="020B0604020202020204"/>
              </a:rPr>
              <a:t>Bimtek</a:t>
            </a:r>
            <a:endParaRPr sz="1800" dirty="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515"/>
              </a:lnSpc>
            </a:pPr>
            <a:r>
              <a:rPr sz="1400" spc="-5" dirty="0">
                <a:latin typeface="Calibri" panose="020F0502020204030204"/>
                <a:cs typeface="Calibri" panose="020F0502020204030204"/>
              </a:rPr>
              <a:t>1. </a:t>
            </a:r>
            <a:r>
              <a:rPr sz="1400" spc="-5" dirty="0" err="1">
                <a:latin typeface="Calibri" panose="020F0502020204030204"/>
                <a:cs typeface="Calibri" panose="020F0502020204030204"/>
              </a:rPr>
              <a:t>Unggah</a:t>
            </a:r>
            <a:r>
              <a:rPr sz="1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-5" dirty="0">
                <a:latin typeface="Calibri" panose="020F0502020204030204"/>
                <a:cs typeface="Calibri" panose="020F0502020204030204"/>
              </a:rPr>
              <a:t>Mandiri</a:t>
            </a:r>
            <a:endParaRPr sz="1400" dirty="0">
              <a:latin typeface="Calibri" panose="020F0502020204030204"/>
              <a:cs typeface="Calibri" panose="020F0502020204030204"/>
            </a:endParaRPr>
          </a:p>
          <a:p>
            <a:pPr marL="12700" marR="1365250">
              <a:lnSpc>
                <a:spcPct val="100000"/>
              </a:lnSpc>
            </a:pPr>
            <a:r>
              <a:rPr sz="1400" spc="-5" dirty="0">
                <a:latin typeface="Calibri" panose="020F0502020204030204"/>
                <a:cs typeface="Calibri" panose="020F0502020204030204"/>
              </a:rPr>
              <a:t>2. </a:t>
            </a:r>
            <a:r>
              <a:rPr sz="1400" spc="-5" dirty="0" err="1">
                <a:latin typeface="Calibri" panose="020F0502020204030204"/>
                <a:cs typeface="Calibri" panose="020F0502020204030204"/>
              </a:rPr>
              <a:t>Pengumpulan</a:t>
            </a:r>
            <a:r>
              <a:rPr sz="1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-35" dirty="0" smtClean="0">
                <a:latin typeface="Calibri" panose="020F0502020204030204"/>
                <a:cs typeface="Calibri" panose="020F0502020204030204"/>
              </a:rPr>
              <a:t>TA</a:t>
            </a:r>
            <a:r>
              <a:rPr lang="en-US" sz="1400" spc="-35" dirty="0" smtClean="0">
                <a:latin typeface="Calibri" panose="020F0502020204030204"/>
                <a:cs typeface="Calibri" panose="020F0502020204030204"/>
              </a:rPr>
              <a:t> </a:t>
            </a:r>
            <a:r>
              <a:rPr lang="en-US" sz="1400" spc="-35" dirty="0" err="1" smtClean="0">
                <a:latin typeface="Calibri" panose="020F0502020204030204"/>
                <a:cs typeface="Calibri" panose="020F0502020204030204"/>
              </a:rPr>
              <a:t>Tercetak</a:t>
            </a:r>
            <a:endParaRPr lang="en-US" sz="1400" spc="-35" dirty="0">
              <a:latin typeface="Calibri" panose="020F0502020204030204"/>
              <a:cs typeface="Calibri" panose="020F0502020204030204"/>
            </a:endParaRPr>
          </a:p>
          <a:p>
            <a:pPr marL="12700" marR="1365250">
              <a:lnSpc>
                <a:spcPct val="100000"/>
              </a:lnSpc>
            </a:pPr>
            <a:r>
              <a:rPr lang="en-US" sz="1400" spc="-15" dirty="0">
                <a:latin typeface="Calibri" panose="020F0502020204030204"/>
                <a:cs typeface="Calibri" panose="020F0502020204030204"/>
              </a:rPr>
              <a:t>3. </a:t>
            </a:r>
            <a:r>
              <a:rPr sz="1400" spc="-15" dirty="0" smtClean="0">
                <a:latin typeface="Calibri" panose="020F0502020204030204"/>
                <a:cs typeface="Calibri" panose="020F0502020204030204"/>
              </a:rPr>
              <a:t>DVD/</a:t>
            </a:r>
            <a:r>
              <a:rPr sz="1400" spc="-15" dirty="0" err="1" smtClean="0">
                <a:latin typeface="Calibri" panose="020F0502020204030204"/>
                <a:cs typeface="Calibri" panose="020F0502020204030204"/>
              </a:rPr>
              <a:t>Flashdisk</a:t>
            </a:r>
            <a:r>
              <a:rPr sz="1400" spc="-15" dirty="0" smtClean="0">
                <a:latin typeface="Calibri" panose="020F0502020204030204"/>
                <a:cs typeface="Calibri" panose="020F0502020204030204"/>
              </a:rPr>
              <a:t> </a:t>
            </a:r>
            <a:r>
              <a:rPr sz="1400" spc="-15" dirty="0" err="1">
                <a:latin typeface="Calibri" panose="020F0502020204030204"/>
                <a:cs typeface="Calibri" panose="020F0502020204030204"/>
              </a:rPr>
              <a:t>Karya</a:t>
            </a:r>
            <a:r>
              <a:rPr lang="en-US" sz="1400" spc="-15" dirty="0">
                <a:latin typeface="Calibri" panose="020F0502020204030204"/>
                <a:cs typeface="Calibri" panose="020F0502020204030204"/>
              </a:rPr>
              <a:t> dan </a:t>
            </a:r>
            <a:r>
              <a:rPr sz="1400" spc="-15" dirty="0" err="1">
                <a:latin typeface="Calibri" panose="020F0502020204030204"/>
                <a:cs typeface="Calibri" panose="020F0502020204030204"/>
              </a:rPr>
              <a:t>Karya</a:t>
            </a:r>
            <a:r>
              <a:rPr sz="1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-15" dirty="0" err="1">
                <a:latin typeface="Calibri" panose="020F0502020204030204"/>
                <a:cs typeface="Calibri" panose="020F0502020204030204"/>
              </a:rPr>
              <a:t>Cetak</a:t>
            </a:r>
            <a:r>
              <a:rPr lang="en-US" sz="1400" spc="-15" dirty="0">
                <a:latin typeface="Calibri" panose="020F0502020204030204"/>
                <a:cs typeface="Calibri" panose="020F0502020204030204"/>
              </a:rPr>
              <a:t> (</a:t>
            </a:r>
            <a:r>
              <a:rPr lang="en-US" sz="1400" spc="-15" dirty="0" err="1">
                <a:latin typeface="Calibri" panose="020F0502020204030204"/>
                <a:cs typeface="Calibri" panose="020F0502020204030204"/>
              </a:rPr>
              <a:t>bagi</a:t>
            </a:r>
            <a:r>
              <a:rPr lang="en-US" sz="1400" spc="-15" dirty="0">
                <a:latin typeface="Calibri" panose="020F0502020204030204"/>
                <a:cs typeface="Calibri" panose="020F0502020204030204"/>
              </a:rPr>
              <a:t> yang </a:t>
            </a:r>
            <a:r>
              <a:rPr lang="id-ID" sz="1400" spc="-15" dirty="0" smtClean="0">
                <a:latin typeface="Calibri" panose="020F0502020204030204"/>
                <a:cs typeface="Calibri" panose="020F0502020204030204"/>
              </a:rPr>
              <a:t>membuat) </a:t>
            </a:r>
            <a:endParaRPr lang="en-US" sz="1400" spc="-15" dirty="0">
              <a:latin typeface="Calibri" panose="020F0502020204030204"/>
              <a:cs typeface="Calibri" panose="020F0502020204030204"/>
            </a:endParaRPr>
          </a:p>
          <a:p>
            <a:pPr marL="12700" marR="1365250">
              <a:lnSpc>
                <a:spcPct val="100000"/>
              </a:lnSpc>
            </a:pPr>
            <a:r>
              <a:rPr lang="en-ID" sz="1400" spc="-5" dirty="0">
                <a:latin typeface="Calibri" panose="020F0502020204030204"/>
                <a:cs typeface="Calibri" panose="020F0502020204030204"/>
              </a:rPr>
              <a:t>4. </a:t>
            </a:r>
            <a:r>
              <a:rPr lang="en-ID" sz="1400" spc="-5" dirty="0" err="1">
                <a:latin typeface="Calibri" panose="020F0502020204030204"/>
                <a:cs typeface="Calibri" panose="020F0502020204030204"/>
              </a:rPr>
              <a:t>Bebas</a:t>
            </a:r>
            <a:r>
              <a:rPr lang="en-ID" sz="1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lang="id-ID" sz="1400" spc="-5" dirty="0" smtClean="0">
                <a:latin typeface="Calibri" panose="020F0502020204030204"/>
                <a:cs typeface="Calibri" panose="020F0502020204030204"/>
              </a:rPr>
              <a:t>Pustaka</a:t>
            </a:r>
            <a:endParaRPr lang="en-ID" sz="1400" dirty="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8463" y="2282547"/>
            <a:ext cx="1240262" cy="1068841"/>
          </a:xfrm>
          <a:custGeom>
            <a:avLst/>
            <a:gdLst/>
            <a:ahLst/>
            <a:cxnLst/>
            <a:rect l="l" t="t" r="r" b="b"/>
            <a:pathLst>
              <a:path w="1616075" h="1563370">
                <a:moveTo>
                  <a:pt x="1150759" y="937526"/>
                </a:moveTo>
                <a:lnTo>
                  <a:pt x="476973" y="749973"/>
                </a:lnTo>
                <a:lnTo>
                  <a:pt x="476973" y="247408"/>
                </a:lnTo>
                <a:lnTo>
                  <a:pt x="1150759" y="59842"/>
                </a:lnTo>
                <a:lnTo>
                  <a:pt x="1150759" y="937526"/>
                </a:lnTo>
                <a:close/>
              </a:path>
              <a:path w="1616075" h="1563370">
                <a:moveTo>
                  <a:pt x="427697" y="751992"/>
                </a:moveTo>
                <a:lnTo>
                  <a:pt x="71285" y="751992"/>
                </a:lnTo>
                <a:lnTo>
                  <a:pt x="43537" y="746390"/>
                </a:lnTo>
                <a:lnTo>
                  <a:pt x="20878" y="731113"/>
                </a:lnTo>
                <a:lnTo>
                  <a:pt x="5601" y="708454"/>
                </a:lnTo>
                <a:lnTo>
                  <a:pt x="0" y="680707"/>
                </a:lnTo>
                <a:lnTo>
                  <a:pt x="0" y="316674"/>
                </a:lnTo>
                <a:lnTo>
                  <a:pt x="5601" y="288926"/>
                </a:lnTo>
                <a:lnTo>
                  <a:pt x="20878" y="266268"/>
                </a:lnTo>
                <a:lnTo>
                  <a:pt x="43537" y="250991"/>
                </a:lnTo>
                <a:lnTo>
                  <a:pt x="71285" y="245389"/>
                </a:lnTo>
                <a:lnTo>
                  <a:pt x="427697" y="245389"/>
                </a:lnTo>
                <a:lnTo>
                  <a:pt x="427697" y="751992"/>
                </a:lnTo>
                <a:close/>
              </a:path>
              <a:path w="1616075" h="1563370">
                <a:moveTo>
                  <a:pt x="412972" y="1563168"/>
                </a:moveTo>
                <a:lnTo>
                  <a:pt x="385298" y="1553644"/>
                </a:lnTo>
                <a:lnTo>
                  <a:pt x="363216" y="1534439"/>
                </a:lnTo>
                <a:lnTo>
                  <a:pt x="349732" y="1507286"/>
                </a:lnTo>
                <a:lnTo>
                  <a:pt x="211886" y="992860"/>
                </a:lnTo>
                <a:lnTo>
                  <a:pt x="191637" y="986582"/>
                </a:lnTo>
                <a:lnTo>
                  <a:pt x="174059" y="974907"/>
                </a:lnTo>
                <a:lnTo>
                  <a:pt x="160301" y="958543"/>
                </a:lnTo>
                <a:lnTo>
                  <a:pt x="151511" y="938199"/>
                </a:lnTo>
                <a:lnTo>
                  <a:pt x="114477" y="799985"/>
                </a:lnTo>
                <a:lnTo>
                  <a:pt x="425996" y="799985"/>
                </a:lnTo>
                <a:lnTo>
                  <a:pt x="442163" y="860310"/>
                </a:lnTo>
                <a:lnTo>
                  <a:pt x="444736" y="878580"/>
                </a:lnTo>
                <a:lnTo>
                  <a:pt x="442829" y="896265"/>
                </a:lnTo>
                <a:lnTo>
                  <a:pt x="436723" y="912629"/>
                </a:lnTo>
                <a:lnTo>
                  <a:pt x="426694" y="926934"/>
                </a:lnTo>
                <a:lnTo>
                  <a:pt x="566623" y="1449171"/>
                </a:lnTo>
                <a:lnTo>
                  <a:pt x="558995" y="1507102"/>
                </a:lnTo>
                <a:lnTo>
                  <a:pt x="512648" y="1542669"/>
                </a:lnTo>
                <a:lnTo>
                  <a:pt x="443230" y="1561274"/>
                </a:lnTo>
                <a:lnTo>
                  <a:pt x="412972" y="1563168"/>
                </a:lnTo>
                <a:close/>
              </a:path>
              <a:path w="1616075" h="1563370">
                <a:moveTo>
                  <a:pt x="1439049" y="692912"/>
                </a:moveTo>
                <a:lnTo>
                  <a:pt x="1435468" y="333883"/>
                </a:lnTo>
                <a:lnTo>
                  <a:pt x="1483079" y="340005"/>
                </a:lnTo>
                <a:lnTo>
                  <a:pt x="1525955" y="357771"/>
                </a:lnTo>
                <a:lnTo>
                  <a:pt x="1562387" y="385497"/>
                </a:lnTo>
                <a:lnTo>
                  <a:pt x="1590667" y="421500"/>
                </a:lnTo>
                <a:lnTo>
                  <a:pt x="1609085" y="464098"/>
                </a:lnTo>
                <a:lnTo>
                  <a:pt x="1615935" y="511606"/>
                </a:lnTo>
                <a:lnTo>
                  <a:pt x="1610038" y="559248"/>
                </a:lnTo>
                <a:lnTo>
                  <a:pt x="1592473" y="602209"/>
                </a:lnTo>
                <a:lnTo>
                  <a:pt x="1564916" y="638773"/>
                </a:lnTo>
                <a:lnTo>
                  <a:pt x="1529042" y="667223"/>
                </a:lnTo>
                <a:lnTo>
                  <a:pt x="1486528" y="685841"/>
                </a:lnTo>
                <a:lnTo>
                  <a:pt x="1439049" y="692912"/>
                </a:lnTo>
                <a:close/>
              </a:path>
              <a:path w="1616075" h="1563370">
                <a:moveTo>
                  <a:pt x="1344815" y="997369"/>
                </a:moveTo>
                <a:lnTo>
                  <a:pt x="1240396" y="997369"/>
                </a:lnTo>
                <a:lnTo>
                  <a:pt x="1224686" y="994197"/>
                </a:lnTo>
                <a:lnTo>
                  <a:pt x="1211857" y="985546"/>
                </a:lnTo>
                <a:lnTo>
                  <a:pt x="1203207" y="972717"/>
                </a:lnTo>
                <a:lnTo>
                  <a:pt x="1200035" y="957008"/>
                </a:lnTo>
                <a:lnTo>
                  <a:pt x="1200035" y="40373"/>
                </a:lnTo>
                <a:lnTo>
                  <a:pt x="1203207" y="24656"/>
                </a:lnTo>
                <a:lnTo>
                  <a:pt x="1211857" y="11823"/>
                </a:lnTo>
                <a:lnTo>
                  <a:pt x="1224686" y="3172"/>
                </a:lnTo>
                <a:lnTo>
                  <a:pt x="1240396" y="0"/>
                </a:lnTo>
                <a:lnTo>
                  <a:pt x="1344815" y="0"/>
                </a:lnTo>
                <a:lnTo>
                  <a:pt x="1360525" y="3172"/>
                </a:lnTo>
                <a:lnTo>
                  <a:pt x="1373354" y="11823"/>
                </a:lnTo>
                <a:lnTo>
                  <a:pt x="1382004" y="24656"/>
                </a:lnTo>
                <a:lnTo>
                  <a:pt x="1385176" y="40373"/>
                </a:lnTo>
                <a:lnTo>
                  <a:pt x="1385176" y="957008"/>
                </a:lnTo>
                <a:lnTo>
                  <a:pt x="1382004" y="972717"/>
                </a:lnTo>
                <a:lnTo>
                  <a:pt x="1373354" y="985546"/>
                </a:lnTo>
                <a:lnTo>
                  <a:pt x="1360525" y="994197"/>
                </a:lnTo>
                <a:lnTo>
                  <a:pt x="1344815" y="997369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69719" y="888491"/>
            <a:ext cx="5876544" cy="330403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17651" y="4414177"/>
            <a:ext cx="800417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Arial MT"/>
                <a:cs typeface="Arial MT"/>
              </a:rPr>
              <a:t>Kemudian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Isikan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spc="-20" dirty="0">
                <a:latin typeface="Arial MT"/>
                <a:cs typeface="Arial MT"/>
              </a:rPr>
              <a:t>Type:</a:t>
            </a:r>
            <a:r>
              <a:rPr sz="1400" spc="15" dirty="0">
                <a:latin typeface="Arial MT"/>
                <a:cs typeface="Arial MT"/>
              </a:rPr>
              <a:t> </a:t>
            </a:r>
            <a:r>
              <a:rPr sz="1400" b="1" i="1" spc="-5" dirty="0">
                <a:latin typeface="Arial" panose="020B0604020202020204"/>
                <a:cs typeface="Arial" panose="020B0604020202020204"/>
              </a:rPr>
              <a:t>Audio,</a:t>
            </a:r>
            <a:r>
              <a:rPr sz="1400" b="1" i="1" spc="10" dirty="0">
                <a:latin typeface="Arial" panose="020B0604020202020204"/>
                <a:cs typeface="Arial" panose="020B0604020202020204"/>
              </a:rPr>
              <a:t> </a:t>
            </a:r>
            <a:r>
              <a:rPr lang="en-US" sz="1400" b="1" i="1" spc="10" dirty="0" err="1">
                <a:latin typeface="Arial" panose="020B0604020202020204"/>
                <a:cs typeface="Arial" panose="020B0604020202020204"/>
              </a:rPr>
              <a:t>atau</a:t>
            </a:r>
            <a:r>
              <a:rPr lang="en-US" sz="1400" b="1" i="1" spc="10" dirty="0">
                <a:latin typeface="Arial" panose="020B0604020202020204"/>
                <a:cs typeface="Arial" panose="020B0604020202020204"/>
              </a:rPr>
              <a:t> </a:t>
            </a:r>
            <a:r>
              <a:rPr sz="1400" b="1" i="1" spc="-15" dirty="0">
                <a:latin typeface="Arial" panose="020B0604020202020204"/>
                <a:cs typeface="Arial" panose="020B0604020202020204"/>
              </a:rPr>
              <a:t>Video,  </a:t>
            </a:r>
            <a:r>
              <a:rPr sz="1400" spc="-37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Visible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to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b="1" i="1" spc="-5" dirty="0">
                <a:latin typeface="Arial" panose="020B0604020202020204"/>
                <a:cs typeface="Arial" panose="020B0604020202020204"/>
              </a:rPr>
              <a:t>Repository</a:t>
            </a:r>
            <a:r>
              <a:rPr sz="1400" b="1" i="1" spc="30" dirty="0">
                <a:latin typeface="Arial" panose="020B0604020202020204"/>
                <a:cs typeface="Arial" panose="020B0604020202020204"/>
              </a:rPr>
              <a:t> </a:t>
            </a:r>
            <a:r>
              <a:rPr sz="1400" b="1" i="1" spc="-10" dirty="0">
                <a:latin typeface="Arial" panose="020B0604020202020204"/>
                <a:cs typeface="Arial" panose="020B0604020202020204"/>
              </a:rPr>
              <a:t>staff</a:t>
            </a:r>
            <a:r>
              <a:rPr sz="1400" b="1" i="1" spc="30" dirty="0">
                <a:latin typeface="Arial" panose="020B0604020202020204"/>
                <a:cs typeface="Arial" panose="020B0604020202020204"/>
              </a:rPr>
              <a:t> </a:t>
            </a:r>
            <a:r>
              <a:rPr sz="1400" b="1" i="1" spc="-5" dirty="0">
                <a:latin typeface="Arial" panose="020B0604020202020204"/>
                <a:cs typeface="Arial" panose="020B0604020202020204"/>
              </a:rPr>
              <a:t>only</a:t>
            </a:r>
            <a:r>
              <a:rPr sz="1400" spc="-5" dirty="0">
                <a:latin typeface="Arial MT"/>
                <a:cs typeface="Arial MT"/>
              </a:rPr>
              <a:t>,</a:t>
            </a:r>
            <a:r>
              <a:rPr sz="1400" spc="3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dan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Language:</a:t>
            </a:r>
            <a:r>
              <a:rPr sz="1400" spc="10" dirty="0">
                <a:latin typeface="Arial MT"/>
                <a:cs typeface="Arial MT"/>
              </a:rPr>
              <a:t> </a:t>
            </a:r>
            <a:r>
              <a:rPr sz="1400" b="1" i="1" spc="-5" dirty="0">
                <a:latin typeface="Arial" panose="020B0604020202020204"/>
                <a:cs typeface="Arial" panose="020B0604020202020204"/>
              </a:rPr>
              <a:t>Indonesia</a:t>
            </a:r>
            <a:r>
              <a:rPr sz="1400" b="1" i="1" spc="5" dirty="0">
                <a:latin typeface="Arial" panose="020B0604020202020204"/>
                <a:cs typeface="Arial" panose="020B0604020202020204"/>
              </a:rPr>
              <a:t> </a:t>
            </a:r>
            <a:r>
              <a:rPr sz="1400" spc="-5" dirty="0">
                <a:latin typeface="Arial MT"/>
                <a:cs typeface="Arial MT"/>
              </a:rPr>
              <a:t>dan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selanjutnya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klik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b="1" i="1" spc="-5" dirty="0">
                <a:solidFill>
                  <a:srgbClr val="00AF50"/>
                </a:solidFill>
                <a:latin typeface="Arial" panose="020B0604020202020204"/>
                <a:cs typeface="Arial" panose="020B0604020202020204"/>
              </a:rPr>
              <a:t>Update</a:t>
            </a:r>
            <a:r>
              <a:rPr sz="1400" b="1" i="1" spc="5" dirty="0">
                <a:solidFill>
                  <a:srgbClr val="00AF5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b="1" i="1" spc="-5" dirty="0">
                <a:solidFill>
                  <a:srgbClr val="00AF50"/>
                </a:solidFill>
                <a:latin typeface="Arial" panose="020B0604020202020204"/>
                <a:cs typeface="Arial" panose="020B0604020202020204"/>
              </a:rPr>
              <a:t>Metadata</a:t>
            </a:r>
            <a:r>
              <a:rPr sz="1400" b="1" i="1" spc="-5" dirty="0">
                <a:latin typeface="Arial" panose="020B0604020202020204"/>
                <a:cs typeface="Arial" panose="020B0604020202020204"/>
              </a:rPr>
              <a:t>.</a:t>
            </a:r>
            <a:endParaRPr sz="1400" dirty="0">
              <a:latin typeface="Arial" panose="020B0604020202020204"/>
              <a:cs typeface="Arial" panose="020B0604020202020204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732798" y="309244"/>
            <a:ext cx="375539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spc="-1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Berikut tampilan</a:t>
            </a:r>
            <a:r>
              <a:rPr b="0" spc="-15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b="0" spc="-5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Show</a:t>
            </a:r>
            <a:r>
              <a:rPr b="0" spc="-15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b="0" spc="-5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Option</a:t>
            </a:r>
            <a:r>
              <a:rPr b="0" spc="-15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Karya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129178" y="2120785"/>
            <a:ext cx="219075" cy="148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5" dirty="0">
                <a:solidFill>
                  <a:srgbClr val="FFFFFF"/>
                </a:solidFill>
                <a:latin typeface="Constantia" panose="02030602050306030303"/>
                <a:cs typeface="Constantia" panose="02030602050306030303"/>
              </a:rPr>
              <a:t>RY</a:t>
            </a:r>
            <a:r>
              <a:rPr sz="800" dirty="0">
                <a:solidFill>
                  <a:srgbClr val="FFFFFF"/>
                </a:solidFill>
                <a:latin typeface="Constantia" panose="02030602050306030303"/>
                <a:cs typeface="Constantia" panose="02030602050306030303"/>
              </a:rPr>
              <a:t>A</a:t>
            </a:r>
            <a:endParaRPr sz="800">
              <a:latin typeface="Constantia" panose="02030602050306030303"/>
              <a:cs typeface="Constantia" panose="02030602050306030303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199254" y="2631084"/>
            <a:ext cx="748030" cy="817880"/>
            <a:chOff x="4199254" y="2631084"/>
            <a:chExt cx="748030" cy="817880"/>
          </a:xfrm>
        </p:grpSpPr>
        <p:sp>
          <p:nvSpPr>
            <p:cNvPr id="7" name="object 7"/>
            <p:cNvSpPr/>
            <p:nvPr/>
          </p:nvSpPr>
          <p:spPr>
            <a:xfrm>
              <a:off x="4212335" y="2644139"/>
              <a:ext cx="398145" cy="143510"/>
            </a:xfrm>
            <a:custGeom>
              <a:avLst/>
              <a:gdLst/>
              <a:ahLst/>
              <a:cxnLst/>
              <a:rect l="l" t="t" r="r" b="b"/>
              <a:pathLst>
                <a:path w="398145" h="143510">
                  <a:moveTo>
                    <a:pt x="71627" y="143256"/>
                  </a:moveTo>
                  <a:lnTo>
                    <a:pt x="0" y="71628"/>
                  </a:lnTo>
                  <a:lnTo>
                    <a:pt x="71627" y="0"/>
                  </a:lnTo>
                  <a:lnTo>
                    <a:pt x="71627" y="35052"/>
                  </a:lnTo>
                  <a:lnTo>
                    <a:pt x="397763" y="35052"/>
                  </a:lnTo>
                  <a:lnTo>
                    <a:pt x="397763" y="108204"/>
                  </a:lnTo>
                  <a:lnTo>
                    <a:pt x="71627" y="108204"/>
                  </a:lnTo>
                  <a:lnTo>
                    <a:pt x="71627" y="143256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199254" y="2631084"/>
              <a:ext cx="424180" cy="169545"/>
            </a:xfrm>
            <a:custGeom>
              <a:avLst/>
              <a:gdLst/>
              <a:ahLst/>
              <a:cxnLst/>
              <a:rect l="l" t="t" r="r" b="b"/>
              <a:pathLst>
                <a:path w="424179" h="169544">
                  <a:moveTo>
                    <a:pt x="85623" y="169354"/>
                  </a:moveTo>
                  <a:lnTo>
                    <a:pt x="3721" y="93662"/>
                  </a:lnTo>
                  <a:lnTo>
                    <a:pt x="0" y="84683"/>
                  </a:lnTo>
                  <a:lnTo>
                    <a:pt x="254" y="82207"/>
                  </a:lnTo>
                  <a:lnTo>
                    <a:pt x="75730" y="3695"/>
                  </a:lnTo>
                  <a:lnTo>
                    <a:pt x="85623" y="0"/>
                  </a:lnTo>
                  <a:lnTo>
                    <a:pt x="88290" y="482"/>
                  </a:lnTo>
                  <a:lnTo>
                    <a:pt x="97409" y="12674"/>
                  </a:lnTo>
                  <a:lnTo>
                    <a:pt x="72009" y="12674"/>
                  </a:lnTo>
                  <a:lnTo>
                    <a:pt x="72009" y="43332"/>
                  </a:lnTo>
                  <a:lnTo>
                    <a:pt x="39636" y="75704"/>
                  </a:lnTo>
                  <a:lnTo>
                    <a:pt x="21678" y="75704"/>
                  </a:lnTo>
                  <a:lnTo>
                    <a:pt x="21678" y="93662"/>
                  </a:lnTo>
                  <a:lnTo>
                    <a:pt x="39636" y="93662"/>
                  </a:lnTo>
                  <a:lnTo>
                    <a:pt x="72009" y="126034"/>
                  </a:lnTo>
                  <a:lnTo>
                    <a:pt x="72009" y="156692"/>
                  </a:lnTo>
                  <a:lnTo>
                    <a:pt x="97409" y="156692"/>
                  </a:lnTo>
                  <a:lnTo>
                    <a:pt x="88290" y="168871"/>
                  </a:lnTo>
                  <a:lnTo>
                    <a:pt x="85623" y="169354"/>
                  </a:lnTo>
                  <a:close/>
                </a:path>
                <a:path w="424179" h="169544">
                  <a:moveTo>
                    <a:pt x="72009" y="43332"/>
                  </a:moveTo>
                  <a:lnTo>
                    <a:pt x="72009" y="12674"/>
                  </a:lnTo>
                  <a:lnTo>
                    <a:pt x="93687" y="21653"/>
                  </a:lnTo>
                  <a:lnTo>
                    <a:pt x="72009" y="43332"/>
                  </a:lnTo>
                  <a:close/>
                </a:path>
                <a:path w="424179" h="169544">
                  <a:moveTo>
                    <a:pt x="398272" y="61379"/>
                  </a:moveTo>
                  <a:lnTo>
                    <a:pt x="84709" y="61379"/>
                  </a:lnTo>
                  <a:lnTo>
                    <a:pt x="82232" y="61137"/>
                  </a:lnTo>
                  <a:lnTo>
                    <a:pt x="72009" y="48679"/>
                  </a:lnTo>
                  <a:lnTo>
                    <a:pt x="72009" y="43332"/>
                  </a:lnTo>
                  <a:lnTo>
                    <a:pt x="93687" y="21653"/>
                  </a:lnTo>
                  <a:lnTo>
                    <a:pt x="72009" y="12674"/>
                  </a:lnTo>
                  <a:lnTo>
                    <a:pt x="97409" y="12674"/>
                  </a:lnTo>
                  <a:lnTo>
                    <a:pt x="97409" y="35979"/>
                  </a:lnTo>
                  <a:lnTo>
                    <a:pt x="84709" y="35979"/>
                  </a:lnTo>
                  <a:lnTo>
                    <a:pt x="97409" y="48679"/>
                  </a:lnTo>
                  <a:lnTo>
                    <a:pt x="398272" y="48679"/>
                  </a:lnTo>
                  <a:lnTo>
                    <a:pt x="398272" y="61379"/>
                  </a:lnTo>
                  <a:close/>
                </a:path>
                <a:path w="424179" h="169544">
                  <a:moveTo>
                    <a:pt x="97409" y="48679"/>
                  </a:moveTo>
                  <a:lnTo>
                    <a:pt x="84709" y="35979"/>
                  </a:lnTo>
                  <a:lnTo>
                    <a:pt x="97409" y="35979"/>
                  </a:lnTo>
                  <a:lnTo>
                    <a:pt x="97409" y="48679"/>
                  </a:lnTo>
                  <a:close/>
                </a:path>
                <a:path w="424179" h="169544">
                  <a:moveTo>
                    <a:pt x="423672" y="61379"/>
                  </a:moveTo>
                  <a:lnTo>
                    <a:pt x="410972" y="61379"/>
                  </a:lnTo>
                  <a:lnTo>
                    <a:pt x="398272" y="48679"/>
                  </a:lnTo>
                  <a:lnTo>
                    <a:pt x="97409" y="48679"/>
                  </a:lnTo>
                  <a:lnTo>
                    <a:pt x="97409" y="35979"/>
                  </a:lnTo>
                  <a:lnTo>
                    <a:pt x="410972" y="35979"/>
                  </a:lnTo>
                  <a:lnTo>
                    <a:pt x="423672" y="48679"/>
                  </a:lnTo>
                  <a:lnTo>
                    <a:pt x="423672" y="61379"/>
                  </a:lnTo>
                  <a:close/>
                </a:path>
                <a:path w="424179" h="169544">
                  <a:moveTo>
                    <a:pt x="398272" y="120688"/>
                  </a:moveTo>
                  <a:lnTo>
                    <a:pt x="398272" y="48679"/>
                  </a:lnTo>
                  <a:lnTo>
                    <a:pt x="410972" y="61379"/>
                  </a:lnTo>
                  <a:lnTo>
                    <a:pt x="423672" y="61379"/>
                  </a:lnTo>
                  <a:lnTo>
                    <a:pt x="423672" y="107988"/>
                  </a:lnTo>
                  <a:lnTo>
                    <a:pt x="410972" y="107988"/>
                  </a:lnTo>
                  <a:lnTo>
                    <a:pt x="398272" y="120688"/>
                  </a:lnTo>
                  <a:close/>
                </a:path>
                <a:path w="424179" h="169544">
                  <a:moveTo>
                    <a:pt x="21678" y="93662"/>
                  </a:moveTo>
                  <a:lnTo>
                    <a:pt x="21678" y="75704"/>
                  </a:lnTo>
                  <a:lnTo>
                    <a:pt x="30657" y="84683"/>
                  </a:lnTo>
                  <a:lnTo>
                    <a:pt x="21678" y="93662"/>
                  </a:lnTo>
                  <a:close/>
                </a:path>
                <a:path w="424179" h="169544">
                  <a:moveTo>
                    <a:pt x="30657" y="84683"/>
                  </a:moveTo>
                  <a:lnTo>
                    <a:pt x="21678" y="75704"/>
                  </a:lnTo>
                  <a:lnTo>
                    <a:pt x="39636" y="75704"/>
                  </a:lnTo>
                  <a:lnTo>
                    <a:pt x="30657" y="84683"/>
                  </a:lnTo>
                  <a:close/>
                </a:path>
                <a:path w="424179" h="169544">
                  <a:moveTo>
                    <a:pt x="39636" y="93662"/>
                  </a:moveTo>
                  <a:lnTo>
                    <a:pt x="21678" y="93662"/>
                  </a:lnTo>
                  <a:lnTo>
                    <a:pt x="30657" y="84683"/>
                  </a:lnTo>
                  <a:lnTo>
                    <a:pt x="39636" y="93662"/>
                  </a:lnTo>
                  <a:close/>
                </a:path>
                <a:path w="424179" h="169544">
                  <a:moveTo>
                    <a:pt x="97409" y="156692"/>
                  </a:moveTo>
                  <a:lnTo>
                    <a:pt x="72009" y="156692"/>
                  </a:lnTo>
                  <a:lnTo>
                    <a:pt x="93687" y="147713"/>
                  </a:lnTo>
                  <a:lnTo>
                    <a:pt x="72009" y="126034"/>
                  </a:lnTo>
                  <a:lnTo>
                    <a:pt x="72009" y="120688"/>
                  </a:lnTo>
                  <a:lnTo>
                    <a:pt x="72262" y="118211"/>
                  </a:lnTo>
                  <a:lnTo>
                    <a:pt x="84709" y="107988"/>
                  </a:lnTo>
                  <a:lnTo>
                    <a:pt x="398272" y="107988"/>
                  </a:lnTo>
                  <a:lnTo>
                    <a:pt x="398272" y="120688"/>
                  </a:lnTo>
                  <a:lnTo>
                    <a:pt x="97409" y="120688"/>
                  </a:lnTo>
                  <a:lnTo>
                    <a:pt x="84709" y="133388"/>
                  </a:lnTo>
                  <a:lnTo>
                    <a:pt x="97409" y="133388"/>
                  </a:lnTo>
                  <a:lnTo>
                    <a:pt x="97409" y="156692"/>
                  </a:lnTo>
                  <a:close/>
                </a:path>
                <a:path w="424179" h="169544">
                  <a:moveTo>
                    <a:pt x="410972" y="133388"/>
                  </a:moveTo>
                  <a:lnTo>
                    <a:pt x="97409" y="133388"/>
                  </a:lnTo>
                  <a:lnTo>
                    <a:pt x="97409" y="120688"/>
                  </a:lnTo>
                  <a:lnTo>
                    <a:pt x="398272" y="120688"/>
                  </a:lnTo>
                  <a:lnTo>
                    <a:pt x="410972" y="107988"/>
                  </a:lnTo>
                  <a:lnTo>
                    <a:pt x="423672" y="107988"/>
                  </a:lnTo>
                  <a:lnTo>
                    <a:pt x="423672" y="120688"/>
                  </a:lnTo>
                  <a:lnTo>
                    <a:pt x="413448" y="133146"/>
                  </a:lnTo>
                  <a:lnTo>
                    <a:pt x="410972" y="133388"/>
                  </a:lnTo>
                  <a:close/>
                </a:path>
                <a:path w="424179" h="169544">
                  <a:moveTo>
                    <a:pt x="97409" y="133388"/>
                  </a:moveTo>
                  <a:lnTo>
                    <a:pt x="84709" y="133388"/>
                  </a:lnTo>
                  <a:lnTo>
                    <a:pt x="97409" y="120688"/>
                  </a:lnTo>
                  <a:lnTo>
                    <a:pt x="97409" y="133388"/>
                  </a:lnTo>
                  <a:close/>
                </a:path>
                <a:path w="424179" h="169544">
                  <a:moveTo>
                    <a:pt x="72009" y="156692"/>
                  </a:moveTo>
                  <a:lnTo>
                    <a:pt x="72009" y="126034"/>
                  </a:lnTo>
                  <a:lnTo>
                    <a:pt x="93687" y="147713"/>
                  </a:lnTo>
                  <a:lnTo>
                    <a:pt x="72009" y="156692"/>
                  </a:lnTo>
                  <a:close/>
                </a:path>
              </a:pathLst>
            </a:custGeom>
            <a:solidFill>
              <a:srgbClr val="385D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355591" y="3291839"/>
              <a:ext cx="426720" cy="143510"/>
            </a:xfrm>
            <a:custGeom>
              <a:avLst/>
              <a:gdLst/>
              <a:ahLst/>
              <a:cxnLst/>
              <a:rect l="l" t="t" r="r" b="b"/>
              <a:pathLst>
                <a:path w="426720" h="143510">
                  <a:moveTo>
                    <a:pt x="73152" y="143256"/>
                  </a:moveTo>
                  <a:lnTo>
                    <a:pt x="0" y="71627"/>
                  </a:lnTo>
                  <a:lnTo>
                    <a:pt x="73152" y="0"/>
                  </a:lnTo>
                  <a:lnTo>
                    <a:pt x="73152" y="36575"/>
                  </a:lnTo>
                  <a:lnTo>
                    <a:pt x="426720" y="36575"/>
                  </a:lnTo>
                  <a:lnTo>
                    <a:pt x="426720" y="108204"/>
                  </a:lnTo>
                  <a:lnTo>
                    <a:pt x="73152" y="108204"/>
                  </a:lnTo>
                  <a:lnTo>
                    <a:pt x="73152" y="143256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343272" y="3279165"/>
              <a:ext cx="451484" cy="169545"/>
            </a:xfrm>
            <a:custGeom>
              <a:avLst/>
              <a:gdLst/>
              <a:ahLst/>
              <a:cxnLst/>
              <a:rect l="l" t="t" r="r" b="b"/>
              <a:pathLst>
                <a:path w="451485" h="169545">
                  <a:moveTo>
                    <a:pt x="85623" y="169341"/>
                  </a:moveTo>
                  <a:lnTo>
                    <a:pt x="3721" y="93649"/>
                  </a:lnTo>
                  <a:lnTo>
                    <a:pt x="0" y="84670"/>
                  </a:lnTo>
                  <a:lnTo>
                    <a:pt x="241" y="82194"/>
                  </a:lnTo>
                  <a:lnTo>
                    <a:pt x="75730" y="3683"/>
                  </a:lnTo>
                  <a:lnTo>
                    <a:pt x="85623" y="0"/>
                  </a:lnTo>
                  <a:lnTo>
                    <a:pt x="88290" y="482"/>
                  </a:lnTo>
                  <a:lnTo>
                    <a:pt x="97409" y="12661"/>
                  </a:lnTo>
                  <a:lnTo>
                    <a:pt x="72009" y="12661"/>
                  </a:lnTo>
                  <a:lnTo>
                    <a:pt x="72009" y="43319"/>
                  </a:lnTo>
                  <a:lnTo>
                    <a:pt x="39636" y="75691"/>
                  </a:lnTo>
                  <a:lnTo>
                    <a:pt x="21678" y="75691"/>
                  </a:lnTo>
                  <a:lnTo>
                    <a:pt x="21678" y="93649"/>
                  </a:lnTo>
                  <a:lnTo>
                    <a:pt x="39636" y="93649"/>
                  </a:lnTo>
                  <a:lnTo>
                    <a:pt x="72009" y="126022"/>
                  </a:lnTo>
                  <a:lnTo>
                    <a:pt x="72009" y="156679"/>
                  </a:lnTo>
                  <a:lnTo>
                    <a:pt x="97409" y="156679"/>
                  </a:lnTo>
                  <a:lnTo>
                    <a:pt x="88290" y="168871"/>
                  </a:lnTo>
                  <a:lnTo>
                    <a:pt x="85623" y="169341"/>
                  </a:lnTo>
                  <a:close/>
                </a:path>
                <a:path w="451485" h="169545">
                  <a:moveTo>
                    <a:pt x="72009" y="43319"/>
                  </a:moveTo>
                  <a:lnTo>
                    <a:pt x="72009" y="12661"/>
                  </a:lnTo>
                  <a:lnTo>
                    <a:pt x="93687" y="21640"/>
                  </a:lnTo>
                  <a:lnTo>
                    <a:pt x="72009" y="43319"/>
                  </a:lnTo>
                  <a:close/>
                </a:path>
                <a:path w="451485" h="169545">
                  <a:moveTo>
                    <a:pt x="425818" y="61366"/>
                  </a:moveTo>
                  <a:lnTo>
                    <a:pt x="84709" y="61366"/>
                  </a:lnTo>
                  <a:lnTo>
                    <a:pt x="82232" y="61125"/>
                  </a:lnTo>
                  <a:lnTo>
                    <a:pt x="72009" y="48666"/>
                  </a:lnTo>
                  <a:lnTo>
                    <a:pt x="72009" y="43319"/>
                  </a:lnTo>
                  <a:lnTo>
                    <a:pt x="93687" y="21640"/>
                  </a:lnTo>
                  <a:lnTo>
                    <a:pt x="72009" y="12661"/>
                  </a:lnTo>
                  <a:lnTo>
                    <a:pt x="97409" y="12661"/>
                  </a:lnTo>
                  <a:lnTo>
                    <a:pt x="97409" y="35966"/>
                  </a:lnTo>
                  <a:lnTo>
                    <a:pt x="84709" y="35966"/>
                  </a:lnTo>
                  <a:lnTo>
                    <a:pt x="97409" y="48666"/>
                  </a:lnTo>
                  <a:lnTo>
                    <a:pt x="425818" y="48666"/>
                  </a:lnTo>
                  <a:lnTo>
                    <a:pt x="425818" y="61366"/>
                  </a:lnTo>
                  <a:close/>
                </a:path>
                <a:path w="451485" h="169545">
                  <a:moveTo>
                    <a:pt x="97409" y="48666"/>
                  </a:moveTo>
                  <a:lnTo>
                    <a:pt x="84709" y="35966"/>
                  </a:lnTo>
                  <a:lnTo>
                    <a:pt x="97409" y="35966"/>
                  </a:lnTo>
                  <a:lnTo>
                    <a:pt x="97409" y="48666"/>
                  </a:lnTo>
                  <a:close/>
                </a:path>
                <a:path w="451485" h="169545">
                  <a:moveTo>
                    <a:pt x="451218" y="61366"/>
                  </a:moveTo>
                  <a:lnTo>
                    <a:pt x="438518" y="61366"/>
                  </a:lnTo>
                  <a:lnTo>
                    <a:pt x="425818" y="48666"/>
                  </a:lnTo>
                  <a:lnTo>
                    <a:pt x="97409" y="48666"/>
                  </a:lnTo>
                  <a:lnTo>
                    <a:pt x="97409" y="35966"/>
                  </a:lnTo>
                  <a:lnTo>
                    <a:pt x="438518" y="35966"/>
                  </a:lnTo>
                  <a:lnTo>
                    <a:pt x="451218" y="48666"/>
                  </a:lnTo>
                  <a:lnTo>
                    <a:pt x="451218" y="61366"/>
                  </a:lnTo>
                  <a:close/>
                </a:path>
                <a:path w="451485" h="169545">
                  <a:moveTo>
                    <a:pt x="425818" y="120675"/>
                  </a:moveTo>
                  <a:lnTo>
                    <a:pt x="425818" y="48666"/>
                  </a:lnTo>
                  <a:lnTo>
                    <a:pt x="438518" y="61366"/>
                  </a:lnTo>
                  <a:lnTo>
                    <a:pt x="451218" y="61366"/>
                  </a:lnTo>
                  <a:lnTo>
                    <a:pt x="451218" y="107975"/>
                  </a:lnTo>
                  <a:lnTo>
                    <a:pt x="438518" y="107975"/>
                  </a:lnTo>
                  <a:lnTo>
                    <a:pt x="425818" y="120675"/>
                  </a:lnTo>
                  <a:close/>
                </a:path>
                <a:path w="451485" h="169545">
                  <a:moveTo>
                    <a:pt x="21678" y="93649"/>
                  </a:moveTo>
                  <a:lnTo>
                    <a:pt x="21678" y="75691"/>
                  </a:lnTo>
                  <a:lnTo>
                    <a:pt x="30657" y="84670"/>
                  </a:lnTo>
                  <a:lnTo>
                    <a:pt x="21678" y="93649"/>
                  </a:lnTo>
                  <a:close/>
                </a:path>
                <a:path w="451485" h="169545">
                  <a:moveTo>
                    <a:pt x="30657" y="84670"/>
                  </a:moveTo>
                  <a:lnTo>
                    <a:pt x="21678" y="75691"/>
                  </a:lnTo>
                  <a:lnTo>
                    <a:pt x="39636" y="75691"/>
                  </a:lnTo>
                  <a:lnTo>
                    <a:pt x="30657" y="84670"/>
                  </a:lnTo>
                  <a:close/>
                </a:path>
                <a:path w="451485" h="169545">
                  <a:moveTo>
                    <a:pt x="39636" y="93649"/>
                  </a:moveTo>
                  <a:lnTo>
                    <a:pt x="21678" y="93649"/>
                  </a:lnTo>
                  <a:lnTo>
                    <a:pt x="30657" y="84670"/>
                  </a:lnTo>
                  <a:lnTo>
                    <a:pt x="39636" y="93649"/>
                  </a:lnTo>
                  <a:close/>
                </a:path>
                <a:path w="451485" h="169545">
                  <a:moveTo>
                    <a:pt x="97409" y="156679"/>
                  </a:moveTo>
                  <a:lnTo>
                    <a:pt x="72009" y="156679"/>
                  </a:lnTo>
                  <a:lnTo>
                    <a:pt x="93687" y="147700"/>
                  </a:lnTo>
                  <a:lnTo>
                    <a:pt x="72009" y="126022"/>
                  </a:lnTo>
                  <a:lnTo>
                    <a:pt x="72009" y="120675"/>
                  </a:lnTo>
                  <a:lnTo>
                    <a:pt x="72250" y="118198"/>
                  </a:lnTo>
                  <a:lnTo>
                    <a:pt x="84709" y="107975"/>
                  </a:lnTo>
                  <a:lnTo>
                    <a:pt x="425818" y="107975"/>
                  </a:lnTo>
                  <a:lnTo>
                    <a:pt x="425818" y="120675"/>
                  </a:lnTo>
                  <a:lnTo>
                    <a:pt x="97409" y="120675"/>
                  </a:lnTo>
                  <a:lnTo>
                    <a:pt x="84709" y="133375"/>
                  </a:lnTo>
                  <a:lnTo>
                    <a:pt x="97409" y="133375"/>
                  </a:lnTo>
                  <a:lnTo>
                    <a:pt x="97409" y="156679"/>
                  </a:lnTo>
                  <a:close/>
                </a:path>
                <a:path w="451485" h="169545">
                  <a:moveTo>
                    <a:pt x="438518" y="133375"/>
                  </a:moveTo>
                  <a:lnTo>
                    <a:pt x="97409" y="133375"/>
                  </a:lnTo>
                  <a:lnTo>
                    <a:pt x="97409" y="120675"/>
                  </a:lnTo>
                  <a:lnTo>
                    <a:pt x="425818" y="120675"/>
                  </a:lnTo>
                  <a:lnTo>
                    <a:pt x="438518" y="107975"/>
                  </a:lnTo>
                  <a:lnTo>
                    <a:pt x="451218" y="107975"/>
                  </a:lnTo>
                  <a:lnTo>
                    <a:pt x="451218" y="120675"/>
                  </a:lnTo>
                  <a:lnTo>
                    <a:pt x="440994" y="133134"/>
                  </a:lnTo>
                  <a:lnTo>
                    <a:pt x="438518" y="133375"/>
                  </a:lnTo>
                  <a:close/>
                </a:path>
                <a:path w="451485" h="169545">
                  <a:moveTo>
                    <a:pt x="97409" y="133375"/>
                  </a:moveTo>
                  <a:lnTo>
                    <a:pt x="84709" y="133375"/>
                  </a:lnTo>
                  <a:lnTo>
                    <a:pt x="97409" y="120675"/>
                  </a:lnTo>
                  <a:lnTo>
                    <a:pt x="97409" y="133375"/>
                  </a:lnTo>
                  <a:close/>
                </a:path>
                <a:path w="451485" h="169545">
                  <a:moveTo>
                    <a:pt x="72009" y="156679"/>
                  </a:moveTo>
                  <a:lnTo>
                    <a:pt x="72009" y="126022"/>
                  </a:lnTo>
                  <a:lnTo>
                    <a:pt x="93687" y="147700"/>
                  </a:lnTo>
                  <a:lnTo>
                    <a:pt x="72009" y="156679"/>
                  </a:lnTo>
                  <a:close/>
                </a:path>
              </a:pathLst>
            </a:custGeom>
            <a:solidFill>
              <a:srgbClr val="385D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507991" y="3003803"/>
              <a:ext cx="426720" cy="143510"/>
            </a:xfrm>
            <a:custGeom>
              <a:avLst/>
              <a:gdLst/>
              <a:ahLst/>
              <a:cxnLst/>
              <a:rect l="l" t="t" r="r" b="b"/>
              <a:pathLst>
                <a:path w="426720" h="143510">
                  <a:moveTo>
                    <a:pt x="73152" y="143256"/>
                  </a:moveTo>
                  <a:lnTo>
                    <a:pt x="0" y="71627"/>
                  </a:lnTo>
                  <a:lnTo>
                    <a:pt x="73152" y="0"/>
                  </a:lnTo>
                  <a:lnTo>
                    <a:pt x="73152" y="36575"/>
                  </a:lnTo>
                  <a:lnTo>
                    <a:pt x="426720" y="36575"/>
                  </a:lnTo>
                  <a:lnTo>
                    <a:pt x="426720" y="108203"/>
                  </a:lnTo>
                  <a:lnTo>
                    <a:pt x="73152" y="108203"/>
                  </a:lnTo>
                  <a:lnTo>
                    <a:pt x="73152" y="143256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495672" y="2991129"/>
              <a:ext cx="451484" cy="169545"/>
            </a:xfrm>
            <a:custGeom>
              <a:avLst/>
              <a:gdLst/>
              <a:ahLst/>
              <a:cxnLst/>
              <a:rect l="l" t="t" r="r" b="b"/>
              <a:pathLst>
                <a:path w="451485" h="169544">
                  <a:moveTo>
                    <a:pt x="85623" y="169354"/>
                  </a:moveTo>
                  <a:lnTo>
                    <a:pt x="3721" y="93662"/>
                  </a:lnTo>
                  <a:lnTo>
                    <a:pt x="0" y="84670"/>
                  </a:lnTo>
                  <a:lnTo>
                    <a:pt x="241" y="82194"/>
                  </a:lnTo>
                  <a:lnTo>
                    <a:pt x="75730" y="3683"/>
                  </a:lnTo>
                  <a:lnTo>
                    <a:pt x="85623" y="0"/>
                  </a:lnTo>
                  <a:lnTo>
                    <a:pt x="88290" y="482"/>
                  </a:lnTo>
                  <a:lnTo>
                    <a:pt x="97409" y="12674"/>
                  </a:lnTo>
                  <a:lnTo>
                    <a:pt x="72009" y="12674"/>
                  </a:lnTo>
                  <a:lnTo>
                    <a:pt x="72009" y="43332"/>
                  </a:lnTo>
                  <a:lnTo>
                    <a:pt x="39649" y="75692"/>
                  </a:lnTo>
                  <a:lnTo>
                    <a:pt x="21678" y="75692"/>
                  </a:lnTo>
                  <a:lnTo>
                    <a:pt x="21678" y="93662"/>
                  </a:lnTo>
                  <a:lnTo>
                    <a:pt x="39649" y="93662"/>
                  </a:lnTo>
                  <a:lnTo>
                    <a:pt x="72009" y="126022"/>
                  </a:lnTo>
                  <a:lnTo>
                    <a:pt x="72009" y="156679"/>
                  </a:lnTo>
                  <a:lnTo>
                    <a:pt x="97409" y="156679"/>
                  </a:lnTo>
                  <a:lnTo>
                    <a:pt x="88290" y="168871"/>
                  </a:lnTo>
                  <a:lnTo>
                    <a:pt x="85623" y="169354"/>
                  </a:lnTo>
                  <a:close/>
                </a:path>
                <a:path w="451485" h="169544">
                  <a:moveTo>
                    <a:pt x="72009" y="43332"/>
                  </a:moveTo>
                  <a:lnTo>
                    <a:pt x="72009" y="12674"/>
                  </a:lnTo>
                  <a:lnTo>
                    <a:pt x="93687" y="21653"/>
                  </a:lnTo>
                  <a:lnTo>
                    <a:pt x="72009" y="43332"/>
                  </a:lnTo>
                  <a:close/>
                </a:path>
                <a:path w="451485" h="169544">
                  <a:moveTo>
                    <a:pt x="425818" y="61366"/>
                  </a:moveTo>
                  <a:lnTo>
                    <a:pt x="84709" y="61366"/>
                  </a:lnTo>
                  <a:lnTo>
                    <a:pt x="82232" y="61125"/>
                  </a:lnTo>
                  <a:lnTo>
                    <a:pt x="72009" y="48666"/>
                  </a:lnTo>
                  <a:lnTo>
                    <a:pt x="72009" y="43332"/>
                  </a:lnTo>
                  <a:lnTo>
                    <a:pt x="93687" y="21653"/>
                  </a:lnTo>
                  <a:lnTo>
                    <a:pt x="72009" y="12674"/>
                  </a:lnTo>
                  <a:lnTo>
                    <a:pt x="97409" y="12674"/>
                  </a:lnTo>
                  <a:lnTo>
                    <a:pt x="97409" y="35966"/>
                  </a:lnTo>
                  <a:lnTo>
                    <a:pt x="84709" y="35966"/>
                  </a:lnTo>
                  <a:lnTo>
                    <a:pt x="97409" y="48666"/>
                  </a:lnTo>
                  <a:lnTo>
                    <a:pt x="425818" y="48666"/>
                  </a:lnTo>
                  <a:lnTo>
                    <a:pt x="425818" y="61366"/>
                  </a:lnTo>
                  <a:close/>
                </a:path>
                <a:path w="451485" h="169544">
                  <a:moveTo>
                    <a:pt x="97409" y="48666"/>
                  </a:moveTo>
                  <a:lnTo>
                    <a:pt x="84709" y="35966"/>
                  </a:lnTo>
                  <a:lnTo>
                    <a:pt x="97409" y="35966"/>
                  </a:lnTo>
                  <a:lnTo>
                    <a:pt x="97409" y="48666"/>
                  </a:lnTo>
                  <a:close/>
                </a:path>
                <a:path w="451485" h="169544">
                  <a:moveTo>
                    <a:pt x="451218" y="61366"/>
                  </a:moveTo>
                  <a:lnTo>
                    <a:pt x="438518" y="61366"/>
                  </a:lnTo>
                  <a:lnTo>
                    <a:pt x="425818" y="48666"/>
                  </a:lnTo>
                  <a:lnTo>
                    <a:pt x="97409" y="48666"/>
                  </a:lnTo>
                  <a:lnTo>
                    <a:pt x="97409" y="35966"/>
                  </a:lnTo>
                  <a:lnTo>
                    <a:pt x="438518" y="35966"/>
                  </a:lnTo>
                  <a:lnTo>
                    <a:pt x="451218" y="48666"/>
                  </a:lnTo>
                  <a:lnTo>
                    <a:pt x="451218" y="61366"/>
                  </a:lnTo>
                  <a:close/>
                </a:path>
                <a:path w="451485" h="169544">
                  <a:moveTo>
                    <a:pt x="425818" y="120675"/>
                  </a:moveTo>
                  <a:lnTo>
                    <a:pt x="425818" y="48666"/>
                  </a:lnTo>
                  <a:lnTo>
                    <a:pt x="438518" y="61366"/>
                  </a:lnTo>
                  <a:lnTo>
                    <a:pt x="451218" y="61366"/>
                  </a:lnTo>
                  <a:lnTo>
                    <a:pt x="451218" y="107975"/>
                  </a:lnTo>
                  <a:lnTo>
                    <a:pt x="438518" y="107975"/>
                  </a:lnTo>
                  <a:lnTo>
                    <a:pt x="425818" y="120675"/>
                  </a:lnTo>
                  <a:close/>
                </a:path>
                <a:path w="451485" h="169544">
                  <a:moveTo>
                    <a:pt x="21678" y="93662"/>
                  </a:moveTo>
                  <a:lnTo>
                    <a:pt x="21678" y="75692"/>
                  </a:lnTo>
                  <a:lnTo>
                    <a:pt x="30664" y="84677"/>
                  </a:lnTo>
                  <a:lnTo>
                    <a:pt x="21678" y="93662"/>
                  </a:lnTo>
                  <a:close/>
                </a:path>
                <a:path w="451485" h="169544">
                  <a:moveTo>
                    <a:pt x="30664" y="84677"/>
                  </a:moveTo>
                  <a:lnTo>
                    <a:pt x="21678" y="75692"/>
                  </a:lnTo>
                  <a:lnTo>
                    <a:pt x="39649" y="75692"/>
                  </a:lnTo>
                  <a:lnTo>
                    <a:pt x="30664" y="84677"/>
                  </a:lnTo>
                  <a:close/>
                </a:path>
                <a:path w="451485" h="169544">
                  <a:moveTo>
                    <a:pt x="39649" y="93662"/>
                  </a:moveTo>
                  <a:lnTo>
                    <a:pt x="21678" y="93662"/>
                  </a:lnTo>
                  <a:lnTo>
                    <a:pt x="30664" y="84677"/>
                  </a:lnTo>
                  <a:lnTo>
                    <a:pt x="39649" y="93662"/>
                  </a:lnTo>
                  <a:close/>
                </a:path>
                <a:path w="451485" h="169544">
                  <a:moveTo>
                    <a:pt x="97409" y="156679"/>
                  </a:moveTo>
                  <a:lnTo>
                    <a:pt x="72009" y="156679"/>
                  </a:lnTo>
                  <a:lnTo>
                    <a:pt x="93687" y="147700"/>
                  </a:lnTo>
                  <a:lnTo>
                    <a:pt x="72009" y="126022"/>
                  </a:lnTo>
                  <a:lnTo>
                    <a:pt x="72009" y="120675"/>
                  </a:lnTo>
                  <a:lnTo>
                    <a:pt x="72250" y="118198"/>
                  </a:lnTo>
                  <a:lnTo>
                    <a:pt x="84709" y="107975"/>
                  </a:lnTo>
                  <a:lnTo>
                    <a:pt x="425818" y="107975"/>
                  </a:lnTo>
                  <a:lnTo>
                    <a:pt x="425818" y="120675"/>
                  </a:lnTo>
                  <a:lnTo>
                    <a:pt x="97409" y="120675"/>
                  </a:lnTo>
                  <a:lnTo>
                    <a:pt x="84709" y="133375"/>
                  </a:lnTo>
                  <a:lnTo>
                    <a:pt x="97409" y="133375"/>
                  </a:lnTo>
                  <a:lnTo>
                    <a:pt x="97409" y="156679"/>
                  </a:lnTo>
                  <a:close/>
                </a:path>
                <a:path w="451485" h="169544">
                  <a:moveTo>
                    <a:pt x="438518" y="133375"/>
                  </a:moveTo>
                  <a:lnTo>
                    <a:pt x="97409" y="133375"/>
                  </a:lnTo>
                  <a:lnTo>
                    <a:pt x="97409" y="120675"/>
                  </a:lnTo>
                  <a:lnTo>
                    <a:pt x="425818" y="120675"/>
                  </a:lnTo>
                  <a:lnTo>
                    <a:pt x="438518" y="107975"/>
                  </a:lnTo>
                  <a:lnTo>
                    <a:pt x="451218" y="107975"/>
                  </a:lnTo>
                  <a:lnTo>
                    <a:pt x="451218" y="120675"/>
                  </a:lnTo>
                  <a:lnTo>
                    <a:pt x="440994" y="133134"/>
                  </a:lnTo>
                  <a:lnTo>
                    <a:pt x="438518" y="133375"/>
                  </a:lnTo>
                  <a:close/>
                </a:path>
                <a:path w="451485" h="169544">
                  <a:moveTo>
                    <a:pt x="97409" y="133375"/>
                  </a:moveTo>
                  <a:lnTo>
                    <a:pt x="84709" y="133375"/>
                  </a:lnTo>
                  <a:lnTo>
                    <a:pt x="97409" y="120675"/>
                  </a:lnTo>
                  <a:lnTo>
                    <a:pt x="97409" y="133375"/>
                  </a:lnTo>
                  <a:close/>
                </a:path>
                <a:path w="451485" h="169544">
                  <a:moveTo>
                    <a:pt x="72009" y="156679"/>
                  </a:moveTo>
                  <a:lnTo>
                    <a:pt x="72009" y="126022"/>
                  </a:lnTo>
                  <a:lnTo>
                    <a:pt x="93687" y="147700"/>
                  </a:lnTo>
                  <a:lnTo>
                    <a:pt x="72009" y="156679"/>
                  </a:lnTo>
                  <a:close/>
                </a:path>
              </a:pathLst>
            </a:custGeom>
            <a:solidFill>
              <a:srgbClr val="385D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object 6"/>
          <p:cNvGrpSpPr/>
          <p:nvPr/>
        </p:nvGrpSpPr>
        <p:grpSpPr>
          <a:xfrm>
            <a:off x="1700783" y="987552"/>
            <a:ext cx="5873750" cy="3449320"/>
            <a:chOff x="1700783" y="987552"/>
            <a:chExt cx="5873750" cy="344932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00783" y="987552"/>
              <a:ext cx="5873445" cy="3448812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3767213" y="2919094"/>
              <a:ext cx="1753870" cy="241935"/>
            </a:xfrm>
            <a:custGeom>
              <a:avLst/>
              <a:gdLst/>
              <a:ahLst/>
              <a:cxnLst/>
              <a:rect l="l" t="t" r="r" b="b"/>
              <a:pathLst>
                <a:path w="1753870" h="241935">
                  <a:moveTo>
                    <a:pt x="1740890" y="241414"/>
                  </a:moveTo>
                  <a:lnTo>
                    <a:pt x="12700" y="241414"/>
                  </a:lnTo>
                  <a:lnTo>
                    <a:pt x="10223" y="241173"/>
                  </a:lnTo>
                  <a:lnTo>
                    <a:pt x="0" y="228714"/>
                  </a:lnTo>
                  <a:lnTo>
                    <a:pt x="0" y="12700"/>
                  </a:lnTo>
                  <a:lnTo>
                    <a:pt x="12700" y="0"/>
                  </a:lnTo>
                  <a:lnTo>
                    <a:pt x="1740890" y="0"/>
                  </a:lnTo>
                  <a:lnTo>
                    <a:pt x="1753590" y="12700"/>
                  </a:lnTo>
                  <a:lnTo>
                    <a:pt x="25400" y="12700"/>
                  </a:lnTo>
                  <a:lnTo>
                    <a:pt x="12700" y="25400"/>
                  </a:lnTo>
                  <a:lnTo>
                    <a:pt x="25400" y="25400"/>
                  </a:lnTo>
                  <a:lnTo>
                    <a:pt x="25400" y="216014"/>
                  </a:lnTo>
                  <a:lnTo>
                    <a:pt x="12700" y="216014"/>
                  </a:lnTo>
                  <a:lnTo>
                    <a:pt x="25400" y="228714"/>
                  </a:lnTo>
                  <a:lnTo>
                    <a:pt x="1753590" y="228714"/>
                  </a:lnTo>
                  <a:lnTo>
                    <a:pt x="1753349" y="231190"/>
                  </a:lnTo>
                  <a:lnTo>
                    <a:pt x="1743367" y="241173"/>
                  </a:lnTo>
                  <a:lnTo>
                    <a:pt x="1740890" y="241414"/>
                  </a:lnTo>
                  <a:close/>
                </a:path>
                <a:path w="1753870" h="241935">
                  <a:moveTo>
                    <a:pt x="25400" y="25400"/>
                  </a:moveTo>
                  <a:lnTo>
                    <a:pt x="12700" y="25400"/>
                  </a:lnTo>
                  <a:lnTo>
                    <a:pt x="25400" y="12700"/>
                  </a:lnTo>
                  <a:lnTo>
                    <a:pt x="25400" y="25400"/>
                  </a:lnTo>
                  <a:close/>
                </a:path>
                <a:path w="1753870" h="241935">
                  <a:moveTo>
                    <a:pt x="1728190" y="25400"/>
                  </a:moveTo>
                  <a:lnTo>
                    <a:pt x="25400" y="25400"/>
                  </a:lnTo>
                  <a:lnTo>
                    <a:pt x="25400" y="12700"/>
                  </a:lnTo>
                  <a:lnTo>
                    <a:pt x="1728190" y="12700"/>
                  </a:lnTo>
                  <a:lnTo>
                    <a:pt x="1728190" y="25400"/>
                  </a:lnTo>
                  <a:close/>
                </a:path>
                <a:path w="1753870" h="241935">
                  <a:moveTo>
                    <a:pt x="1728190" y="228714"/>
                  </a:moveTo>
                  <a:lnTo>
                    <a:pt x="1728190" y="12700"/>
                  </a:lnTo>
                  <a:lnTo>
                    <a:pt x="1740890" y="25400"/>
                  </a:lnTo>
                  <a:lnTo>
                    <a:pt x="1753590" y="25400"/>
                  </a:lnTo>
                  <a:lnTo>
                    <a:pt x="1753590" y="216014"/>
                  </a:lnTo>
                  <a:lnTo>
                    <a:pt x="1740890" y="216014"/>
                  </a:lnTo>
                  <a:lnTo>
                    <a:pt x="1728190" y="228714"/>
                  </a:lnTo>
                  <a:close/>
                </a:path>
                <a:path w="1753870" h="241935">
                  <a:moveTo>
                    <a:pt x="1753590" y="25400"/>
                  </a:moveTo>
                  <a:lnTo>
                    <a:pt x="1740890" y="25400"/>
                  </a:lnTo>
                  <a:lnTo>
                    <a:pt x="1728190" y="12700"/>
                  </a:lnTo>
                  <a:lnTo>
                    <a:pt x="1753590" y="12700"/>
                  </a:lnTo>
                  <a:lnTo>
                    <a:pt x="1753590" y="25400"/>
                  </a:lnTo>
                  <a:close/>
                </a:path>
                <a:path w="1753870" h="241935">
                  <a:moveTo>
                    <a:pt x="25400" y="228714"/>
                  </a:moveTo>
                  <a:lnTo>
                    <a:pt x="12700" y="216014"/>
                  </a:lnTo>
                  <a:lnTo>
                    <a:pt x="25400" y="216014"/>
                  </a:lnTo>
                  <a:lnTo>
                    <a:pt x="25400" y="228714"/>
                  </a:lnTo>
                  <a:close/>
                </a:path>
                <a:path w="1753870" h="241935">
                  <a:moveTo>
                    <a:pt x="1728190" y="228714"/>
                  </a:moveTo>
                  <a:lnTo>
                    <a:pt x="25400" y="228714"/>
                  </a:lnTo>
                  <a:lnTo>
                    <a:pt x="25400" y="216014"/>
                  </a:lnTo>
                  <a:lnTo>
                    <a:pt x="1728190" y="216014"/>
                  </a:lnTo>
                  <a:lnTo>
                    <a:pt x="1728190" y="228714"/>
                  </a:lnTo>
                  <a:close/>
                </a:path>
                <a:path w="1753870" h="241935">
                  <a:moveTo>
                    <a:pt x="1753590" y="228714"/>
                  </a:moveTo>
                  <a:lnTo>
                    <a:pt x="1728190" y="228714"/>
                  </a:lnTo>
                  <a:lnTo>
                    <a:pt x="1740890" y="216014"/>
                  </a:lnTo>
                  <a:lnTo>
                    <a:pt x="1753590" y="216014"/>
                  </a:lnTo>
                  <a:lnTo>
                    <a:pt x="1753590" y="228714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115616" y="195486"/>
            <a:ext cx="727674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nn-NO" sz="2000" dirty="0">
                <a:latin typeface="+mj-lt"/>
                <a:cs typeface="Arial" panose="020B0604020202020204"/>
              </a:rPr>
              <a:t>Untuk memasukkan versi full video yaitu klik </a:t>
            </a:r>
            <a:r>
              <a:rPr lang="nn-NO" sz="2000" b="1" dirty="0">
                <a:latin typeface="+mj-lt"/>
                <a:cs typeface="Arial" panose="020B0604020202020204"/>
              </a:rPr>
              <a:t>detail</a:t>
            </a:r>
            <a:r>
              <a:rPr lang="nn-NO" sz="2000" dirty="0">
                <a:latin typeface="+mj-lt"/>
                <a:cs typeface="Arial" panose="020B0604020202020204"/>
              </a:rPr>
              <a:t> kemudian tempatkan (copy paste) link Youtube karyanya di kolom Official URL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91639" y="1708404"/>
            <a:ext cx="5876544" cy="316839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77696" y="285280"/>
            <a:ext cx="6466840" cy="124457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b="0" spc="-5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Klik</a:t>
            </a:r>
            <a:r>
              <a:rPr b="0" spc="5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b="0" spc="-5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Pilih File,</a:t>
            </a:r>
            <a:r>
              <a:rPr b="0" spc="5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b="0" spc="-1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unggah</a:t>
            </a:r>
            <a:r>
              <a:rPr b="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b="0" spc="-5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file</a:t>
            </a:r>
            <a:r>
              <a:rPr b="0" spc="5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b="0" spc="-15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berikutnya,</a:t>
            </a:r>
            <a:r>
              <a:rPr b="0" spc="5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b="0" spc="-1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yaitu</a:t>
            </a:r>
            <a:r>
              <a:rPr b="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b="0" spc="-5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Lembar</a:t>
            </a:r>
            <a:r>
              <a:rPr b="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b="0" spc="-15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Persetujuan </a:t>
            </a:r>
            <a:r>
              <a:rPr b="0" spc="-434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b="0" spc="-1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Publikasi.</a:t>
            </a:r>
            <a:r>
              <a:rPr b="0" spc="5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b="0" spc="-25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Telusuri</a:t>
            </a:r>
            <a:r>
              <a:rPr b="0" spc="-1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b="0" spc="-15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atau</a:t>
            </a:r>
            <a:r>
              <a:rPr b="0" spc="-1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b="0" spc="-15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Browse</a:t>
            </a:r>
            <a:r>
              <a:rPr b="0" spc="-5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lagi.</a:t>
            </a:r>
          </a:p>
          <a:p>
            <a:pPr marL="12700" marR="1216025">
              <a:lnSpc>
                <a:spcPct val="100000"/>
              </a:lnSpc>
            </a:pPr>
            <a:r>
              <a:rPr b="0" spc="-5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Lembar</a:t>
            </a:r>
            <a:r>
              <a:rPr b="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b="0" spc="-15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Persetujuan</a:t>
            </a:r>
            <a:r>
              <a:rPr b="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b="0" spc="-1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Publikasi</a:t>
            </a:r>
            <a:r>
              <a:rPr b="0" spc="5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b="0" spc="-5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bisa</a:t>
            </a:r>
            <a:r>
              <a:rPr b="0" spc="5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b="0" spc="-5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diunduh</a:t>
            </a:r>
            <a:r>
              <a:rPr b="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b="0" spc="-5" dirty="0" err="1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melalui</a:t>
            </a:r>
            <a:r>
              <a:rPr b="0" spc="-5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lang="en-ID" u="sng" dirty="0" smtClean="0">
                <a:hlinkClick r:id="rId3"/>
              </a:rPr>
              <a:t>https://lib.isi.ac.id/persetujuan-publikasi/</a:t>
            </a:r>
            <a:endParaRPr b="0" spc="-10" dirty="0">
              <a:solidFill>
                <a:srgbClr val="548ED4"/>
              </a:solidFill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16580" y="3938536"/>
            <a:ext cx="287655" cy="148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5" dirty="0">
                <a:solidFill>
                  <a:srgbClr val="FFFFFF"/>
                </a:solidFill>
                <a:latin typeface="Constantia" panose="02030602050306030303"/>
                <a:cs typeface="Constantia" panose="02030602050306030303"/>
              </a:rPr>
              <a:t>ARY</a:t>
            </a:r>
            <a:r>
              <a:rPr sz="800" dirty="0">
                <a:solidFill>
                  <a:srgbClr val="FFFFFF"/>
                </a:solidFill>
                <a:latin typeface="Constantia" panose="02030602050306030303"/>
                <a:cs typeface="Constantia" panose="02030602050306030303"/>
              </a:rPr>
              <a:t>A</a:t>
            </a:r>
            <a:endParaRPr sz="800">
              <a:latin typeface="Constantia" panose="02030602050306030303"/>
              <a:cs typeface="Constantia" panose="02030602050306030303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839222" y="2199004"/>
            <a:ext cx="673735" cy="313690"/>
          </a:xfrm>
          <a:custGeom>
            <a:avLst/>
            <a:gdLst/>
            <a:ahLst/>
            <a:cxnLst/>
            <a:rect l="l" t="t" r="r" b="b"/>
            <a:pathLst>
              <a:path w="673735" h="313689">
                <a:moveTo>
                  <a:pt x="660768" y="313436"/>
                </a:moveTo>
                <a:lnTo>
                  <a:pt x="12700" y="313436"/>
                </a:lnTo>
                <a:lnTo>
                  <a:pt x="10223" y="313194"/>
                </a:lnTo>
                <a:lnTo>
                  <a:pt x="0" y="300736"/>
                </a:lnTo>
                <a:lnTo>
                  <a:pt x="0" y="12700"/>
                </a:lnTo>
                <a:lnTo>
                  <a:pt x="12700" y="0"/>
                </a:lnTo>
                <a:lnTo>
                  <a:pt x="660768" y="0"/>
                </a:lnTo>
                <a:lnTo>
                  <a:pt x="673468" y="12700"/>
                </a:lnTo>
                <a:lnTo>
                  <a:pt x="25400" y="12700"/>
                </a:lnTo>
                <a:lnTo>
                  <a:pt x="12700" y="25400"/>
                </a:lnTo>
                <a:lnTo>
                  <a:pt x="25400" y="25400"/>
                </a:lnTo>
                <a:lnTo>
                  <a:pt x="25400" y="288036"/>
                </a:lnTo>
                <a:lnTo>
                  <a:pt x="12700" y="288036"/>
                </a:lnTo>
                <a:lnTo>
                  <a:pt x="25400" y="300736"/>
                </a:lnTo>
                <a:lnTo>
                  <a:pt x="673468" y="300736"/>
                </a:lnTo>
                <a:lnTo>
                  <a:pt x="673226" y="303212"/>
                </a:lnTo>
                <a:lnTo>
                  <a:pt x="663244" y="313194"/>
                </a:lnTo>
                <a:lnTo>
                  <a:pt x="660768" y="313436"/>
                </a:lnTo>
                <a:close/>
              </a:path>
              <a:path w="673735" h="313689">
                <a:moveTo>
                  <a:pt x="25400" y="25400"/>
                </a:moveTo>
                <a:lnTo>
                  <a:pt x="12700" y="25400"/>
                </a:lnTo>
                <a:lnTo>
                  <a:pt x="25400" y="12700"/>
                </a:lnTo>
                <a:lnTo>
                  <a:pt x="25400" y="25400"/>
                </a:lnTo>
                <a:close/>
              </a:path>
              <a:path w="673735" h="313689">
                <a:moveTo>
                  <a:pt x="648068" y="25400"/>
                </a:moveTo>
                <a:lnTo>
                  <a:pt x="25400" y="25400"/>
                </a:lnTo>
                <a:lnTo>
                  <a:pt x="25400" y="12700"/>
                </a:lnTo>
                <a:lnTo>
                  <a:pt x="648068" y="12700"/>
                </a:lnTo>
                <a:lnTo>
                  <a:pt x="648068" y="25400"/>
                </a:lnTo>
                <a:close/>
              </a:path>
              <a:path w="673735" h="313689">
                <a:moveTo>
                  <a:pt x="648068" y="300736"/>
                </a:moveTo>
                <a:lnTo>
                  <a:pt x="648068" y="12700"/>
                </a:lnTo>
                <a:lnTo>
                  <a:pt x="660768" y="25400"/>
                </a:lnTo>
                <a:lnTo>
                  <a:pt x="673468" y="25400"/>
                </a:lnTo>
                <a:lnTo>
                  <a:pt x="673468" y="288036"/>
                </a:lnTo>
                <a:lnTo>
                  <a:pt x="660768" y="288036"/>
                </a:lnTo>
                <a:lnTo>
                  <a:pt x="648068" y="300736"/>
                </a:lnTo>
                <a:close/>
              </a:path>
              <a:path w="673735" h="313689">
                <a:moveTo>
                  <a:pt x="673468" y="25400"/>
                </a:moveTo>
                <a:lnTo>
                  <a:pt x="660768" y="25400"/>
                </a:lnTo>
                <a:lnTo>
                  <a:pt x="648068" y="12700"/>
                </a:lnTo>
                <a:lnTo>
                  <a:pt x="673468" y="12700"/>
                </a:lnTo>
                <a:lnTo>
                  <a:pt x="673468" y="25400"/>
                </a:lnTo>
                <a:close/>
              </a:path>
              <a:path w="673735" h="313689">
                <a:moveTo>
                  <a:pt x="25400" y="300736"/>
                </a:moveTo>
                <a:lnTo>
                  <a:pt x="12700" y="288036"/>
                </a:lnTo>
                <a:lnTo>
                  <a:pt x="25400" y="288036"/>
                </a:lnTo>
                <a:lnTo>
                  <a:pt x="25400" y="300736"/>
                </a:lnTo>
                <a:close/>
              </a:path>
              <a:path w="673735" h="313689">
                <a:moveTo>
                  <a:pt x="648068" y="300736"/>
                </a:moveTo>
                <a:lnTo>
                  <a:pt x="25400" y="300736"/>
                </a:lnTo>
                <a:lnTo>
                  <a:pt x="25400" y="288036"/>
                </a:lnTo>
                <a:lnTo>
                  <a:pt x="648068" y="288036"/>
                </a:lnTo>
                <a:lnTo>
                  <a:pt x="648068" y="300736"/>
                </a:lnTo>
                <a:close/>
              </a:path>
              <a:path w="673735" h="313689">
                <a:moveTo>
                  <a:pt x="673468" y="300736"/>
                </a:moveTo>
                <a:lnTo>
                  <a:pt x="648068" y="300736"/>
                </a:lnTo>
                <a:lnTo>
                  <a:pt x="660768" y="288036"/>
                </a:lnTo>
                <a:lnTo>
                  <a:pt x="673468" y="288036"/>
                </a:lnTo>
                <a:lnTo>
                  <a:pt x="673468" y="300736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63267" y="915924"/>
            <a:ext cx="5876544" cy="330403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932201" y="4525962"/>
            <a:ext cx="28581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 MT"/>
                <a:cs typeface="Arial MT"/>
              </a:rPr>
              <a:t>Kemudian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Klik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Show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Option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61669" y="213270"/>
            <a:ext cx="602043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spc="-25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Tampilan</a:t>
            </a:r>
            <a:r>
              <a:rPr b="0" spc="-5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hasil</a:t>
            </a:r>
            <a:r>
              <a:rPr b="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b="0" spc="-5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unggahan </a:t>
            </a:r>
            <a:r>
              <a:rPr b="0" spc="-2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Pernyataan</a:t>
            </a:r>
            <a:r>
              <a:rPr b="0" spc="-5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b="0" spc="-15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Persetujuan</a:t>
            </a:r>
            <a:r>
              <a:rPr b="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b="0" spc="-1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Publikasi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807373" y="3165716"/>
            <a:ext cx="354330" cy="148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10" dirty="0">
                <a:solidFill>
                  <a:srgbClr val="EDEBE0"/>
                </a:solidFill>
                <a:latin typeface="Constantia" panose="02030602050306030303"/>
                <a:cs typeface="Constantia" panose="02030602050306030303"/>
              </a:rPr>
              <a:t>K</a:t>
            </a:r>
            <a:r>
              <a:rPr sz="800" spc="-5" dirty="0">
                <a:solidFill>
                  <a:srgbClr val="EDEBE0"/>
                </a:solidFill>
                <a:latin typeface="Constantia" panose="02030602050306030303"/>
                <a:cs typeface="Constantia" panose="02030602050306030303"/>
              </a:rPr>
              <a:t>ARY</a:t>
            </a:r>
            <a:r>
              <a:rPr sz="800" dirty="0">
                <a:solidFill>
                  <a:srgbClr val="EDEBE0"/>
                </a:solidFill>
                <a:latin typeface="Constantia" panose="02030602050306030303"/>
                <a:cs typeface="Constantia" panose="02030602050306030303"/>
              </a:rPr>
              <a:t>A</a:t>
            </a:r>
            <a:endParaRPr sz="800">
              <a:latin typeface="Constantia" panose="02030602050306030303"/>
              <a:cs typeface="Constantia" panose="02030602050306030303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135359" y="3326638"/>
            <a:ext cx="939800" cy="327660"/>
          </a:xfrm>
          <a:custGeom>
            <a:avLst/>
            <a:gdLst/>
            <a:ahLst/>
            <a:cxnLst/>
            <a:rect l="l" t="t" r="r" b="b"/>
            <a:pathLst>
              <a:path w="939800" h="327660">
                <a:moveTo>
                  <a:pt x="927100" y="327291"/>
                </a:moveTo>
                <a:lnTo>
                  <a:pt x="12700" y="327291"/>
                </a:lnTo>
                <a:lnTo>
                  <a:pt x="10223" y="327050"/>
                </a:lnTo>
                <a:lnTo>
                  <a:pt x="0" y="314591"/>
                </a:lnTo>
                <a:lnTo>
                  <a:pt x="0" y="12700"/>
                </a:lnTo>
                <a:lnTo>
                  <a:pt x="12700" y="0"/>
                </a:lnTo>
                <a:lnTo>
                  <a:pt x="927100" y="0"/>
                </a:lnTo>
                <a:lnTo>
                  <a:pt x="939800" y="12700"/>
                </a:lnTo>
                <a:lnTo>
                  <a:pt x="25400" y="12700"/>
                </a:lnTo>
                <a:lnTo>
                  <a:pt x="12700" y="25400"/>
                </a:lnTo>
                <a:lnTo>
                  <a:pt x="25400" y="25400"/>
                </a:lnTo>
                <a:lnTo>
                  <a:pt x="25400" y="301891"/>
                </a:lnTo>
                <a:lnTo>
                  <a:pt x="12700" y="301891"/>
                </a:lnTo>
                <a:lnTo>
                  <a:pt x="25400" y="314591"/>
                </a:lnTo>
                <a:lnTo>
                  <a:pt x="939800" y="314591"/>
                </a:lnTo>
                <a:lnTo>
                  <a:pt x="939558" y="317068"/>
                </a:lnTo>
                <a:lnTo>
                  <a:pt x="929576" y="327050"/>
                </a:lnTo>
                <a:lnTo>
                  <a:pt x="927100" y="327291"/>
                </a:lnTo>
                <a:close/>
              </a:path>
              <a:path w="939800" h="327660">
                <a:moveTo>
                  <a:pt x="25400" y="25400"/>
                </a:moveTo>
                <a:lnTo>
                  <a:pt x="12700" y="25400"/>
                </a:lnTo>
                <a:lnTo>
                  <a:pt x="25400" y="12700"/>
                </a:lnTo>
                <a:lnTo>
                  <a:pt x="25400" y="25400"/>
                </a:lnTo>
                <a:close/>
              </a:path>
              <a:path w="939800" h="327660">
                <a:moveTo>
                  <a:pt x="914400" y="25400"/>
                </a:moveTo>
                <a:lnTo>
                  <a:pt x="25400" y="25400"/>
                </a:lnTo>
                <a:lnTo>
                  <a:pt x="25400" y="12700"/>
                </a:lnTo>
                <a:lnTo>
                  <a:pt x="914400" y="12700"/>
                </a:lnTo>
                <a:lnTo>
                  <a:pt x="914400" y="25400"/>
                </a:lnTo>
                <a:close/>
              </a:path>
              <a:path w="939800" h="327660">
                <a:moveTo>
                  <a:pt x="914400" y="314591"/>
                </a:moveTo>
                <a:lnTo>
                  <a:pt x="914400" y="12700"/>
                </a:lnTo>
                <a:lnTo>
                  <a:pt x="927100" y="25400"/>
                </a:lnTo>
                <a:lnTo>
                  <a:pt x="939800" y="25400"/>
                </a:lnTo>
                <a:lnTo>
                  <a:pt x="939800" y="301891"/>
                </a:lnTo>
                <a:lnTo>
                  <a:pt x="927100" y="301891"/>
                </a:lnTo>
                <a:lnTo>
                  <a:pt x="914400" y="314591"/>
                </a:lnTo>
                <a:close/>
              </a:path>
              <a:path w="939800" h="327660">
                <a:moveTo>
                  <a:pt x="939800" y="25400"/>
                </a:moveTo>
                <a:lnTo>
                  <a:pt x="927100" y="25400"/>
                </a:lnTo>
                <a:lnTo>
                  <a:pt x="914400" y="12700"/>
                </a:lnTo>
                <a:lnTo>
                  <a:pt x="939800" y="12700"/>
                </a:lnTo>
                <a:lnTo>
                  <a:pt x="939800" y="25400"/>
                </a:lnTo>
                <a:close/>
              </a:path>
              <a:path w="939800" h="327660">
                <a:moveTo>
                  <a:pt x="25400" y="314591"/>
                </a:moveTo>
                <a:lnTo>
                  <a:pt x="12700" y="301891"/>
                </a:lnTo>
                <a:lnTo>
                  <a:pt x="25400" y="301891"/>
                </a:lnTo>
                <a:lnTo>
                  <a:pt x="25400" y="314591"/>
                </a:lnTo>
                <a:close/>
              </a:path>
              <a:path w="939800" h="327660">
                <a:moveTo>
                  <a:pt x="914400" y="314591"/>
                </a:moveTo>
                <a:lnTo>
                  <a:pt x="25400" y="314591"/>
                </a:lnTo>
                <a:lnTo>
                  <a:pt x="25400" y="301891"/>
                </a:lnTo>
                <a:lnTo>
                  <a:pt x="914400" y="301891"/>
                </a:lnTo>
                <a:lnTo>
                  <a:pt x="914400" y="314591"/>
                </a:lnTo>
                <a:close/>
              </a:path>
              <a:path w="939800" h="327660">
                <a:moveTo>
                  <a:pt x="939800" y="314591"/>
                </a:moveTo>
                <a:lnTo>
                  <a:pt x="914400" y="314591"/>
                </a:lnTo>
                <a:lnTo>
                  <a:pt x="927100" y="301891"/>
                </a:lnTo>
                <a:lnTo>
                  <a:pt x="939800" y="301891"/>
                </a:lnTo>
                <a:lnTo>
                  <a:pt x="939800" y="31459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20011" y="844296"/>
            <a:ext cx="5876925" cy="3304540"/>
            <a:chOff x="1620011" y="844296"/>
            <a:chExt cx="5876925" cy="33045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20011" y="844296"/>
              <a:ext cx="5876544" cy="330403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212335" y="2715768"/>
              <a:ext cx="576580" cy="151130"/>
            </a:xfrm>
            <a:custGeom>
              <a:avLst/>
              <a:gdLst/>
              <a:ahLst/>
              <a:cxnLst/>
              <a:rect l="l" t="t" r="r" b="b"/>
              <a:pathLst>
                <a:path w="576579" h="151130">
                  <a:moveTo>
                    <a:pt x="74675" y="150875"/>
                  </a:moveTo>
                  <a:lnTo>
                    <a:pt x="0" y="74675"/>
                  </a:lnTo>
                  <a:lnTo>
                    <a:pt x="74675" y="0"/>
                  </a:lnTo>
                  <a:lnTo>
                    <a:pt x="74675" y="38100"/>
                  </a:lnTo>
                  <a:lnTo>
                    <a:pt x="576072" y="38100"/>
                  </a:lnTo>
                  <a:lnTo>
                    <a:pt x="576072" y="112775"/>
                  </a:lnTo>
                  <a:lnTo>
                    <a:pt x="74675" y="112775"/>
                  </a:lnTo>
                  <a:lnTo>
                    <a:pt x="74675" y="150875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199254" y="2703093"/>
              <a:ext cx="601980" cy="175895"/>
            </a:xfrm>
            <a:custGeom>
              <a:avLst/>
              <a:gdLst/>
              <a:ahLst/>
              <a:cxnLst/>
              <a:rect l="l" t="t" r="r" b="b"/>
              <a:pathLst>
                <a:path w="601979" h="175894">
                  <a:moveTo>
                    <a:pt x="88785" y="175691"/>
                  </a:moveTo>
                  <a:lnTo>
                    <a:pt x="3721" y="96824"/>
                  </a:lnTo>
                  <a:lnTo>
                    <a:pt x="0" y="87845"/>
                  </a:lnTo>
                  <a:lnTo>
                    <a:pt x="254" y="85369"/>
                  </a:lnTo>
                  <a:lnTo>
                    <a:pt x="78905" y="3695"/>
                  </a:lnTo>
                  <a:lnTo>
                    <a:pt x="88785" y="0"/>
                  </a:lnTo>
                  <a:lnTo>
                    <a:pt x="91452" y="482"/>
                  </a:lnTo>
                  <a:lnTo>
                    <a:pt x="100584" y="12674"/>
                  </a:lnTo>
                  <a:lnTo>
                    <a:pt x="75184" y="12674"/>
                  </a:lnTo>
                  <a:lnTo>
                    <a:pt x="75184" y="43332"/>
                  </a:lnTo>
                  <a:lnTo>
                    <a:pt x="39649" y="78866"/>
                  </a:lnTo>
                  <a:lnTo>
                    <a:pt x="21691" y="78866"/>
                  </a:lnTo>
                  <a:lnTo>
                    <a:pt x="21691" y="96824"/>
                  </a:lnTo>
                  <a:lnTo>
                    <a:pt x="39649" y="96824"/>
                  </a:lnTo>
                  <a:lnTo>
                    <a:pt x="75184" y="132359"/>
                  </a:lnTo>
                  <a:lnTo>
                    <a:pt x="75184" y="163017"/>
                  </a:lnTo>
                  <a:lnTo>
                    <a:pt x="100584" y="163017"/>
                  </a:lnTo>
                  <a:lnTo>
                    <a:pt x="91452" y="175209"/>
                  </a:lnTo>
                  <a:lnTo>
                    <a:pt x="88785" y="175691"/>
                  </a:lnTo>
                  <a:close/>
                </a:path>
                <a:path w="601979" h="175894">
                  <a:moveTo>
                    <a:pt x="75184" y="43332"/>
                  </a:moveTo>
                  <a:lnTo>
                    <a:pt x="75184" y="12674"/>
                  </a:lnTo>
                  <a:lnTo>
                    <a:pt x="96862" y="21653"/>
                  </a:lnTo>
                  <a:lnTo>
                    <a:pt x="75184" y="43332"/>
                  </a:lnTo>
                  <a:close/>
                </a:path>
                <a:path w="601979" h="175894">
                  <a:moveTo>
                    <a:pt x="576072" y="62953"/>
                  </a:moveTo>
                  <a:lnTo>
                    <a:pt x="87884" y="62953"/>
                  </a:lnTo>
                  <a:lnTo>
                    <a:pt x="85407" y="62712"/>
                  </a:lnTo>
                  <a:lnTo>
                    <a:pt x="75311" y="43205"/>
                  </a:lnTo>
                  <a:lnTo>
                    <a:pt x="96862" y="21653"/>
                  </a:lnTo>
                  <a:lnTo>
                    <a:pt x="75184" y="12674"/>
                  </a:lnTo>
                  <a:lnTo>
                    <a:pt x="100584" y="12674"/>
                  </a:lnTo>
                  <a:lnTo>
                    <a:pt x="100584" y="37553"/>
                  </a:lnTo>
                  <a:lnTo>
                    <a:pt x="87884" y="37553"/>
                  </a:lnTo>
                  <a:lnTo>
                    <a:pt x="100584" y="50253"/>
                  </a:lnTo>
                  <a:lnTo>
                    <a:pt x="576072" y="50253"/>
                  </a:lnTo>
                  <a:lnTo>
                    <a:pt x="576072" y="62953"/>
                  </a:lnTo>
                  <a:close/>
                </a:path>
                <a:path w="601979" h="175894">
                  <a:moveTo>
                    <a:pt x="100584" y="50253"/>
                  </a:moveTo>
                  <a:lnTo>
                    <a:pt x="87884" y="37553"/>
                  </a:lnTo>
                  <a:lnTo>
                    <a:pt x="100584" y="37553"/>
                  </a:lnTo>
                  <a:lnTo>
                    <a:pt x="100584" y="50253"/>
                  </a:lnTo>
                  <a:close/>
                </a:path>
                <a:path w="601979" h="175894">
                  <a:moveTo>
                    <a:pt x="601472" y="62953"/>
                  </a:moveTo>
                  <a:lnTo>
                    <a:pt x="588772" y="62953"/>
                  </a:lnTo>
                  <a:lnTo>
                    <a:pt x="576072" y="50253"/>
                  </a:lnTo>
                  <a:lnTo>
                    <a:pt x="100584" y="50253"/>
                  </a:lnTo>
                  <a:lnTo>
                    <a:pt x="100584" y="37553"/>
                  </a:lnTo>
                  <a:lnTo>
                    <a:pt x="588772" y="37553"/>
                  </a:lnTo>
                  <a:lnTo>
                    <a:pt x="601472" y="50253"/>
                  </a:lnTo>
                  <a:lnTo>
                    <a:pt x="601472" y="62953"/>
                  </a:lnTo>
                  <a:close/>
                </a:path>
                <a:path w="601979" h="175894">
                  <a:moveTo>
                    <a:pt x="576072" y="125437"/>
                  </a:moveTo>
                  <a:lnTo>
                    <a:pt x="576072" y="50253"/>
                  </a:lnTo>
                  <a:lnTo>
                    <a:pt x="588772" y="62953"/>
                  </a:lnTo>
                  <a:lnTo>
                    <a:pt x="601472" y="62953"/>
                  </a:lnTo>
                  <a:lnTo>
                    <a:pt x="601472" y="112737"/>
                  </a:lnTo>
                  <a:lnTo>
                    <a:pt x="588772" y="112737"/>
                  </a:lnTo>
                  <a:lnTo>
                    <a:pt x="576072" y="125437"/>
                  </a:lnTo>
                  <a:close/>
                </a:path>
                <a:path w="601979" h="175894">
                  <a:moveTo>
                    <a:pt x="21691" y="96824"/>
                  </a:moveTo>
                  <a:lnTo>
                    <a:pt x="21691" y="78866"/>
                  </a:lnTo>
                  <a:lnTo>
                    <a:pt x="30670" y="87845"/>
                  </a:lnTo>
                  <a:lnTo>
                    <a:pt x="21691" y="96824"/>
                  </a:lnTo>
                  <a:close/>
                </a:path>
                <a:path w="601979" h="175894">
                  <a:moveTo>
                    <a:pt x="30670" y="87845"/>
                  </a:moveTo>
                  <a:lnTo>
                    <a:pt x="21691" y="78866"/>
                  </a:lnTo>
                  <a:lnTo>
                    <a:pt x="39649" y="78866"/>
                  </a:lnTo>
                  <a:lnTo>
                    <a:pt x="30670" y="87845"/>
                  </a:lnTo>
                  <a:close/>
                </a:path>
                <a:path w="601979" h="175894">
                  <a:moveTo>
                    <a:pt x="39649" y="96824"/>
                  </a:moveTo>
                  <a:lnTo>
                    <a:pt x="21691" y="96824"/>
                  </a:lnTo>
                  <a:lnTo>
                    <a:pt x="30670" y="87845"/>
                  </a:lnTo>
                  <a:lnTo>
                    <a:pt x="39649" y="96824"/>
                  </a:lnTo>
                  <a:close/>
                </a:path>
                <a:path w="601979" h="175894">
                  <a:moveTo>
                    <a:pt x="100584" y="163017"/>
                  </a:moveTo>
                  <a:lnTo>
                    <a:pt x="75184" y="163017"/>
                  </a:lnTo>
                  <a:lnTo>
                    <a:pt x="96862" y="154038"/>
                  </a:lnTo>
                  <a:lnTo>
                    <a:pt x="75311" y="132486"/>
                  </a:lnTo>
                  <a:lnTo>
                    <a:pt x="87884" y="112737"/>
                  </a:lnTo>
                  <a:lnTo>
                    <a:pt x="576072" y="112737"/>
                  </a:lnTo>
                  <a:lnTo>
                    <a:pt x="576072" y="125437"/>
                  </a:lnTo>
                  <a:lnTo>
                    <a:pt x="100584" y="125437"/>
                  </a:lnTo>
                  <a:lnTo>
                    <a:pt x="87884" y="138137"/>
                  </a:lnTo>
                  <a:lnTo>
                    <a:pt x="100584" y="138137"/>
                  </a:lnTo>
                  <a:lnTo>
                    <a:pt x="100584" y="163017"/>
                  </a:lnTo>
                  <a:close/>
                </a:path>
                <a:path w="601979" h="175894">
                  <a:moveTo>
                    <a:pt x="588772" y="138137"/>
                  </a:moveTo>
                  <a:lnTo>
                    <a:pt x="100584" y="138137"/>
                  </a:lnTo>
                  <a:lnTo>
                    <a:pt x="100584" y="125437"/>
                  </a:lnTo>
                  <a:lnTo>
                    <a:pt x="576072" y="125437"/>
                  </a:lnTo>
                  <a:lnTo>
                    <a:pt x="588772" y="112737"/>
                  </a:lnTo>
                  <a:lnTo>
                    <a:pt x="601472" y="112737"/>
                  </a:lnTo>
                  <a:lnTo>
                    <a:pt x="601472" y="125437"/>
                  </a:lnTo>
                  <a:lnTo>
                    <a:pt x="591248" y="137896"/>
                  </a:lnTo>
                  <a:lnTo>
                    <a:pt x="588772" y="138137"/>
                  </a:lnTo>
                  <a:close/>
                </a:path>
                <a:path w="601979" h="175894">
                  <a:moveTo>
                    <a:pt x="100584" y="138137"/>
                  </a:moveTo>
                  <a:lnTo>
                    <a:pt x="87884" y="138137"/>
                  </a:lnTo>
                  <a:lnTo>
                    <a:pt x="100584" y="125437"/>
                  </a:lnTo>
                  <a:lnTo>
                    <a:pt x="100584" y="138137"/>
                  </a:lnTo>
                  <a:close/>
                </a:path>
                <a:path w="601979" h="175894">
                  <a:moveTo>
                    <a:pt x="75184" y="163017"/>
                  </a:moveTo>
                  <a:lnTo>
                    <a:pt x="75184" y="132359"/>
                  </a:lnTo>
                  <a:lnTo>
                    <a:pt x="96862" y="154038"/>
                  </a:lnTo>
                  <a:lnTo>
                    <a:pt x="75184" y="163017"/>
                  </a:lnTo>
                  <a:close/>
                </a:path>
              </a:pathLst>
            </a:custGeom>
            <a:solidFill>
              <a:srgbClr val="385D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445507" y="3070860"/>
              <a:ext cx="574675" cy="151130"/>
            </a:xfrm>
            <a:custGeom>
              <a:avLst/>
              <a:gdLst/>
              <a:ahLst/>
              <a:cxnLst/>
              <a:rect l="l" t="t" r="r" b="b"/>
              <a:pathLst>
                <a:path w="574675" h="151130">
                  <a:moveTo>
                    <a:pt x="74675" y="150875"/>
                  </a:moveTo>
                  <a:lnTo>
                    <a:pt x="0" y="76200"/>
                  </a:lnTo>
                  <a:lnTo>
                    <a:pt x="74675" y="0"/>
                  </a:lnTo>
                  <a:lnTo>
                    <a:pt x="74675" y="38100"/>
                  </a:lnTo>
                  <a:lnTo>
                    <a:pt x="574547" y="38100"/>
                  </a:lnTo>
                  <a:lnTo>
                    <a:pt x="574547" y="112775"/>
                  </a:lnTo>
                  <a:lnTo>
                    <a:pt x="74675" y="112775"/>
                  </a:lnTo>
                  <a:lnTo>
                    <a:pt x="74675" y="150875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432046" y="3058858"/>
              <a:ext cx="601980" cy="175895"/>
            </a:xfrm>
            <a:custGeom>
              <a:avLst/>
              <a:gdLst/>
              <a:ahLst/>
              <a:cxnLst/>
              <a:rect l="l" t="t" r="r" b="b"/>
              <a:pathLst>
                <a:path w="601979" h="175894">
                  <a:moveTo>
                    <a:pt x="88785" y="175679"/>
                  </a:moveTo>
                  <a:lnTo>
                    <a:pt x="3721" y="96824"/>
                  </a:lnTo>
                  <a:lnTo>
                    <a:pt x="0" y="87845"/>
                  </a:lnTo>
                  <a:lnTo>
                    <a:pt x="253" y="85369"/>
                  </a:lnTo>
                  <a:lnTo>
                    <a:pt x="78905" y="3683"/>
                  </a:lnTo>
                  <a:lnTo>
                    <a:pt x="88785" y="0"/>
                  </a:lnTo>
                  <a:lnTo>
                    <a:pt x="91452" y="482"/>
                  </a:lnTo>
                  <a:lnTo>
                    <a:pt x="100583" y="12661"/>
                  </a:lnTo>
                  <a:lnTo>
                    <a:pt x="75183" y="12661"/>
                  </a:lnTo>
                  <a:lnTo>
                    <a:pt x="75183" y="43323"/>
                  </a:lnTo>
                  <a:lnTo>
                    <a:pt x="39646" y="78867"/>
                  </a:lnTo>
                  <a:lnTo>
                    <a:pt x="21691" y="78867"/>
                  </a:lnTo>
                  <a:lnTo>
                    <a:pt x="21691" y="96824"/>
                  </a:lnTo>
                  <a:lnTo>
                    <a:pt x="39649" y="96824"/>
                  </a:lnTo>
                  <a:lnTo>
                    <a:pt x="75183" y="132359"/>
                  </a:lnTo>
                  <a:lnTo>
                    <a:pt x="75183" y="163017"/>
                  </a:lnTo>
                  <a:lnTo>
                    <a:pt x="100583" y="163017"/>
                  </a:lnTo>
                  <a:lnTo>
                    <a:pt x="91452" y="175196"/>
                  </a:lnTo>
                  <a:lnTo>
                    <a:pt x="88785" y="175679"/>
                  </a:lnTo>
                  <a:close/>
                </a:path>
                <a:path w="601979" h="175894">
                  <a:moveTo>
                    <a:pt x="75183" y="43323"/>
                  </a:moveTo>
                  <a:lnTo>
                    <a:pt x="75183" y="12661"/>
                  </a:lnTo>
                  <a:lnTo>
                    <a:pt x="96862" y="21640"/>
                  </a:lnTo>
                  <a:lnTo>
                    <a:pt x="75183" y="43323"/>
                  </a:lnTo>
                  <a:close/>
                </a:path>
                <a:path w="601979" h="175894">
                  <a:moveTo>
                    <a:pt x="576071" y="62953"/>
                  </a:moveTo>
                  <a:lnTo>
                    <a:pt x="87883" y="62953"/>
                  </a:lnTo>
                  <a:lnTo>
                    <a:pt x="85407" y="62712"/>
                  </a:lnTo>
                  <a:lnTo>
                    <a:pt x="75183" y="50253"/>
                  </a:lnTo>
                  <a:lnTo>
                    <a:pt x="75183" y="43323"/>
                  </a:lnTo>
                  <a:lnTo>
                    <a:pt x="96862" y="21640"/>
                  </a:lnTo>
                  <a:lnTo>
                    <a:pt x="75183" y="12661"/>
                  </a:lnTo>
                  <a:lnTo>
                    <a:pt x="100583" y="12661"/>
                  </a:lnTo>
                  <a:lnTo>
                    <a:pt x="100583" y="37553"/>
                  </a:lnTo>
                  <a:lnTo>
                    <a:pt x="87883" y="37553"/>
                  </a:lnTo>
                  <a:lnTo>
                    <a:pt x="100583" y="50253"/>
                  </a:lnTo>
                  <a:lnTo>
                    <a:pt x="576071" y="50253"/>
                  </a:lnTo>
                  <a:lnTo>
                    <a:pt x="576071" y="62953"/>
                  </a:lnTo>
                  <a:close/>
                </a:path>
                <a:path w="601979" h="175894">
                  <a:moveTo>
                    <a:pt x="100583" y="50253"/>
                  </a:moveTo>
                  <a:lnTo>
                    <a:pt x="87883" y="37553"/>
                  </a:lnTo>
                  <a:lnTo>
                    <a:pt x="100583" y="37553"/>
                  </a:lnTo>
                  <a:lnTo>
                    <a:pt x="100583" y="50253"/>
                  </a:lnTo>
                  <a:close/>
                </a:path>
                <a:path w="601979" h="175894">
                  <a:moveTo>
                    <a:pt x="601471" y="62953"/>
                  </a:moveTo>
                  <a:lnTo>
                    <a:pt x="588771" y="62953"/>
                  </a:lnTo>
                  <a:lnTo>
                    <a:pt x="576071" y="50253"/>
                  </a:lnTo>
                  <a:lnTo>
                    <a:pt x="100583" y="50253"/>
                  </a:lnTo>
                  <a:lnTo>
                    <a:pt x="100583" y="37553"/>
                  </a:lnTo>
                  <a:lnTo>
                    <a:pt x="588771" y="37553"/>
                  </a:lnTo>
                  <a:lnTo>
                    <a:pt x="601471" y="50253"/>
                  </a:lnTo>
                  <a:lnTo>
                    <a:pt x="601471" y="62953"/>
                  </a:lnTo>
                  <a:close/>
                </a:path>
                <a:path w="601979" h="175894">
                  <a:moveTo>
                    <a:pt x="576071" y="125425"/>
                  </a:moveTo>
                  <a:lnTo>
                    <a:pt x="576071" y="50253"/>
                  </a:lnTo>
                  <a:lnTo>
                    <a:pt x="588771" y="62953"/>
                  </a:lnTo>
                  <a:lnTo>
                    <a:pt x="601471" y="62953"/>
                  </a:lnTo>
                  <a:lnTo>
                    <a:pt x="601471" y="112725"/>
                  </a:lnTo>
                  <a:lnTo>
                    <a:pt x="588771" y="112725"/>
                  </a:lnTo>
                  <a:lnTo>
                    <a:pt x="576071" y="125425"/>
                  </a:lnTo>
                  <a:close/>
                </a:path>
                <a:path w="601979" h="175894">
                  <a:moveTo>
                    <a:pt x="21691" y="96824"/>
                  </a:moveTo>
                  <a:lnTo>
                    <a:pt x="21691" y="78867"/>
                  </a:lnTo>
                  <a:lnTo>
                    <a:pt x="30668" y="87845"/>
                  </a:lnTo>
                  <a:lnTo>
                    <a:pt x="21691" y="96824"/>
                  </a:lnTo>
                  <a:close/>
                </a:path>
                <a:path w="601979" h="175894">
                  <a:moveTo>
                    <a:pt x="30669" y="87845"/>
                  </a:moveTo>
                  <a:lnTo>
                    <a:pt x="21691" y="78867"/>
                  </a:lnTo>
                  <a:lnTo>
                    <a:pt x="39646" y="78867"/>
                  </a:lnTo>
                  <a:lnTo>
                    <a:pt x="30669" y="87845"/>
                  </a:lnTo>
                  <a:close/>
                </a:path>
                <a:path w="601979" h="175894">
                  <a:moveTo>
                    <a:pt x="39649" y="96824"/>
                  </a:moveTo>
                  <a:lnTo>
                    <a:pt x="21691" y="96824"/>
                  </a:lnTo>
                  <a:lnTo>
                    <a:pt x="30670" y="87845"/>
                  </a:lnTo>
                  <a:lnTo>
                    <a:pt x="39649" y="96824"/>
                  </a:lnTo>
                  <a:close/>
                </a:path>
                <a:path w="601979" h="175894">
                  <a:moveTo>
                    <a:pt x="100583" y="163017"/>
                  </a:moveTo>
                  <a:lnTo>
                    <a:pt x="75183" y="163017"/>
                  </a:lnTo>
                  <a:lnTo>
                    <a:pt x="96862" y="154038"/>
                  </a:lnTo>
                  <a:lnTo>
                    <a:pt x="75183" y="132359"/>
                  </a:lnTo>
                  <a:lnTo>
                    <a:pt x="75183" y="125425"/>
                  </a:lnTo>
                  <a:lnTo>
                    <a:pt x="75425" y="122948"/>
                  </a:lnTo>
                  <a:lnTo>
                    <a:pt x="87883" y="112725"/>
                  </a:lnTo>
                  <a:lnTo>
                    <a:pt x="576071" y="112725"/>
                  </a:lnTo>
                  <a:lnTo>
                    <a:pt x="576071" y="125425"/>
                  </a:lnTo>
                  <a:lnTo>
                    <a:pt x="100583" y="125425"/>
                  </a:lnTo>
                  <a:lnTo>
                    <a:pt x="87883" y="138125"/>
                  </a:lnTo>
                  <a:lnTo>
                    <a:pt x="100583" y="138125"/>
                  </a:lnTo>
                  <a:lnTo>
                    <a:pt x="100583" y="163017"/>
                  </a:lnTo>
                  <a:close/>
                </a:path>
                <a:path w="601979" h="175894">
                  <a:moveTo>
                    <a:pt x="588771" y="138125"/>
                  </a:moveTo>
                  <a:lnTo>
                    <a:pt x="100583" y="138125"/>
                  </a:lnTo>
                  <a:lnTo>
                    <a:pt x="100583" y="125425"/>
                  </a:lnTo>
                  <a:lnTo>
                    <a:pt x="576071" y="125425"/>
                  </a:lnTo>
                  <a:lnTo>
                    <a:pt x="588771" y="112725"/>
                  </a:lnTo>
                  <a:lnTo>
                    <a:pt x="601471" y="112725"/>
                  </a:lnTo>
                  <a:lnTo>
                    <a:pt x="601471" y="125425"/>
                  </a:lnTo>
                  <a:lnTo>
                    <a:pt x="591248" y="137883"/>
                  </a:lnTo>
                  <a:lnTo>
                    <a:pt x="588771" y="138125"/>
                  </a:lnTo>
                  <a:close/>
                </a:path>
                <a:path w="601979" h="175894">
                  <a:moveTo>
                    <a:pt x="100583" y="138125"/>
                  </a:moveTo>
                  <a:lnTo>
                    <a:pt x="87883" y="138125"/>
                  </a:lnTo>
                  <a:lnTo>
                    <a:pt x="100583" y="125425"/>
                  </a:lnTo>
                  <a:lnTo>
                    <a:pt x="100583" y="138125"/>
                  </a:lnTo>
                  <a:close/>
                </a:path>
                <a:path w="601979" h="175894">
                  <a:moveTo>
                    <a:pt x="75183" y="163017"/>
                  </a:moveTo>
                  <a:lnTo>
                    <a:pt x="75183" y="132359"/>
                  </a:lnTo>
                  <a:lnTo>
                    <a:pt x="96862" y="154038"/>
                  </a:lnTo>
                  <a:lnTo>
                    <a:pt x="75183" y="163017"/>
                  </a:lnTo>
                  <a:close/>
                </a:path>
              </a:pathLst>
            </a:custGeom>
            <a:solidFill>
              <a:srgbClr val="385D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283963" y="3374136"/>
              <a:ext cx="576580" cy="151130"/>
            </a:xfrm>
            <a:custGeom>
              <a:avLst/>
              <a:gdLst/>
              <a:ahLst/>
              <a:cxnLst/>
              <a:rect l="l" t="t" r="r" b="b"/>
              <a:pathLst>
                <a:path w="576579" h="151129">
                  <a:moveTo>
                    <a:pt x="74675" y="150875"/>
                  </a:moveTo>
                  <a:lnTo>
                    <a:pt x="0" y="74675"/>
                  </a:lnTo>
                  <a:lnTo>
                    <a:pt x="74675" y="0"/>
                  </a:lnTo>
                  <a:lnTo>
                    <a:pt x="74675" y="38100"/>
                  </a:lnTo>
                  <a:lnTo>
                    <a:pt x="576072" y="38100"/>
                  </a:lnTo>
                  <a:lnTo>
                    <a:pt x="576072" y="112775"/>
                  </a:lnTo>
                  <a:lnTo>
                    <a:pt x="74675" y="112775"/>
                  </a:lnTo>
                  <a:lnTo>
                    <a:pt x="74675" y="150875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271263" y="3361601"/>
              <a:ext cx="601980" cy="175895"/>
            </a:xfrm>
            <a:custGeom>
              <a:avLst/>
              <a:gdLst/>
              <a:ahLst/>
              <a:cxnLst/>
              <a:rect l="l" t="t" r="r" b="b"/>
              <a:pathLst>
                <a:path w="601979" h="175895">
                  <a:moveTo>
                    <a:pt x="88785" y="175691"/>
                  </a:moveTo>
                  <a:lnTo>
                    <a:pt x="3721" y="96824"/>
                  </a:lnTo>
                  <a:lnTo>
                    <a:pt x="0" y="87845"/>
                  </a:lnTo>
                  <a:lnTo>
                    <a:pt x="253" y="85369"/>
                  </a:lnTo>
                  <a:lnTo>
                    <a:pt x="78892" y="3695"/>
                  </a:lnTo>
                  <a:lnTo>
                    <a:pt x="88785" y="0"/>
                  </a:lnTo>
                  <a:lnTo>
                    <a:pt x="91452" y="482"/>
                  </a:lnTo>
                  <a:lnTo>
                    <a:pt x="100584" y="12674"/>
                  </a:lnTo>
                  <a:lnTo>
                    <a:pt x="75184" y="12674"/>
                  </a:lnTo>
                  <a:lnTo>
                    <a:pt x="75184" y="43328"/>
                  </a:lnTo>
                  <a:lnTo>
                    <a:pt x="39639" y="78867"/>
                  </a:lnTo>
                  <a:lnTo>
                    <a:pt x="21678" y="78867"/>
                  </a:lnTo>
                  <a:lnTo>
                    <a:pt x="21678" y="96824"/>
                  </a:lnTo>
                  <a:lnTo>
                    <a:pt x="39639" y="96824"/>
                  </a:lnTo>
                  <a:lnTo>
                    <a:pt x="75184" y="132363"/>
                  </a:lnTo>
                  <a:lnTo>
                    <a:pt x="75184" y="163029"/>
                  </a:lnTo>
                  <a:lnTo>
                    <a:pt x="100584" y="163029"/>
                  </a:lnTo>
                  <a:lnTo>
                    <a:pt x="91452" y="175209"/>
                  </a:lnTo>
                  <a:lnTo>
                    <a:pt x="88785" y="175691"/>
                  </a:lnTo>
                  <a:close/>
                </a:path>
                <a:path w="601979" h="175895">
                  <a:moveTo>
                    <a:pt x="75184" y="43328"/>
                  </a:moveTo>
                  <a:lnTo>
                    <a:pt x="75184" y="12674"/>
                  </a:lnTo>
                  <a:lnTo>
                    <a:pt x="96862" y="21653"/>
                  </a:lnTo>
                  <a:lnTo>
                    <a:pt x="75184" y="43328"/>
                  </a:lnTo>
                  <a:close/>
                </a:path>
                <a:path w="601979" h="175895">
                  <a:moveTo>
                    <a:pt x="576072" y="62966"/>
                  </a:moveTo>
                  <a:lnTo>
                    <a:pt x="87884" y="62966"/>
                  </a:lnTo>
                  <a:lnTo>
                    <a:pt x="85394" y="62712"/>
                  </a:lnTo>
                  <a:lnTo>
                    <a:pt x="75307" y="43205"/>
                  </a:lnTo>
                  <a:lnTo>
                    <a:pt x="96862" y="21653"/>
                  </a:lnTo>
                  <a:lnTo>
                    <a:pt x="75184" y="12674"/>
                  </a:lnTo>
                  <a:lnTo>
                    <a:pt x="100584" y="12674"/>
                  </a:lnTo>
                  <a:lnTo>
                    <a:pt x="100584" y="37566"/>
                  </a:lnTo>
                  <a:lnTo>
                    <a:pt x="87884" y="37566"/>
                  </a:lnTo>
                  <a:lnTo>
                    <a:pt x="100584" y="50266"/>
                  </a:lnTo>
                  <a:lnTo>
                    <a:pt x="576072" y="50266"/>
                  </a:lnTo>
                  <a:lnTo>
                    <a:pt x="576072" y="62966"/>
                  </a:lnTo>
                  <a:close/>
                </a:path>
                <a:path w="601979" h="175895">
                  <a:moveTo>
                    <a:pt x="100584" y="50266"/>
                  </a:moveTo>
                  <a:lnTo>
                    <a:pt x="87884" y="37566"/>
                  </a:lnTo>
                  <a:lnTo>
                    <a:pt x="100584" y="37566"/>
                  </a:lnTo>
                  <a:lnTo>
                    <a:pt x="100584" y="50266"/>
                  </a:lnTo>
                  <a:close/>
                </a:path>
                <a:path w="601979" h="175895">
                  <a:moveTo>
                    <a:pt x="601472" y="62966"/>
                  </a:moveTo>
                  <a:lnTo>
                    <a:pt x="588772" y="62966"/>
                  </a:lnTo>
                  <a:lnTo>
                    <a:pt x="576072" y="50266"/>
                  </a:lnTo>
                  <a:lnTo>
                    <a:pt x="100584" y="50266"/>
                  </a:lnTo>
                  <a:lnTo>
                    <a:pt x="100584" y="37566"/>
                  </a:lnTo>
                  <a:lnTo>
                    <a:pt x="588772" y="37566"/>
                  </a:lnTo>
                  <a:lnTo>
                    <a:pt x="601472" y="50266"/>
                  </a:lnTo>
                  <a:lnTo>
                    <a:pt x="601472" y="62966"/>
                  </a:lnTo>
                  <a:close/>
                </a:path>
                <a:path w="601979" h="175895">
                  <a:moveTo>
                    <a:pt x="576072" y="125437"/>
                  </a:moveTo>
                  <a:lnTo>
                    <a:pt x="576072" y="50266"/>
                  </a:lnTo>
                  <a:lnTo>
                    <a:pt x="588772" y="62966"/>
                  </a:lnTo>
                  <a:lnTo>
                    <a:pt x="601472" y="62966"/>
                  </a:lnTo>
                  <a:lnTo>
                    <a:pt x="601472" y="112737"/>
                  </a:lnTo>
                  <a:lnTo>
                    <a:pt x="588772" y="112737"/>
                  </a:lnTo>
                  <a:lnTo>
                    <a:pt x="576072" y="125437"/>
                  </a:lnTo>
                  <a:close/>
                </a:path>
                <a:path w="601979" h="175895">
                  <a:moveTo>
                    <a:pt x="21678" y="96824"/>
                  </a:moveTo>
                  <a:lnTo>
                    <a:pt x="21678" y="78867"/>
                  </a:lnTo>
                  <a:lnTo>
                    <a:pt x="30659" y="87845"/>
                  </a:lnTo>
                  <a:lnTo>
                    <a:pt x="21678" y="96824"/>
                  </a:lnTo>
                  <a:close/>
                </a:path>
                <a:path w="601979" h="175895">
                  <a:moveTo>
                    <a:pt x="30659" y="87845"/>
                  </a:moveTo>
                  <a:lnTo>
                    <a:pt x="21678" y="78867"/>
                  </a:lnTo>
                  <a:lnTo>
                    <a:pt x="39639" y="78867"/>
                  </a:lnTo>
                  <a:lnTo>
                    <a:pt x="30659" y="87845"/>
                  </a:lnTo>
                  <a:close/>
                </a:path>
                <a:path w="601979" h="175895">
                  <a:moveTo>
                    <a:pt x="39639" y="96824"/>
                  </a:moveTo>
                  <a:lnTo>
                    <a:pt x="21678" y="96824"/>
                  </a:lnTo>
                  <a:lnTo>
                    <a:pt x="30659" y="87845"/>
                  </a:lnTo>
                  <a:lnTo>
                    <a:pt x="39639" y="96824"/>
                  </a:lnTo>
                  <a:close/>
                </a:path>
                <a:path w="601979" h="175895">
                  <a:moveTo>
                    <a:pt x="100584" y="163029"/>
                  </a:moveTo>
                  <a:lnTo>
                    <a:pt x="75184" y="163029"/>
                  </a:lnTo>
                  <a:lnTo>
                    <a:pt x="96862" y="154038"/>
                  </a:lnTo>
                  <a:lnTo>
                    <a:pt x="75307" y="132486"/>
                  </a:lnTo>
                  <a:lnTo>
                    <a:pt x="87884" y="112737"/>
                  </a:lnTo>
                  <a:lnTo>
                    <a:pt x="576072" y="112737"/>
                  </a:lnTo>
                  <a:lnTo>
                    <a:pt x="576072" y="125437"/>
                  </a:lnTo>
                  <a:lnTo>
                    <a:pt x="100584" y="125437"/>
                  </a:lnTo>
                  <a:lnTo>
                    <a:pt x="87884" y="138137"/>
                  </a:lnTo>
                  <a:lnTo>
                    <a:pt x="100584" y="138137"/>
                  </a:lnTo>
                  <a:lnTo>
                    <a:pt x="100584" y="163029"/>
                  </a:lnTo>
                  <a:close/>
                </a:path>
                <a:path w="601979" h="175895">
                  <a:moveTo>
                    <a:pt x="588772" y="138137"/>
                  </a:moveTo>
                  <a:lnTo>
                    <a:pt x="100584" y="138137"/>
                  </a:lnTo>
                  <a:lnTo>
                    <a:pt x="100584" y="125437"/>
                  </a:lnTo>
                  <a:lnTo>
                    <a:pt x="576072" y="125437"/>
                  </a:lnTo>
                  <a:lnTo>
                    <a:pt x="588772" y="112737"/>
                  </a:lnTo>
                  <a:lnTo>
                    <a:pt x="601472" y="112737"/>
                  </a:lnTo>
                  <a:lnTo>
                    <a:pt x="601472" y="125437"/>
                  </a:lnTo>
                  <a:lnTo>
                    <a:pt x="591248" y="137896"/>
                  </a:lnTo>
                  <a:lnTo>
                    <a:pt x="588772" y="138137"/>
                  </a:lnTo>
                  <a:close/>
                </a:path>
                <a:path w="601979" h="175895">
                  <a:moveTo>
                    <a:pt x="100584" y="138137"/>
                  </a:moveTo>
                  <a:lnTo>
                    <a:pt x="87884" y="138137"/>
                  </a:lnTo>
                  <a:lnTo>
                    <a:pt x="100584" y="125437"/>
                  </a:lnTo>
                  <a:lnTo>
                    <a:pt x="100584" y="138137"/>
                  </a:lnTo>
                  <a:close/>
                </a:path>
                <a:path w="601979" h="175895">
                  <a:moveTo>
                    <a:pt x="75184" y="163029"/>
                  </a:moveTo>
                  <a:lnTo>
                    <a:pt x="75184" y="132363"/>
                  </a:lnTo>
                  <a:lnTo>
                    <a:pt x="96862" y="154038"/>
                  </a:lnTo>
                  <a:lnTo>
                    <a:pt x="75184" y="163029"/>
                  </a:lnTo>
                  <a:close/>
                </a:path>
              </a:pathLst>
            </a:custGeom>
            <a:solidFill>
              <a:srgbClr val="385D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953947" y="4497425"/>
            <a:ext cx="79775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37280" marR="5080" indent="-362458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Kemudian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Isikan</a:t>
            </a:r>
            <a:r>
              <a:rPr sz="1200" spc="-20" dirty="0">
                <a:latin typeface="Arial MT"/>
                <a:cs typeface="Arial MT"/>
              </a:rPr>
              <a:t> Type: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b="1" i="1" spc="-15" dirty="0">
                <a:latin typeface="Arial" panose="020B0604020202020204"/>
                <a:cs typeface="Arial" panose="020B0604020202020204"/>
              </a:rPr>
              <a:t>Text,</a:t>
            </a:r>
            <a:r>
              <a:rPr sz="1200" b="1" i="1" spc="10" dirty="0">
                <a:latin typeface="Arial" panose="020B0604020202020204"/>
                <a:cs typeface="Arial" panose="020B0604020202020204"/>
              </a:rPr>
              <a:t> </a:t>
            </a:r>
            <a:r>
              <a:rPr sz="1200" spc="-5" dirty="0">
                <a:latin typeface="Arial MT"/>
                <a:cs typeface="Arial MT"/>
              </a:rPr>
              <a:t>visible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to: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b="1" i="1" spc="-5" dirty="0">
                <a:latin typeface="Arial" panose="020B0604020202020204"/>
                <a:cs typeface="Arial" panose="020B0604020202020204"/>
              </a:rPr>
              <a:t>Repository</a:t>
            </a:r>
            <a:r>
              <a:rPr sz="1200" b="1" i="1" spc="5" dirty="0">
                <a:latin typeface="Arial" panose="020B0604020202020204"/>
                <a:cs typeface="Arial" panose="020B0604020202020204"/>
              </a:rPr>
              <a:t> </a:t>
            </a:r>
            <a:r>
              <a:rPr sz="1200" b="1" i="1" spc="-10" dirty="0">
                <a:latin typeface="Arial" panose="020B0604020202020204"/>
                <a:cs typeface="Arial" panose="020B0604020202020204"/>
              </a:rPr>
              <a:t>Staff</a:t>
            </a:r>
            <a:r>
              <a:rPr sz="1200" b="1" i="1" spc="10" dirty="0">
                <a:latin typeface="Arial" panose="020B0604020202020204"/>
                <a:cs typeface="Arial" panose="020B0604020202020204"/>
              </a:rPr>
              <a:t> </a:t>
            </a:r>
            <a:r>
              <a:rPr sz="1200" b="1" i="1" spc="-5" dirty="0">
                <a:latin typeface="Arial" panose="020B0604020202020204"/>
                <a:cs typeface="Arial" panose="020B0604020202020204"/>
              </a:rPr>
              <a:t>only</a:t>
            </a:r>
            <a:r>
              <a:rPr sz="1200" spc="-5" dirty="0">
                <a:latin typeface="Arial MT"/>
                <a:cs typeface="Arial MT"/>
              </a:rPr>
              <a:t>:</a:t>
            </a:r>
            <a:r>
              <a:rPr sz="1200" spc="3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dan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language: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b="1" i="1" spc="-5" dirty="0">
                <a:latin typeface="Arial" panose="020B0604020202020204"/>
                <a:cs typeface="Arial" panose="020B0604020202020204"/>
              </a:rPr>
              <a:t>Indonesia</a:t>
            </a:r>
            <a:r>
              <a:rPr sz="1200" b="1" i="1" dirty="0">
                <a:latin typeface="Arial" panose="020B0604020202020204"/>
                <a:cs typeface="Arial" panose="020B0604020202020204"/>
              </a:rPr>
              <a:t> </a:t>
            </a:r>
            <a:r>
              <a:rPr sz="1200" spc="-5" dirty="0">
                <a:latin typeface="Arial MT"/>
                <a:cs typeface="Arial MT"/>
              </a:rPr>
              <a:t>dan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selanjutnya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klik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b="1" i="1" spc="-5" dirty="0">
                <a:latin typeface="Arial" panose="020B0604020202020204"/>
                <a:cs typeface="Arial" panose="020B0604020202020204"/>
              </a:rPr>
              <a:t>Update </a:t>
            </a:r>
            <a:r>
              <a:rPr sz="1200" b="1" i="1" spc="-320" dirty="0">
                <a:latin typeface="Arial" panose="020B0604020202020204"/>
                <a:cs typeface="Arial" panose="020B0604020202020204"/>
              </a:rPr>
              <a:t> </a:t>
            </a:r>
            <a:r>
              <a:rPr sz="1200" b="1" i="1" spc="-5" dirty="0">
                <a:latin typeface="Arial" panose="020B0604020202020204"/>
                <a:cs typeface="Arial" panose="020B0604020202020204"/>
              </a:rPr>
              <a:t>Metadata.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977696" y="176720"/>
            <a:ext cx="665289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spc="-1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Berikut</a:t>
            </a:r>
            <a:r>
              <a:rPr b="0" spc="5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b="0" spc="-1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tampilan</a:t>
            </a:r>
            <a:r>
              <a:rPr b="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b="0" spc="-5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Show</a:t>
            </a:r>
            <a:r>
              <a:rPr b="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b="0" spc="-5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Option,</a:t>
            </a:r>
            <a:r>
              <a:rPr b="0" spc="1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b="0" spc="-2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Pernyataan</a:t>
            </a:r>
            <a:r>
              <a:rPr b="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b="0" spc="-15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Persetujuan</a:t>
            </a:r>
            <a:r>
              <a:rPr b="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b="0" spc="-1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Publikasi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20595" y="1132332"/>
            <a:ext cx="5876544" cy="330403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33678" y="321271"/>
            <a:ext cx="510095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spc="-1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Setelah</a:t>
            </a:r>
            <a:r>
              <a:rPr b="0" spc="-15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b="0" spc="-5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semua file</a:t>
            </a:r>
            <a:r>
              <a:rPr b="0" spc="-1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terunggah,</a:t>
            </a:r>
            <a:r>
              <a:rPr b="0" spc="-5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b="0" spc="-1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kemudian </a:t>
            </a:r>
            <a:r>
              <a:rPr b="0" spc="-5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klik</a:t>
            </a:r>
            <a:r>
              <a:rPr b="0" spc="-1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Next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121304" y="3515880"/>
            <a:ext cx="154940" cy="148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5" dirty="0">
                <a:solidFill>
                  <a:srgbClr val="FFFFFF"/>
                </a:solidFill>
                <a:latin typeface="Constantia" panose="02030602050306030303"/>
                <a:cs typeface="Constantia" panose="02030602050306030303"/>
              </a:rPr>
              <a:t>Y</a:t>
            </a:r>
            <a:r>
              <a:rPr sz="800" dirty="0">
                <a:solidFill>
                  <a:srgbClr val="FFFFFF"/>
                </a:solidFill>
                <a:latin typeface="Constantia" panose="02030602050306030303"/>
                <a:cs typeface="Constantia" panose="02030602050306030303"/>
              </a:rPr>
              <a:t>A</a:t>
            </a:r>
            <a:endParaRPr sz="800">
              <a:latin typeface="Constantia" panose="02030602050306030303"/>
              <a:cs typeface="Constantia" panose="02030602050306030303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063350" y="3999204"/>
            <a:ext cx="529590" cy="312420"/>
          </a:xfrm>
          <a:custGeom>
            <a:avLst/>
            <a:gdLst/>
            <a:ahLst/>
            <a:cxnLst/>
            <a:rect l="l" t="t" r="r" b="b"/>
            <a:pathLst>
              <a:path w="529589" h="312420">
                <a:moveTo>
                  <a:pt x="486194" y="2539"/>
                </a:moveTo>
                <a:lnTo>
                  <a:pt x="43268" y="2539"/>
                </a:lnTo>
                <a:lnTo>
                  <a:pt x="47878" y="1270"/>
                </a:lnTo>
                <a:lnTo>
                  <a:pt x="49123" y="0"/>
                </a:lnTo>
                <a:lnTo>
                  <a:pt x="480352" y="0"/>
                </a:lnTo>
                <a:lnTo>
                  <a:pt x="481596" y="1270"/>
                </a:lnTo>
                <a:lnTo>
                  <a:pt x="486194" y="2539"/>
                </a:lnTo>
                <a:close/>
              </a:path>
              <a:path w="529589" h="312420">
                <a:moveTo>
                  <a:pt x="491807" y="3810"/>
                </a:moveTo>
                <a:lnTo>
                  <a:pt x="37655" y="3810"/>
                </a:lnTo>
                <a:lnTo>
                  <a:pt x="42075" y="2539"/>
                </a:lnTo>
                <a:lnTo>
                  <a:pt x="487400" y="2539"/>
                </a:lnTo>
                <a:lnTo>
                  <a:pt x="491807" y="3810"/>
                </a:lnTo>
                <a:close/>
              </a:path>
              <a:path w="529589" h="312420">
                <a:moveTo>
                  <a:pt x="515200" y="21589"/>
                </a:moveTo>
                <a:lnTo>
                  <a:pt x="14274" y="21589"/>
                </a:lnTo>
                <a:lnTo>
                  <a:pt x="17373" y="17779"/>
                </a:lnTo>
                <a:lnTo>
                  <a:pt x="18224" y="16510"/>
                </a:lnTo>
                <a:lnTo>
                  <a:pt x="21628" y="13970"/>
                </a:lnTo>
                <a:lnTo>
                  <a:pt x="22567" y="12700"/>
                </a:lnTo>
                <a:lnTo>
                  <a:pt x="26263" y="10160"/>
                </a:lnTo>
                <a:lnTo>
                  <a:pt x="27279" y="8889"/>
                </a:lnTo>
                <a:lnTo>
                  <a:pt x="31229" y="7620"/>
                </a:lnTo>
                <a:lnTo>
                  <a:pt x="32321" y="6350"/>
                </a:lnTo>
                <a:lnTo>
                  <a:pt x="36512" y="3810"/>
                </a:lnTo>
                <a:lnTo>
                  <a:pt x="492950" y="3810"/>
                </a:lnTo>
                <a:lnTo>
                  <a:pt x="497154" y="6350"/>
                </a:lnTo>
                <a:lnTo>
                  <a:pt x="498233" y="7620"/>
                </a:lnTo>
                <a:lnTo>
                  <a:pt x="502196" y="8889"/>
                </a:lnTo>
                <a:lnTo>
                  <a:pt x="503199" y="10160"/>
                </a:lnTo>
                <a:lnTo>
                  <a:pt x="506895" y="12700"/>
                </a:lnTo>
                <a:lnTo>
                  <a:pt x="507834" y="13970"/>
                </a:lnTo>
                <a:lnTo>
                  <a:pt x="511238" y="16510"/>
                </a:lnTo>
                <a:lnTo>
                  <a:pt x="512102" y="17779"/>
                </a:lnTo>
                <a:lnTo>
                  <a:pt x="515200" y="21589"/>
                </a:lnTo>
                <a:close/>
              </a:path>
              <a:path w="529589" h="312420">
                <a:moveTo>
                  <a:pt x="515975" y="290829"/>
                </a:moveTo>
                <a:lnTo>
                  <a:pt x="13500" y="290829"/>
                </a:lnTo>
                <a:lnTo>
                  <a:pt x="10731" y="287020"/>
                </a:lnTo>
                <a:lnTo>
                  <a:pt x="10045" y="285750"/>
                </a:lnTo>
                <a:lnTo>
                  <a:pt x="7645" y="281939"/>
                </a:lnTo>
                <a:lnTo>
                  <a:pt x="7061" y="280670"/>
                </a:lnTo>
                <a:lnTo>
                  <a:pt x="5041" y="276860"/>
                </a:lnTo>
                <a:lnTo>
                  <a:pt x="4546" y="275589"/>
                </a:lnTo>
                <a:lnTo>
                  <a:pt x="2933" y="270510"/>
                </a:lnTo>
                <a:lnTo>
                  <a:pt x="2565" y="269239"/>
                </a:lnTo>
                <a:lnTo>
                  <a:pt x="1384" y="265429"/>
                </a:lnTo>
                <a:lnTo>
                  <a:pt x="0" y="59689"/>
                </a:lnTo>
                <a:lnTo>
                  <a:pt x="266" y="54610"/>
                </a:lnTo>
                <a:lnTo>
                  <a:pt x="393" y="53339"/>
                </a:lnTo>
                <a:lnTo>
                  <a:pt x="1130" y="48260"/>
                </a:lnTo>
                <a:lnTo>
                  <a:pt x="1384" y="46989"/>
                </a:lnTo>
                <a:lnTo>
                  <a:pt x="2565" y="43179"/>
                </a:lnTo>
                <a:lnTo>
                  <a:pt x="2933" y="41910"/>
                </a:lnTo>
                <a:lnTo>
                  <a:pt x="4546" y="36829"/>
                </a:lnTo>
                <a:lnTo>
                  <a:pt x="5041" y="35560"/>
                </a:lnTo>
                <a:lnTo>
                  <a:pt x="7061" y="31750"/>
                </a:lnTo>
                <a:lnTo>
                  <a:pt x="7645" y="30479"/>
                </a:lnTo>
                <a:lnTo>
                  <a:pt x="10045" y="26670"/>
                </a:lnTo>
                <a:lnTo>
                  <a:pt x="10731" y="25400"/>
                </a:lnTo>
                <a:lnTo>
                  <a:pt x="13500" y="21589"/>
                </a:lnTo>
                <a:lnTo>
                  <a:pt x="515975" y="21589"/>
                </a:lnTo>
                <a:lnTo>
                  <a:pt x="517812" y="24129"/>
                </a:lnTo>
                <a:lnTo>
                  <a:pt x="61353" y="24129"/>
                </a:lnTo>
                <a:lnTo>
                  <a:pt x="56438" y="25400"/>
                </a:lnTo>
                <a:lnTo>
                  <a:pt x="54203" y="25400"/>
                </a:lnTo>
                <a:lnTo>
                  <a:pt x="49593" y="26670"/>
                </a:lnTo>
                <a:lnTo>
                  <a:pt x="47536" y="26670"/>
                </a:lnTo>
                <a:lnTo>
                  <a:pt x="43345" y="29210"/>
                </a:lnTo>
                <a:lnTo>
                  <a:pt x="44424" y="29210"/>
                </a:lnTo>
                <a:lnTo>
                  <a:pt x="42443" y="30479"/>
                </a:lnTo>
                <a:lnTo>
                  <a:pt x="41478" y="30479"/>
                </a:lnTo>
                <a:lnTo>
                  <a:pt x="37782" y="33020"/>
                </a:lnTo>
                <a:lnTo>
                  <a:pt x="38722" y="33020"/>
                </a:lnTo>
                <a:lnTo>
                  <a:pt x="37014" y="34289"/>
                </a:lnTo>
                <a:lnTo>
                  <a:pt x="36169" y="34289"/>
                </a:lnTo>
                <a:lnTo>
                  <a:pt x="34103" y="36829"/>
                </a:lnTo>
                <a:lnTo>
                  <a:pt x="33832" y="36829"/>
                </a:lnTo>
                <a:lnTo>
                  <a:pt x="31995" y="39370"/>
                </a:lnTo>
                <a:lnTo>
                  <a:pt x="31762" y="39370"/>
                </a:lnTo>
                <a:lnTo>
                  <a:pt x="29349" y="43179"/>
                </a:lnTo>
                <a:lnTo>
                  <a:pt x="29946" y="43179"/>
                </a:lnTo>
                <a:lnTo>
                  <a:pt x="28591" y="45720"/>
                </a:lnTo>
                <a:lnTo>
                  <a:pt x="28409" y="45720"/>
                </a:lnTo>
                <a:lnTo>
                  <a:pt x="28060" y="46616"/>
                </a:lnTo>
                <a:lnTo>
                  <a:pt x="28003" y="46989"/>
                </a:lnTo>
                <a:lnTo>
                  <a:pt x="27190" y="49529"/>
                </a:lnTo>
                <a:lnTo>
                  <a:pt x="26377" y="52070"/>
                </a:lnTo>
                <a:lnTo>
                  <a:pt x="26238" y="52070"/>
                </a:lnTo>
                <a:lnTo>
                  <a:pt x="26069" y="52912"/>
                </a:lnTo>
                <a:lnTo>
                  <a:pt x="26054" y="53339"/>
                </a:lnTo>
                <a:lnTo>
                  <a:pt x="25685" y="55879"/>
                </a:lnTo>
                <a:lnTo>
                  <a:pt x="25578" y="56448"/>
                </a:lnTo>
                <a:lnTo>
                  <a:pt x="25577" y="57150"/>
                </a:lnTo>
                <a:lnTo>
                  <a:pt x="25450" y="59689"/>
                </a:lnTo>
                <a:lnTo>
                  <a:pt x="25387" y="251460"/>
                </a:lnTo>
                <a:lnTo>
                  <a:pt x="25450" y="252729"/>
                </a:lnTo>
                <a:lnTo>
                  <a:pt x="25501" y="255270"/>
                </a:lnTo>
                <a:lnTo>
                  <a:pt x="25589" y="256072"/>
                </a:lnTo>
                <a:lnTo>
                  <a:pt x="25685" y="256539"/>
                </a:lnTo>
                <a:lnTo>
                  <a:pt x="26054" y="259079"/>
                </a:lnTo>
                <a:lnTo>
                  <a:pt x="26238" y="260350"/>
                </a:lnTo>
                <a:lnTo>
                  <a:pt x="26377" y="260350"/>
                </a:lnTo>
                <a:lnTo>
                  <a:pt x="27165" y="262889"/>
                </a:lnTo>
                <a:lnTo>
                  <a:pt x="28003" y="265429"/>
                </a:lnTo>
                <a:lnTo>
                  <a:pt x="28409" y="266700"/>
                </a:lnTo>
                <a:lnTo>
                  <a:pt x="28591" y="266700"/>
                </a:lnTo>
                <a:lnTo>
                  <a:pt x="29946" y="269239"/>
                </a:lnTo>
                <a:lnTo>
                  <a:pt x="30154" y="269239"/>
                </a:lnTo>
                <a:lnTo>
                  <a:pt x="31762" y="271779"/>
                </a:lnTo>
                <a:lnTo>
                  <a:pt x="31076" y="271779"/>
                </a:lnTo>
                <a:lnTo>
                  <a:pt x="33832" y="275589"/>
                </a:lnTo>
                <a:lnTo>
                  <a:pt x="34620" y="275589"/>
                </a:lnTo>
                <a:lnTo>
                  <a:pt x="36169" y="276860"/>
                </a:lnTo>
                <a:lnTo>
                  <a:pt x="35305" y="276860"/>
                </a:lnTo>
                <a:lnTo>
                  <a:pt x="38722" y="279400"/>
                </a:lnTo>
                <a:lnTo>
                  <a:pt x="37782" y="279400"/>
                </a:lnTo>
                <a:lnTo>
                  <a:pt x="41478" y="281939"/>
                </a:lnTo>
                <a:lnTo>
                  <a:pt x="42443" y="281939"/>
                </a:lnTo>
                <a:lnTo>
                  <a:pt x="44424" y="283210"/>
                </a:lnTo>
                <a:lnTo>
                  <a:pt x="43345" y="283210"/>
                </a:lnTo>
                <a:lnTo>
                  <a:pt x="47536" y="284479"/>
                </a:lnTo>
                <a:lnTo>
                  <a:pt x="46393" y="284479"/>
                </a:lnTo>
                <a:lnTo>
                  <a:pt x="50800" y="285750"/>
                </a:lnTo>
                <a:lnTo>
                  <a:pt x="49593" y="285750"/>
                </a:lnTo>
                <a:lnTo>
                  <a:pt x="54203" y="287020"/>
                </a:lnTo>
                <a:lnTo>
                  <a:pt x="518731" y="287020"/>
                </a:lnTo>
                <a:lnTo>
                  <a:pt x="515975" y="290829"/>
                </a:lnTo>
                <a:close/>
              </a:path>
              <a:path w="529589" h="312420">
                <a:moveTo>
                  <a:pt x="468756" y="25400"/>
                </a:moveTo>
                <a:lnTo>
                  <a:pt x="60705" y="25400"/>
                </a:lnTo>
                <a:lnTo>
                  <a:pt x="61353" y="24129"/>
                </a:lnTo>
                <a:lnTo>
                  <a:pt x="468109" y="24129"/>
                </a:lnTo>
                <a:lnTo>
                  <a:pt x="468756" y="25400"/>
                </a:lnTo>
                <a:close/>
              </a:path>
              <a:path w="529589" h="312420">
                <a:moveTo>
                  <a:pt x="489000" y="31750"/>
                </a:moveTo>
                <a:lnTo>
                  <a:pt x="485038" y="29210"/>
                </a:lnTo>
                <a:lnTo>
                  <a:pt x="486130" y="29210"/>
                </a:lnTo>
                <a:lnTo>
                  <a:pt x="481926" y="26670"/>
                </a:lnTo>
                <a:lnTo>
                  <a:pt x="479869" y="26670"/>
                </a:lnTo>
                <a:lnTo>
                  <a:pt x="475272" y="25400"/>
                </a:lnTo>
                <a:lnTo>
                  <a:pt x="473024" y="25400"/>
                </a:lnTo>
                <a:lnTo>
                  <a:pt x="468109" y="24129"/>
                </a:lnTo>
                <a:lnTo>
                  <a:pt x="517812" y="24129"/>
                </a:lnTo>
                <a:lnTo>
                  <a:pt x="518731" y="25400"/>
                </a:lnTo>
                <a:lnTo>
                  <a:pt x="519417" y="26670"/>
                </a:lnTo>
                <a:lnTo>
                  <a:pt x="521817" y="30479"/>
                </a:lnTo>
                <a:lnTo>
                  <a:pt x="487984" y="30479"/>
                </a:lnTo>
                <a:lnTo>
                  <a:pt x="489000" y="31750"/>
                </a:lnTo>
                <a:close/>
              </a:path>
              <a:path w="529589" h="312420">
                <a:moveTo>
                  <a:pt x="46393" y="27939"/>
                </a:moveTo>
                <a:lnTo>
                  <a:pt x="47536" y="26670"/>
                </a:lnTo>
                <a:lnTo>
                  <a:pt x="50800" y="26670"/>
                </a:lnTo>
                <a:lnTo>
                  <a:pt x="46393" y="27939"/>
                </a:lnTo>
                <a:close/>
              </a:path>
              <a:path w="529589" h="312420">
                <a:moveTo>
                  <a:pt x="483082" y="27939"/>
                </a:moveTo>
                <a:lnTo>
                  <a:pt x="478663" y="26670"/>
                </a:lnTo>
                <a:lnTo>
                  <a:pt x="481926" y="26670"/>
                </a:lnTo>
                <a:lnTo>
                  <a:pt x="483082" y="27939"/>
                </a:lnTo>
                <a:close/>
              </a:path>
              <a:path w="529589" h="312420">
                <a:moveTo>
                  <a:pt x="40462" y="31750"/>
                </a:moveTo>
                <a:lnTo>
                  <a:pt x="41478" y="30479"/>
                </a:lnTo>
                <a:lnTo>
                  <a:pt x="42443" y="30479"/>
                </a:lnTo>
                <a:lnTo>
                  <a:pt x="40462" y="31750"/>
                </a:lnTo>
                <a:close/>
              </a:path>
              <a:path w="529589" h="312420">
                <a:moveTo>
                  <a:pt x="494156" y="35560"/>
                </a:moveTo>
                <a:lnTo>
                  <a:pt x="490753" y="33020"/>
                </a:lnTo>
                <a:lnTo>
                  <a:pt x="491680" y="33020"/>
                </a:lnTo>
                <a:lnTo>
                  <a:pt x="487984" y="30479"/>
                </a:lnTo>
                <a:lnTo>
                  <a:pt x="521817" y="30479"/>
                </a:lnTo>
                <a:lnTo>
                  <a:pt x="522414" y="31750"/>
                </a:lnTo>
                <a:lnTo>
                  <a:pt x="523760" y="34289"/>
                </a:lnTo>
                <a:lnTo>
                  <a:pt x="493306" y="34289"/>
                </a:lnTo>
                <a:lnTo>
                  <a:pt x="494156" y="35560"/>
                </a:lnTo>
                <a:close/>
              </a:path>
              <a:path w="529589" h="312420">
                <a:moveTo>
                  <a:pt x="35305" y="35560"/>
                </a:moveTo>
                <a:lnTo>
                  <a:pt x="36169" y="34289"/>
                </a:lnTo>
                <a:lnTo>
                  <a:pt x="37014" y="34289"/>
                </a:lnTo>
                <a:lnTo>
                  <a:pt x="35305" y="35560"/>
                </a:lnTo>
                <a:close/>
              </a:path>
              <a:path w="529589" h="312420">
                <a:moveTo>
                  <a:pt x="496404" y="38100"/>
                </a:moveTo>
                <a:lnTo>
                  <a:pt x="493306" y="34289"/>
                </a:lnTo>
                <a:lnTo>
                  <a:pt x="523760" y="34289"/>
                </a:lnTo>
                <a:lnTo>
                  <a:pt x="524433" y="35560"/>
                </a:lnTo>
                <a:lnTo>
                  <a:pt x="524916" y="36829"/>
                </a:lnTo>
                <a:lnTo>
                  <a:pt x="495630" y="36829"/>
                </a:lnTo>
                <a:lnTo>
                  <a:pt x="496404" y="38100"/>
                </a:lnTo>
                <a:close/>
              </a:path>
              <a:path w="529589" h="312420">
                <a:moveTo>
                  <a:pt x="33070" y="38100"/>
                </a:moveTo>
                <a:lnTo>
                  <a:pt x="33832" y="36829"/>
                </a:lnTo>
                <a:lnTo>
                  <a:pt x="34103" y="36829"/>
                </a:lnTo>
                <a:lnTo>
                  <a:pt x="33070" y="38100"/>
                </a:lnTo>
                <a:close/>
              </a:path>
              <a:path w="529589" h="312420">
                <a:moveTo>
                  <a:pt x="498386" y="40639"/>
                </a:moveTo>
                <a:lnTo>
                  <a:pt x="495630" y="36829"/>
                </a:lnTo>
                <a:lnTo>
                  <a:pt x="524916" y="36829"/>
                </a:lnTo>
                <a:lnTo>
                  <a:pt x="525722" y="39370"/>
                </a:lnTo>
                <a:lnTo>
                  <a:pt x="497713" y="39370"/>
                </a:lnTo>
                <a:lnTo>
                  <a:pt x="498386" y="40639"/>
                </a:lnTo>
                <a:close/>
              </a:path>
              <a:path w="529589" h="312420">
                <a:moveTo>
                  <a:pt x="31076" y="40639"/>
                </a:moveTo>
                <a:lnTo>
                  <a:pt x="31762" y="39370"/>
                </a:lnTo>
                <a:lnTo>
                  <a:pt x="31995" y="39370"/>
                </a:lnTo>
                <a:lnTo>
                  <a:pt x="31076" y="40639"/>
                </a:lnTo>
                <a:close/>
              </a:path>
              <a:path w="529589" h="312420">
                <a:moveTo>
                  <a:pt x="501350" y="46616"/>
                </a:moveTo>
                <a:lnTo>
                  <a:pt x="499529" y="43179"/>
                </a:lnTo>
                <a:lnTo>
                  <a:pt x="500113" y="43179"/>
                </a:lnTo>
                <a:lnTo>
                  <a:pt x="497713" y="39370"/>
                </a:lnTo>
                <a:lnTo>
                  <a:pt x="525722" y="39370"/>
                </a:lnTo>
                <a:lnTo>
                  <a:pt x="526529" y="41910"/>
                </a:lnTo>
                <a:lnTo>
                  <a:pt x="526897" y="43179"/>
                </a:lnTo>
                <a:lnTo>
                  <a:pt x="527693" y="45720"/>
                </a:lnTo>
                <a:lnTo>
                  <a:pt x="501065" y="45720"/>
                </a:lnTo>
                <a:lnTo>
                  <a:pt x="501350" y="46616"/>
                </a:lnTo>
                <a:close/>
              </a:path>
              <a:path w="529589" h="312420">
                <a:moveTo>
                  <a:pt x="27914" y="46989"/>
                </a:moveTo>
                <a:lnTo>
                  <a:pt x="28409" y="45720"/>
                </a:lnTo>
                <a:lnTo>
                  <a:pt x="28113" y="46616"/>
                </a:lnTo>
                <a:lnTo>
                  <a:pt x="27914" y="46989"/>
                </a:lnTo>
                <a:close/>
              </a:path>
              <a:path w="529589" h="312420">
                <a:moveTo>
                  <a:pt x="28136" y="46573"/>
                </a:moveTo>
                <a:lnTo>
                  <a:pt x="28409" y="45720"/>
                </a:lnTo>
                <a:lnTo>
                  <a:pt x="28591" y="45720"/>
                </a:lnTo>
                <a:lnTo>
                  <a:pt x="28136" y="46573"/>
                </a:lnTo>
                <a:close/>
              </a:path>
              <a:path w="529589" h="312420">
                <a:moveTo>
                  <a:pt x="501548" y="46989"/>
                </a:moveTo>
                <a:lnTo>
                  <a:pt x="501336" y="46573"/>
                </a:lnTo>
                <a:lnTo>
                  <a:pt x="501065" y="45720"/>
                </a:lnTo>
                <a:lnTo>
                  <a:pt x="501548" y="46989"/>
                </a:lnTo>
                <a:close/>
              </a:path>
              <a:path w="529589" h="312420">
                <a:moveTo>
                  <a:pt x="528091" y="46989"/>
                </a:moveTo>
                <a:lnTo>
                  <a:pt x="501548" y="46989"/>
                </a:lnTo>
                <a:lnTo>
                  <a:pt x="501065" y="45720"/>
                </a:lnTo>
                <a:lnTo>
                  <a:pt x="527693" y="45720"/>
                </a:lnTo>
                <a:lnTo>
                  <a:pt x="528091" y="46989"/>
                </a:lnTo>
                <a:close/>
              </a:path>
              <a:path w="529589" h="312420">
                <a:moveTo>
                  <a:pt x="28003" y="46989"/>
                </a:moveTo>
                <a:lnTo>
                  <a:pt x="28136" y="46573"/>
                </a:lnTo>
                <a:lnTo>
                  <a:pt x="28003" y="46989"/>
                </a:lnTo>
                <a:close/>
              </a:path>
              <a:path w="529589" h="312420">
                <a:moveTo>
                  <a:pt x="503357" y="52912"/>
                </a:moveTo>
                <a:lnTo>
                  <a:pt x="502297" y="49529"/>
                </a:lnTo>
                <a:lnTo>
                  <a:pt x="501350" y="46616"/>
                </a:lnTo>
                <a:lnTo>
                  <a:pt x="501548" y="46989"/>
                </a:lnTo>
                <a:lnTo>
                  <a:pt x="528091" y="46989"/>
                </a:lnTo>
                <a:lnTo>
                  <a:pt x="528345" y="48260"/>
                </a:lnTo>
                <a:lnTo>
                  <a:pt x="528888" y="52070"/>
                </a:lnTo>
                <a:lnTo>
                  <a:pt x="503237" y="52070"/>
                </a:lnTo>
                <a:lnTo>
                  <a:pt x="503357" y="52912"/>
                </a:lnTo>
                <a:close/>
              </a:path>
              <a:path w="529589" h="312420">
                <a:moveTo>
                  <a:pt x="26784" y="50800"/>
                </a:moveTo>
                <a:lnTo>
                  <a:pt x="27165" y="49529"/>
                </a:lnTo>
                <a:lnTo>
                  <a:pt x="26784" y="50800"/>
                </a:lnTo>
                <a:close/>
              </a:path>
              <a:path w="529589" h="312420">
                <a:moveTo>
                  <a:pt x="502678" y="50800"/>
                </a:moveTo>
                <a:lnTo>
                  <a:pt x="502275" y="49529"/>
                </a:lnTo>
                <a:lnTo>
                  <a:pt x="502678" y="50800"/>
                </a:lnTo>
                <a:close/>
              </a:path>
              <a:path w="529589" h="312420">
                <a:moveTo>
                  <a:pt x="25984" y="53339"/>
                </a:moveTo>
                <a:lnTo>
                  <a:pt x="26238" y="52070"/>
                </a:lnTo>
                <a:lnTo>
                  <a:pt x="26115" y="52916"/>
                </a:lnTo>
                <a:lnTo>
                  <a:pt x="25984" y="53339"/>
                </a:lnTo>
                <a:close/>
              </a:path>
              <a:path w="529589" h="312420">
                <a:moveTo>
                  <a:pt x="26115" y="52916"/>
                </a:moveTo>
                <a:lnTo>
                  <a:pt x="26238" y="52070"/>
                </a:lnTo>
                <a:lnTo>
                  <a:pt x="26377" y="52070"/>
                </a:lnTo>
                <a:lnTo>
                  <a:pt x="26115" y="52916"/>
                </a:lnTo>
                <a:close/>
              </a:path>
              <a:path w="529589" h="312420">
                <a:moveTo>
                  <a:pt x="503491" y="53339"/>
                </a:moveTo>
                <a:lnTo>
                  <a:pt x="503358" y="52916"/>
                </a:lnTo>
                <a:lnTo>
                  <a:pt x="503237" y="52070"/>
                </a:lnTo>
                <a:lnTo>
                  <a:pt x="503491" y="53339"/>
                </a:lnTo>
                <a:close/>
              </a:path>
              <a:path w="529589" h="312420">
                <a:moveTo>
                  <a:pt x="529069" y="53339"/>
                </a:moveTo>
                <a:lnTo>
                  <a:pt x="503491" y="53339"/>
                </a:lnTo>
                <a:lnTo>
                  <a:pt x="503237" y="52070"/>
                </a:lnTo>
                <a:lnTo>
                  <a:pt x="528888" y="52070"/>
                </a:lnTo>
                <a:lnTo>
                  <a:pt x="529069" y="53339"/>
                </a:lnTo>
                <a:close/>
              </a:path>
              <a:path w="529589" h="312420">
                <a:moveTo>
                  <a:pt x="529323" y="57150"/>
                </a:moveTo>
                <a:lnTo>
                  <a:pt x="503961" y="57150"/>
                </a:lnTo>
                <a:lnTo>
                  <a:pt x="503834" y="55879"/>
                </a:lnTo>
                <a:lnTo>
                  <a:pt x="503357" y="52912"/>
                </a:lnTo>
                <a:lnTo>
                  <a:pt x="503491" y="53339"/>
                </a:lnTo>
                <a:lnTo>
                  <a:pt x="529069" y="53339"/>
                </a:lnTo>
                <a:lnTo>
                  <a:pt x="529196" y="54610"/>
                </a:lnTo>
                <a:lnTo>
                  <a:pt x="529323" y="57150"/>
                </a:lnTo>
                <a:close/>
              </a:path>
              <a:path w="529589" h="312420">
                <a:moveTo>
                  <a:pt x="26054" y="53339"/>
                </a:moveTo>
                <a:lnTo>
                  <a:pt x="26115" y="52916"/>
                </a:lnTo>
                <a:lnTo>
                  <a:pt x="26054" y="53339"/>
                </a:lnTo>
                <a:close/>
              </a:path>
              <a:path w="529589" h="312420">
                <a:moveTo>
                  <a:pt x="25501" y="57150"/>
                </a:moveTo>
                <a:lnTo>
                  <a:pt x="25641" y="55879"/>
                </a:lnTo>
                <a:lnTo>
                  <a:pt x="25603" y="56448"/>
                </a:lnTo>
                <a:lnTo>
                  <a:pt x="25501" y="57150"/>
                </a:lnTo>
                <a:close/>
              </a:path>
              <a:path w="529589" h="312420">
                <a:moveTo>
                  <a:pt x="25617" y="56347"/>
                </a:moveTo>
                <a:lnTo>
                  <a:pt x="25641" y="55879"/>
                </a:lnTo>
                <a:lnTo>
                  <a:pt x="25617" y="56347"/>
                </a:lnTo>
                <a:close/>
              </a:path>
              <a:path w="529589" h="312420">
                <a:moveTo>
                  <a:pt x="503861" y="56448"/>
                </a:moveTo>
                <a:lnTo>
                  <a:pt x="503780" y="55879"/>
                </a:lnTo>
                <a:lnTo>
                  <a:pt x="503861" y="56448"/>
                </a:lnTo>
                <a:close/>
              </a:path>
              <a:path w="529589" h="312420">
                <a:moveTo>
                  <a:pt x="25577" y="57150"/>
                </a:moveTo>
                <a:lnTo>
                  <a:pt x="25617" y="56347"/>
                </a:lnTo>
                <a:lnTo>
                  <a:pt x="25577" y="57150"/>
                </a:lnTo>
                <a:close/>
              </a:path>
              <a:path w="529589" h="312420">
                <a:moveTo>
                  <a:pt x="529450" y="59689"/>
                </a:moveTo>
                <a:lnTo>
                  <a:pt x="504015" y="59689"/>
                </a:lnTo>
                <a:lnTo>
                  <a:pt x="503861" y="56448"/>
                </a:lnTo>
                <a:lnTo>
                  <a:pt x="503961" y="57150"/>
                </a:lnTo>
                <a:lnTo>
                  <a:pt x="529323" y="57150"/>
                </a:lnTo>
                <a:lnTo>
                  <a:pt x="529450" y="59689"/>
                </a:lnTo>
                <a:close/>
              </a:path>
              <a:path w="529589" h="312420">
                <a:moveTo>
                  <a:pt x="25400" y="60705"/>
                </a:moveTo>
                <a:lnTo>
                  <a:pt x="25400" y="59689"/>
                </a:lnTo>
                <a:lnTo>
                  <a:pt x="25400" y="60705"/>
                </a:lnTo>
                <a:close/>
              </a:path>
              <a:path w="529589" h="312420">
                <a:moveTo>
                  <a:pt x="504063" y="60692"/>
                </a:moveTo>
                <a:lnTo>
                  <a:pt x="504015" y="59689"/>
                </a:lnTo>
                <a:lnTo>
                  <a:pt x="504063" y="60692"/>
                </a:lnTo>
                <a:close/>
              </a:path>
              <a:path w="529589" h="312420">
                <a:moveTo>
                  <a:pt x="529462" y="60960"/>
                </a:moveTo>
                <a:lnTo>
                  <a:pt x="504075" y="60960"/>
                </a:lnTo>
                <a:lnTo>
                  <a:pt x="504063" y="59689"/>
                </a:lnTo>
                <a:lnTo>
                  <a:pt x="529463" y="59689"/>
                </a:lnTo>
                <a:lnTo>
                  <a:pt x="529462" y="60960"/>
                </a:lnTo>
                <a:close/>
              </a:path>
              <a:path w="529589" h="312420">
                <a:moveTo>
                  <a:pt x="529259" y="256539"/>
                </a:moveTo>
                <a:lnTo>
                  <a:pt x="503834" y="256539"/>
                </a:lnTo>
                <a:lnTo>
                  <a:pt x="503961" y="255270"/>
                </a:lnTo>
                <a:lnTo>
                  <a:pt x="504015" y="252729"/>
                </a:lnTo>
                <a:lnTo>
                  <a:pt x="504075" y="251460"/>
                </a:lnTo>
                <a:lnTo>
                  <a:pt x="504063" y="60692"/>
                </a:lnTo>
                <a:lnTo>
                  <a:pt x="504075" y="60960"/>
                </a:lnTo>
                <a:lnTo>
                  <a:pt x="529462" y="60960"/>
                </a:lnTo>
                <a:lnTo>
                  <a:pt x="529450" y="252729"/>
                </a:lnTo>
                <a:lnTo>
                  <a:pt x="529259" y="256539"/>
                </a:lnTo>
                <a:close/>
              </a:path>
              <a:path w="529589" h="312420">
                <a:moveTo>
                  <a:pt x="25400" y="60960"/>
                </a:moveTo>
                <a:lnTo>
                  <a:pt x="25400" y="60705"/>
                </a:lnTo>
                <a:lnTo>
                  <a:pt x="25400" y="60960"/>
                </a:lnTo>
                <a:close/>
              </a:path>
              <a:path w="529589" h="312420">
                <a:moveTo>
                  <a:pt x="25641" y="256539"/>
                </a:moveTo>
                <a:lnTo>
                  <a:pt x="25501" y="255270"/>
                </a:lnTo>
                <a:lnTo>
                  <a:pt x="25617" y="256072"/>
                </a:lnTo>
                <a:lnTo>
                  <a:pt x="25641" y="256539"/>
                </a:lnTo>
                <a:close/>
              </a:path>
              <a:path w="529589" h="312420">
                <a:moveTo>
                  <a:pt x="25617" y="256072"/>
                </a:moveTo>
                <a:lnTo>
                  <a:pt x="25501" y="255270"/>
                </a:lnTo>
                <a:lnTo>
                  <a:pt x="25617" y="256072"/>
                </a:lnTo>
                <a:close/>
              </a:path>
              <a:path w="529589" h="312420">
                <a:moveTo>
                  <a:pt x="503861" y="255971"/>
                </a:moveTo>
                <a:lnTo>
                  <a:pt x="503894" y="255270"/>
                </a:lnTo>
                <a:lnTo>
                  <a:pt x="503861" y="255971"/>
                </a:lnTo>
                <a:close/>
              </a:path>
              <a:path w="529589" h="312420">
                <a:moveTo>
                  <a:pt x="528888" y="260350"/>
                </a:moveTo>
                <a:lnTo>
                  <a:pt x="503237" y="260350"/>
                </a:lnTo>
                <a:lnTo>
                  <a:pt x="503491" y="259079"/>
                </a:lnTo>
                <a:lnTo>
                  <a:pt x="503861" y="255971"/>
                </a:lnTo>
                <a:lnTo>
                  <a:pt x="503834" y="256539"/>
                </a:lnTo>
                <a:lnTo>
                  <a:pt x="529259" y="256539"/>
                </a:lnTo>
                <a:lnTo>
                  <a:pt x="529196" y="257810"/>
                </a:lnTo>
                <a:lnTo>
                  <a:pt x="529069" y="259079"/>
                </a:lnTo>
                <a:lnTo>
                  <a:pt x="528888" y="260350"/>
                </a:lnTo>
                <a:close/>
              </a:path>
              <a:path w="529589" h="312420">
                <a:moveTo>
                  <a:pt x="25685" y="256539"/>
                </a:moveTo>
                <a:lnTo>
                  <a:pt x="25617" y="256072"/>
                </a:lnTo>
                <a:lnTo>
                  <a:pt x="25685" y="256539"/>
                </a:lnTo>
                <a:close/>
              </a:path>
              <a:path w="529589" h="312420">
                <a:moveTo>
                  <a:pt x="26238" y="260350"/>
                </a:moveTo>
                <a:lnTo>
                  <a:pt x="25984" y="259079"/>
                </a:lnTo>
                <a:lnTo>
                  <a:pt x="26115" y="259503"/>
                </a:lnTo>
                <a:lnTo>
                  <a:pt x="26238" y="260350"/>
                </a:lnTo>
                <a:close/>
              </a:path>
              <a:path w="529589" h="312420">
                <a:moveTo>
                  <a:pt x="26115" y="259503"/>
                </a:moveTo>
                <a:lnTo>
                  <a:pt x="25984" y="259079"/>
                </a:lnTo>
                <a:lnTo>
                  <a:pt x="26115" y="259503"/>
                </a:lnTo>
                <a:close/>
              </a:path>
              <a:path w="529589" h="312420">
                <a:moveTo>
                  <a:pt x="503357" y="259507"/>
                </a:moveTo>
                <a:lnTo>
                  <a:pt x="503418" y="259079"/>
                </a:lnTo>
                <a:lnTo>
                  <a:pt x="503357" y="259507"/>
                </a:lnTo>
                <a:close/>
              </a:path>
              <a:path w="529589" h="312420">
                <a:moveTo>
                  <a:pt x="503237" y="260350"/>
                </a:moveTo>
                <a:lnTo>
                  <a:pt x="503358" y="259503"/>
                </a:lnTo>
                <a:lnTo>
                  <a:pt x="503491" y="259079"/>
                </a:lnTo>
                <a:lnTo>
                  <a:pt x="503237" y="260350"/>
                </a:lnTo>
                <a:close/>
              </a:path>
              <a:path w="529589" h="312420">
                <a:moveTo>
                  <a:pt x="26377" y="260350"/>
                </a:moveTo>
                <a:lnTo>
                  <a:pt x="26238" y="260350"/>
                </a:lnTo>
                <a:lnTo>
                  <a:pt x="26115" y="259503"/>
                </a:lnTo>
                <a:lnTo>
                  <a:pt x="26377" y="260350"/>
                </a:lnTo>
                <a:close/>
              </a:path>
              <a:path w="529589" h="312420">
                <a:moveTo>
                  <a:pt x="528526" y="262889"/>
                </a:moveTo>
                <a:lnTo>
                  <a:pt x="502297" y="262889"/>
                </a:lnTo>
                <a:lnTo>
                  <a:pt x="503357" y="259507"/>
                </a:lnTo>
                <a:lnTo>
                  <a:pt x="503237" y="260350"/>
                </a:lnTo>
                <a:lnTo>
                  <a:pt x="528888" y="260350"/>
                </a:lnTo>
                <a:lnTo>
                  <a:pt x="528526" y="262889"/>
                </a:lnTo>
                <a:close/>
              </a:path>
              <a:path w="529589" h="312420">
                <a:moveTo>
                  <a:pt x="27190" y="262889"/>
                </a:moveTo>
                <a:lnTo>
                  <a:pt x="26784" y="261620"/>
                </a:lnTo>
                <a:lnTo>
                  <a:pt x="27190" y="262889"/>
                </a:lnTo>
                <a:close/>
              </a:path>
              <a:path w="529589" h="312420">
                <a:moveTo>
                  <a:pt x="527693" y="266700"/>
                </a:moveTo>
                <a:lnTo>
                  <a:pt x="501065" y="266700"/>
                </a:lnTo>
                <a:lnTo>
                  <a:pt x="501548" y="265429"/>
                </a:lnTo>
                <a:lnTo>
                  <a:pt x="502678" y="261620"/>
                </a:lnTo>
                <a:lnTo>
                  <a:pt x="502297" y="262889"/>
                </a:lnTo>
                <a:lnTo>
                  <a:pt x="528526" y="262889"/>
                </a:lnTo>
                <a:lnTo>
                  <a:pt x="528345" y="264160"/>
                </a:lnTo>
                <a:lnTo>
                  <a:pt x="528091" y="265429"/>
                </a:lnTo>
                <a:lnTo>
                  <a:pt x="527693" y="266700"/>
                </a:lnTo>
                <a:close/>
              </a:path>
              <a:path w="529589" h="312420">
                <a:moveTo>
                  <a:pt x="28409" y="266700"/>
                </a:moveTo>
                <a:lnTo>
                  <a:pt x="27914" y="265429"/>
                </a:lnTo>
                <a:lnTo>
                  <a:pt x="28136" y="265846"/>
                </a:lnTo>
                <a:lnTo>
                  <a:pt x="28409" y="266700"/>
                </a:lnTo>
                <a:close/>
              </a:path>
              <a:path w="529589" h="312420">
                <a:moveTo>
                  <a:pt x="28136" y="265846"/>
                </a:moveTo>
                <a:lnTo>
                  <a:pt x="27914" y="265429"/>
                </a:lnTo>
                <a:lnTo>
                  <a:pt x="28136" y="265846"/>
                </a:lnTo>
                <a:close/>
              </a:path>
              <a:path w="529589" h="312420">
                <a:moveTo>
                  <a:pt x="501350" y="265803"/>
                </a:moveTo>
                <a:lnTo>
                  <a:pt x="501469" y="265429"/>
                </a:lnTo>
                <a:lnTo>
                  <a:pt x="501350" y="265803"/>
                </a:lnTo>
                <a:close/>
              </a:path>
              <a:path w="529589" h="312420">
                <a:moveTo>
                  <a:pt x="501065" y="266700"/>
                </a:moveTo>
                <a:lnTo>
                  <a:pt x="501350" y="265803"/>
                </a:lnTo>
                <a:lnTo>
                  <a:pt x="501548" y="265429"/>
                </a:lnTo>
                <a:lnTo>
                  <a:pt x="501065" y="266700"/>
                </a:lnTo>
                <a:close/>
              </a:path>
              <a:path w="529589" h="312420">
                <a:moveTo>
                  <a:pt x="526897" y="269239"/>
                </a:moveTo>
                <a:lnTo>
                  <a:pt x="499529" y="269239"/>
                </a:lnTo>
                <a:lnTo>
                  <a:pt x="501350" y="265803"/>
                </a:lnTo>
                <a:lnTo>
                  <a:pt x="501065" y="266700"/>
                </a:lnTo>
                <a:lnTo>
                  <a:pt x="527693" y="266700"/>
                </a:lnTo>
                <a:lnTo>
                  <a:pt x="526897" y="269239"/>
                </a:lnTo>
                <a:close/>
              </a:path>
              <a:path w="529589" h="312420">
                <a:moveTo>
                  <a:pt x="28591" y="266700"/>
                </a:moveTo>
                <a:lnTo>
                  <a:pt x="28409" y="266700"/>
                </a:lnTo>
                <a:lnTo>
                  <a:pt x="28136" y="265846"/>
                </a:lnTo>
                <a:lnTo>
                  <a:pt x="28591" y="266700"/>
                </a:lnTo>
                <a:close/>
              </a:path>
              <a:path w="529589" h="312420">
                <a:moveTo>
                  <a:pt x="30154" y="269239"/>
                </a:moveTo>
                <a:lnTo>
                  <a:pt x="29946" y="269239"/>
                </a:lnTo>
                <a:lnTo>
                  <a:pt x="29349" y="267970"/>
                </a:lnTo>
                <a:lnTo>
                  <a:pt x="30154" y="269239"/>
                </a:lnTo>
                <a:close/>
              </a:path>
              <a:path w="529589" h="312420">
                <a:moveTo>
                  <a:pt x="524916" y="275589"/>
                </a:moveTo>
                <a:lnTo>
                  <a:pt x="495630" y="275589"/>
                </a:lnTo>
                <a:lnTo>
                  <a:pt x="498386" y="271779"/>
                </a:lnTo>
                <a:lnTo>
                  <a:pt x="497713" y="271779"/>
                </a:lnTo>
                <a:lnTo>
                  <a:pt x="500113" y="267970"/>
                </a:lnTo>
                <a:lnTo>
                  <a:pt x="499529" y="269239"/>
                </a:lnTo>
                <a:lnTo>
                  <a:pt x="526897" y="269239"/>
                </a:lnTo>
                <a:lnTo>
                  <a:pt x="526529" y="270510"/>
                </a:lnTo>
                <a:lnTo>
                  <a:pt x="524916" y="275589"/>
                </a:lnTo>
                <a:close/>
              </a:path>
              <a:path w="529589" h="312420">
                <a:moveTo>
                  <a:pt x="34620" y="275589"/>
                </a:moveTo>
                <a:lnTo>
                  <a:pt x="33832" y="275589"/>
                </a:lnTo>
                <a:lnTo>
                  <a:pt x="33070" y="274320"/>
                </a:lnTo>
                <a:lnTo>
                  <a:pt x="34620" y="275589"/>
                </a:lnTo>
                <a:close/>
              </a:path>
              <a:path w="529589" h="312420">
                <a:moveTo>
                  <a:pt x="521817" y="281939"/>
                </a:moveTo>
                <a:lnTo>
                  <a:pt x="487984" y="281939"/>
                </a:lnTo>
                <a:lnTo>
                  <a:pt x="491680" y="279400"/>
                </a:lnTo>
                <a:lnTo>
                  <a:pt x="490753" y="279400"/>
                </a:lnTo>
                <a:lnTo>
                  <a:pt x="494156" y="276860"/>
                </a:lnTo>
                <a:lnTo>
                  <a:pt x="493306" y="276860"/>
                </a:lnTo>
                <a:lnTo>
                  <a:pt x="496404" y="274320"/>
                </a:lnTo>
                <a:lnTo>
                  <a:pt x="495630" y="275589"/>
                </a:lnTo>
                <a:lnTo>
                  <a:pt x="524916" y="275589"/>
                </a:lnTo>
                <a:lnTo>
                  <a:pt x="524433" y="276860"/>
                </a:lnTo>
                <a:lnTo>
                  <a:pt x="522414" y="280670"/>
                </a:lnTo>
                <a:lnTo>
                  <a:pt x="521817" y="281939"/>
                </a:lnTo>
                <a:close/>
              </a:path>
              <a:path w="529589" h="312420">
                <a:moveTo>
                  <a:pt x="42443" y="281939"/>
                </a:moveTo>
                <a:lnTo>
                  <a:pt x="41478" y="281939"/>
                </a:lnTo>
                <a:lnTo>
                  <a:pt x="40462" y="280670"/>
                </a:lnTo>
                <a:lnTo>
                  <a:pt x="42443" y="281939"/>
                </a:lnTo>
                <a:close/>
              </a:path>
              <a:path w="529589" h="312420">
                <a:moveTo>
                  <a:pt x="518731" y="287020"/>
                </a:moveTo>
                <a:lnTo>
                  <a:pt x="475272" y="287020"/>
                </a:lnTo>
                <a:lnTo>
                  <a:pt x="479869" y="285750"/>
                </a:lnTo>
                <a:lnTo>
                  <a:pt x="478663" y="285750"/>
                </a:lnTo>
                <a:lnTo>
                  <a:pt x="483082" y="284479"/>
                </a:lnTo>
                <a:lnTo>
                  <a:pt x="481926" y="284479"/>
                </a:lnTo>
                <a:lnTo>
                  <a:pt x="486130" y="283210"/>
                </a:lnTo>
                <a:lnTo>
                  <a:pt x="485038" y="283210"/>
                </a:lnTo>
                <a:lnTo>
                  <a:pt x="489000" y="280670"/>
                </a:lnTo>
                <a:lnTo>
                  <a:pt x="487984" y="281939"/>
                </a:lnTo>
                <a:lnTo>
                  <a:pt x="521817" y="281939"/>
                </a:lnTo>
                <a:lnTo>
                  <a:pt x="519417" y="285750"/>
                </a:lnTo>
                <a:lnTo>
                  <a:pt x="518731" y="287020"/>
                </a:lnTo>
                <a:close/>
              </a:path>
              <a:path w="529589" h="312420">
                <a:moveTo>
                  <a:pt x="503199" y="302260"/>
                </a:moveTo>
                <a:lnTo>
                  <a:pt x="26263" y="302260"/>
                </a:lnTo>
                <a:lnTo>
                  <a:pt x="22567" y="299720"/>
                </a:lnTo>
                <a:lnTo>
                  <a:pt x="21628" y="298450"/>
                </a:lnTo>
                <a:lnTo>
                  <a:pt x="18224" y="295910"/>
                </a:lnTo>
                <a:lnTo>
                  <a:pt x="17373" y="294639"/>
                </a:lnTo>
                <a:lnTo>
                  <a:pt x="14274" y="290829"/>
                </a:lnTo>
                <a:lnTo>
                  <a:pt x="515200" y="290829"/>
                </a:lnTo>
                <a:lnTo>
                  <a:pt x="512102" y="294639"/>
                </a:lnTo>
                <a:lnTo>
                  <a:pt x="511238" y="295910"/>
                </a:lnTo>
                <a:lnTo>
                  <a:pt x="507834" y="298450"/>
                </a:lnTo>
                <a:lnTo>
                  <a:pt x="506895" y="299720"/>
                </a:lnTo>
                <a:lnTo>
                  <a:pt x="503199" y="302260"/>
                </a:lnTo>
                <a:close/>
              </a:path>
              <a:path w="529589" h="312420">
                <a:moveTo>
                  <a:pt x="487400" y="309879"/>
                </a:moveTo>
                <a:lnTo>
                  <a:pt x="42075" y="309879"/>
                </a:lnTo>
                <a:lnTo>
                  <a:pt x="37655" y="308610"/>
                </a:lnTo>
                <a:lnTo>
                  <a:pt x="36512" y="307339"/>
                </a:lnTo>
                <a:lnTo>
                  <a:pt x="32321" y="306070"/>
                </a:lnTo>
                <a:lnTo>
                  <a:pt x="31229" y="304800"/>
                </a:lnTo>
                <a:lnTo>
                  <a:pt x="27279" y="302260"/>
                </a:lnTo>
                <a:lnTo>
                  <a:pt x="502196" y="302260"/>
                </a:lnTo>
                <a:lnTo>
                  <a:pt x="498233" y="304800"/>
                </a:lnTo>
                <a:lnTo>
                  <a:pt x="497154" y="306070"/>
                </a:lnTo>
                <a:lnTo>
                  <a:pt x="492950" y="307339"/>
                </a:lnTo>
                <a:lnTo>
                  <a:pt x="491807" y="308610"/>
                </a:lnTo>
                <a:lnTo>
                  <a:pt x="487400" y="309879"/>
                </a:lnTo>
                <a:close/>
              </a:path>
              <a:path w="529589" h="312420">
                <a:moveTo>
                  <a:pt x="481596" y="311150"/>
                </a:moveTo>
                <a:lnTo>
                  <a:pt x="47878" y="311150"/>
                </a:lnTo>
                <a:lnTo>
                  <a:pt x="43268" y="309879"/>
                </a:lnTo>
                <a:lnTo>
                  <a:pt x="486194" y="309879"/>
                </a:lnTo>
                <a:lnTo>
                  <a:pt x="481596" y="311150"/>
                </a:lnTo>
                <a:close/>
              </a:path>
              <a:path w="529589" h="312420">
                <a:moveTo>
                  <a:pt x="475576" y="312420"/>
                </a:moveTo>
                <a:lnTo>
                  <a:pt x="53886" y="312420"/>
                </a:lnTo>
                <a:lnTo>
                  <a:pt x="49123" y="311150"/>
                </a:lnTo>
                <a:lnTo>
                  <a:pt x="480352" y="311150"/>
                </a:lnTo>
                <a:lnTo>
                  <a:pt x="475576" y="31242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71844" y="364236"/>
            <a:ext cx="288035" cy="25907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488095" y="1083462"/>
            <a:ext cx="4139565" cy="81368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97305">
              <a:lnSpc>
                <a:spcPct val="100000"/>
              </a:lnSpc>
              <a:spcBef>
                <a:spcPts val="105"/>
              </a:spcBef>
              <a:tabLst>
                <a:tab pos="1753870" algn="l"/>
              </a:tabLst>
            </a:pPr>
            <a:r>
              <a:rPr sz="2000" spc="-5" dirty="0">
                <a:latin typeface="Calibri" panose="020F0502020204030204"/>
                <a:cs typeface="Calibri" panose="020F0502020204030204"/>
              </a:rPr>
              <a:t>1.	Judul</a:t>
            </a:r>
            <a:endParaRPr sz="2000" dirty="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600" spc="-10" dirty="0">
                <a:latin typeface="Calibri" panose="020F0502020204030204"/>
                <a:cs typeface="Calibri" panose="020F0502020204030204"/>
              </a:rPr>
              <a:t>Perhatikan</a:t>
            </a:r>
            <a:r>
              <a:rPr sz="160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10" dirty="0">
                <a:latin typeface="Calibri" panose="020F0502020204030204"/>
                <a:cs typeface="Calibri" panose="020F0502020204030204"/>
              </a:rPr>
              <a:t>pengetikan</a:t>
            </a:r>
            <a:r>
              <a:rPr sz="16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5" dirty="0">
                <a:latin typeface="Calibri" panose="020F0502020204030204"/>
                <a:cs typeface="Calibri" panose="020F0502020204030204"/>
              </a:rPr>
              <a:t>huruf</a:t>
            </a:r>
            <a:r>
              <a:rPr sz="16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spc="-15" dirty="0" err="1">
                <a:latin typeface="Calibri" panose="020F0502020204030204"/>
                <a:cs typeface="Calibri" panose="020F0502020204030204"/>
              </a:rPr>
              <a:t>kapital</a:t>
            </a:r>
            <a:r>
              <a:rPr sz="1600" b="1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sz="1600" b="1" dirty="0" err="1" smtClean="0">
                <a:latin typeface="Calibri" panose="020F0502020204030204"/>
                <a:cs typeface="Calibri" panose="020F0502020204030204"/>
              </a:rPr>
              <a:t>awal</a:t>
            </a:r>
            <a:r>
              <a:rPr lang="en-US" sz="1600" b="1" dirty="0" smtClean="0">
                <a:latin typeface="Calibri" panose="020F0502020204030204"/>
                <a:cs typeface="Calibri" panose="020F0502020204030204"/>
              </a:rPr>
              <a:t> </a:t>
            </a:r>
            <a:r>
              <a:rPr lang="en-US" sz="1600" b="1" dirty="0" err="1" smtClean="0">
                <a:latin typeface="Calibri" panose="020F0502020204030204"/>
                <a:cs typeface="Calibri" panose="020F0502020204030204"/>
              </a:rPr>
              <a:t>kata</a:t>
            </a:r>
            <a:r>
              <a:rPr lang="en-US" sz="1600" b="1" dirty="0" smtClean="0">
                <a:latin typeface="Calibri" panose="020F0502020204030204"/>
                <a:cs typeface="Calibri" panose="020F0502020204030204"/>
              </a:rPr>
              <a:t> </a:t>
            </a:r>
            <a:r>
              <a:rPr sz="1600" spc="-5" dirty="0" err="1" smtClean="0">
                <a:latin typeface="Calibri" panose="020F0502020204030204"/>
                <a:cs typeface="Calibri" panose="020F0502020204030204"/>
              </a:rPr>
              <a:t>sesuai</a:t>
            </a:r>
            <a:r>
              <a:rPr sz="1600" dirty="0" smtClean="0">
                <a:latin typeface="Calibri" panose="020F0502020204030204"/>
                <a:cs typeface="Calibri" panose="020F0502020204030204"/>
              </a:rPr>
              <a:t> </a:t>
            </a:r>
            <a:r>
              <a:rPr sz="1600" spc="-15" dirty="0">
                <a:latin typeface="Calibri" panose="020F0502020204030204"/>
                <a:cs typeface="Calibri" panose="020F0502020204030204"/>
              </a:rPr>
              <a:t>contoh</a:t>
            </a:r>
            <a:endParaRPr sz="1600" dirty="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32675" y="332943"/>
            <a:ext cx="528637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spc="-1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Selanjutnya</a:t>
            </a:r>
            <a:r>
              <a:rPr b="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b="0" spc="-5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mengisi</a:t>
            </a:r>
            <a:r>
              <a:rPr b="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b="0" spc="-15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data</a:t>
            </a:r>
            <a:r>
              <a:rPr b="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b="0" spc="-1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bibliografi,</a:t>
            </a:r>
            <a:r>
              <a:rPr b="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b="0" spc="-15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yang</a:t>
            </a:r>
            <a:r>
              <a:rPr b="0" spc="-5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b="0" spc="-1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bertanda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650215" y="332943"/>
            <a:ext cx="110426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Calibri" panose="020F0502020204030204"/>
                <a:cs typeface="Calibri" panose="020F0502020204030204"/>
              </a:rPr>
              <a:t>wajib</a:t>
            </a:r>
            <a:r>
              <a:rPr sz="20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di</a:t>
            </a:r>
            <a:r>
              <a:rPr sz="20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isi</a:t>
            </a:r>
            <a:endParaRPr sz="2000"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2168" y="2068067"/>
            <a:ext cx="8164068" cy="223266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059832" y="3795886"/>
            <a:ext cx="2880320" cy="28803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50347" y="436511"/>
            <a:ext cx="105600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spc="-5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2.</a:t>
            </a:r>
            <a:r>
              <a:rPr b="0" spc="-75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b="0" spc="-15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Abstrak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39577" y="915566"/>
            <a:ext cx="6200775" cy="3705225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419872" y="2931790"/>
            <a:ext cx="2304256" cy="64807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5842" y="3839451"/>
            <a:ext cx="7413625" cy="320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Calibri" panose="020F0502020204030204"/>
                <a:cs typeface="Calibri" panose="020F0502020204030204"/>
              </a:rPr>
              <a:t>Pilih sesuai</a:t>
            </a:r>
            <a:r>
              <a:rPr sz="200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tipe</a:t>
            </a:r>
            <a:r>
              <a:rPr sz="200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5" dirty="0">
                <a:latin typeface="Calibri" panose="020F0502020204030204"/>
                <a:cs typeface="Calibri" panose="020F0502020204030204"/>
              </a:rPr>
              <a:t>thesisnya</a:t>
            </a:r>
            <a:r>
              <a:rPr sz="200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apakah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 diploma,</a:t>
            </a:r>
            <a:r>
              <a:rPr sz="200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35" dirty="0">
                <a:latin typeface="Calibri" panose="020F0502020204030204"/>
                <a:cs typeface="Calibri" panose="020F0502020204030204"/>
              </a:rPr>
              <a:t>master,</a:t>
            </a:r>
            <a:r>
              <a:rPr sz="200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doctoral,</a:t>
            </a:r>
            <a:r>
              <a:rPr sz="200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ID" sz="2000" spc="-5" dirty="0">
                <a:latin typeface="Calibri" panose="020F0502020204030204"/>
                <a:cs typeface="Calibri" panose="020F0502020204030204"/>
              </a:rPr>
              <a:t>atau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 skripsi.</a:t>
            </a:r>
            <a:endParaRPr sz="20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17797" y="285280"/>
            <a:ext cx="145986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spc="-5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3.</a:t>
            </a:r>
            <a:r>
              <a:rPr b="0" spc="-4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b="0" spc="-5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Thesis</a:t>
            </a:r>
            <a:r>
              <a:rPr b="0" spc="-4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b="0" spc="-25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Type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8211" y="1662857"/>
            <a:ext cx="7824061" cy="1600961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718211" y="2952520"/>
            <a:ext cx="973469" cy="19529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87485" y="4460494"/>
            <a:ext cx="3707129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Arial MT"/>
                <a:cs typeface="Arial MT"/>
              </a:rPr>
              <a:t>Pilih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gelar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kelulusan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yang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sesuai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17772" y="375285"/>
            <a:ext cx="158877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spc="-5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4.</a:t>
            </a:r>
            <a:r>
              <a:rPr b="0" spc="-3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b="0" spc="-5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Thesis</a:t>
            </a:r>
            <a:r>
              <a:rPr b="0" spc="-35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b="0" spc="-5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Name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3688" y="987574"/>
            <a:ext cx="5873496" cy="330401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915816" y="3219822"/>
            <a:ext cx="432048" cy="14401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5610" y="123609"/>
            <a:ext cx="4046854" cy="6343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>
                <a:solidFill>
                  <a:srgbClr val="000000"/>
                </a:solidFill>
              </a:rPr>
              <a:t>Unggah</a:t>
            </a:r>
            <a:r>
              <a:rPr sz="4000" spc="-40" dirty="0">
                <a:solidFill>
                  <a:srgbClr val="000000"/>
                </a:solidFill>
              </a:rPr>
              <a:t> </a:t>
            </a:r>
            <a:r>
              <a:rPr sz="4000" spc="-5" dirty="0">
                <a:solidFill>
                  <a:srgbClr val="000000"/>
                </a:solidFill>
              </a:rPr>
              <a:t>Mandiri</a:t>
            </a:r>
            <a:r>
              <a:rPr sz="4000" spc="-40" dirty="0">
                <a:solidFill>
                  <a:srgbClr val="000000"/>
                </a:solidFill>
              </a:rPr>
              <a:t> </a:t>
            </a:r>
            <a:r>
              <a:rPr sz="4000" spc="-165" dirty="0">
                <a:solidFill>
                  <a:srgbClr val="000000"/>
                </a:solidFill>
              </a:rPr>
              <a:t>TA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2928926" y="3500444"/>
            <a:ext cx="49631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 panose="020F0502020204030204"/>
                <a:cs typeface="Calibri" panose="020F0502020204030204"/>
              </a:rPr>
              <a:t>Petunjuk </a:t>
            </a:r>
            <a:r>
              <a:rPr sz="1800" spc="-5" dirty="0">
                <a:latin typeface="Calibri" panose="020F0502020204030204"/>
                <a:cs typeface="Calibri" panose="020F0502020204030204"/>
              </a:rPr>
              <a:t>teknis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 unggah </a:t>
            </a:r>
            <a:r>
              <a:rPr sz="1800" spc="-5" dirty="0">
                <a:latin typeface="Calibri" panose="020F0502020204030204"/>
                <a:cs typeface="Calibri" panose="020F0502020204030204"/>
              </a:rPr>
              <a:t>mandiri 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dapat</a:t>
            </a:r>
            <a:r>
              <a:rPr sz="1800" spc="-5" dirty="0">
                <a:latin typeface="Calibri" panose="020F0502020204030204"/>
                <a:cs typeface="Calibri" panose="020F0502020204030204"/>
              </a:rPr>
              <a:t> di</a:t>
            </a:r>
            <a:r>
              <a:rPr sz="180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5" dirty="0">
                <a:latin typeface="Calibri" panose="020F0502020204030204"/>
                <a:cs typeface="Calibri" panose="020F0502020204030204"/>
              </a:rPr>
              <a:t>download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5" dirty="0">
                <a:latin typeface="Calibri" panose="020F0502020204030204"/>
                <a:cs typeface="Calibri" panose="020F0502020204030204"/>
              </a:rPr>
              <a:t>di </a:t>
            </a:r>
            <a:r>
              <a:rPr sz="1800" spc="-39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5" dirty="0">
                <a:solidFill>
                  <a:srgbClr val="548ED4"/>
                </a:solidFill>
                <a:latin typeface="Calibri" panose="020F0502020204030204"/>
                <a:cs typeface="Calibri" panose="020F0502020204030204"/>
                <a:hlinkClick r:id="rId2"/>
              </a:rPr>
              <a:t>http://digilib.isi.ac.id/7205</a:t>
            </a:r>
            <a:r>
              <a:rPr sz="1800" spc="-5" dirty="0">
                <a:solidFill>
                  <a:srgbClr val="548ED4"/>
                </a:solidFill>
                <a:latin typeface="Arial MT"/>
                <a:cs typeface="Arial MT"/>
                <a:hlinkClick r:id="rId2"/>
              </a:rPr>
              <a:t>/</a:t>
            </a:r>
            <a:endParaRPr sz="1800" dirty="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28926" y="1707654"/>
            <a:ext cx="3714443" cy="11336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7050" indent="-514350">
              <a:spcBef>
                <a:spcPts val="100"/>
              </a:spcBef>
              <a:buFontTx/>
              <a:buAutoNum type="arabicPeriod"/>
              <a:tabLst>
                <a:tab pos="526415" algn="l"/>
                <a:tab pos="527050" algn="l"/>
              </a:tabLst>
            </a:pPr>
            <a:r>
              <a:rPr lang="en-US" sz="2400" spc="-15" dirty="0" err="1">
                <a:cs typeface="Calibri" panose="020F0502020204030204"/>
              </a:rPr>
              <a:t>Persiapan</a:t>
            </a:r>
            <a:endParaRPr lang="en-US" sz="2400" dirty="0">
              <a:cs typeface="Calibri" panose="020F0502020204030204"/>
            </a:endParaRPr>
          </a:p>
          <a:p>
            <a:pPr marL="527050" indent="-51435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526415" algn="l"/>
                <a:tab pos="527050" algn="l"/>
              </a:tabLst>
            </a:pPr>
            <a:r>
              <a:rPr sz="2400" spc="-5" dirty="0" err="1" smtClean="0">
                <a:latin typeface="Calibri" panose="020F0502020204030204"/>
                <a:cs typeface="Calibri" panose="020F0502020204030204"/>
              </a:rPr>
              <a:t>Alur</a:t>
            </a:r>
            <a:r>
              <a:rPr sz="2400" spc="-35" dirty="0" smtClean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pelaksanaan</a:t>
            </a:r>
            <a:endParaRPr sz="2400" dirty="0">
              <a:latin typeface="Calibri" panose="020F0502020204030204"/>
              <a:cs typeface="Calibri" panose="020F0502020204030204"/>
            </a:endParaRPr>
          </a:p>
          <a:p>
            <a:pPr marL="527050" indent="-514350">
              <a:lnSpc>
                <a:spcPct val="100000"/>
              </a:lnSpc>
              <a:buAutoNum type="arabicPeriod"/>
              <a:tabLst>
                <a:tab pos="526415" algn="l"/>
                <a:tab pos="527050" algn="l"/>
              </a:tabLst>
            </a:pPr>
            <a:r>
              <a:rPr sz="2400" spc="-5" dirty="0" err="1" smtClean="0">
                <a:latin typeface="Calibri" panose="020F0502020204030204"/>
                <a:cs typeface="Calibri" panose="020F0502020204030204"/>
              </a:rPr>
              <a:t>Bahan</a:t>
            </a:r>
            <a:r>
              <a:rPr sz="2400" spc="-20" dirty="0" smtClean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yang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diunggah</a:t>
            </a:r>
            <a:endParaRPr sz="2400" dirty="0"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8837" y="1470202"/>
            <a:ext cx="1526654" cy="2193937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86256" y="321754"/>
            <a:ext cx="7084059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75560" marR="5080" indent="-2562860">
              <a:lnSpc>
                <a:spcPct val="100000"/>
              </a:lnSpc>
              <a:spcBef>
                <a:spcPts val="105"/>
              </a:spcBef>
            </a:pPr>
            <a:r>
              <a:rPr b="0" spc="-5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5.</a:t>
            </a:r>
            <a:r>
              <a:rPr b="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b="0" spc="-15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Creators:</a:t>
            </a:r>
            <a:r>
              <a:rPr b="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b="0" spc="-1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masukkan</a:t>
            </a:r>
            <a:r>
              <a:rPr b="0" spc="-5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nama</a:t>
            </a:r>
            <a:r>
              <a:rPr b="0" spc="5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b="0" spc="-5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pengarang/penulis dan nomor </a:t>
            </a:r>
            <a:r>
              <a:rPr b="0" spc="-1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identitas </a:t>
            </a:r>
            <a:r>
              <a:rPr b="0" spc="-434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b="0" spc="-1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dengan</a:t>
            </a:r>
            <a:r>
              <a:rPr b="0" spc="-15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ketentuan: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41792" y="1050442"/>
            <a:ext cx="508063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46685" indent="-133985">
              <a:lnSpc>
                <a:spcPct val="100000"/>
              </a:lnSpc>
              <a:spcBef>
                <a:spcPts val="105"/>
              </a:spcBef>
              <a:buAutoNum type="alphaLcPeriod"/>
              <a:tabLst>
                <a:tab pos="146685" algn="l"/>
              </a:tabLst>
            </a:pPr>
            <a:r>
              <a:rPr sz="1100" spc="-5" dirty="0">
                <a:latin typeface="Calibri" panose="020F0502020204030204"/>
                <a:cs typeface="Calibri" panose="020F0502020204030204"/>
              </a:rPr>
              <a:t>Given</a:t>
            </a:r>
            <a:r>
              <a:rPr sz="11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1100" spc="-5" dirty="0">
                <a:latin typeface="Calibri" panose="020F0502020204030204"/>
                <a:cs typeface="Calibri" panose="020F0502020204030204"/>
              </a:rPr>
              <a:t>Name/initials</a:t>
            </a:r>
            <a:r>
              <a:rPr sz="11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1100" spc="-5" dirty="0">
                <a:latin typeface="Calibri" panose="020F0502020204030204"/>
                <a:cs typeface="Calibri" panose="020F0502020204030204"/>
              </a:rPr>
              <a:t>berisi</a:t>
            </a:r>
            <a:r>
              <a:rPr sz="11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1100" b="1" spc="-5" dirty="0">
                <a:latin typeface="Calibri" panose="020F0502020204030204"/>
                <a:cs typeface="Calibri" panose="020F0502020204030204"/>
              </a:rPr>
              <a:t>satu</a:t>
            </a:r>
            <a:r>
              <a:rPr sz="1100" b="1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1100" b="1" spc="-5" dirty="0">
                <a:latin typeface="Calibri" panose="020F0502020204030204"/>
                <a:cs typeface="Calibri" panose="020F0502020204030204"/>
              </a:rPr>
              <a:t>kata</a:t>
            </a:r>
            <a:r>
              <a:rPr sz="1100" b="1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1100" b="1" spc="-5" dirty="0">
                <a:latin typeface="Calibri" panose="020F0502020204030204"/>
                <a:cs typeface="Calibri" panose="020F0502020204030204"/>
              </a:rPr>
              <a:t>nama</a:t>
            </a:r>
            <a:r>
              <a:rPr sz="1100" b="1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1100" b="1" spc="-5" dirty="0">
                <a:latin typeface="Calibri" panose="020F0502020204030204"/>
                <a:cs typeface="Calibri" panose="020F0502020204030204"/>
              </a:rPr>
              <a:t>depan</a:t>
            </a:r>
            <a:r>
              <a:rPr sz="1100" b="1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1100" dirty="0">
                <a:latin typeface="Calibri" panose="020F0502020204030204"/>
                <a:cs typeface="Calibri" panose="020F0502020204030204"/>
              </a:rPr>
              <a:t>(</a:t>
            </a:r>
            <a:r>
              <a:rPr sz="11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1100" spc="-5" dirty="0">
                <a:latin typeface="Calibri" panose="020F0502020204030204"/>
                <a:cs typeface="Calibri" panose="020F0502020204030204"/>
              </a:rPr>
              <a:t>huruf</a:t>
            </a:r>
            <a:r>
              <a:rPr sz="11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1100" spc="-5" dirty="0">
                <a:latin typeface="Calibri" panose="020F0502020204030204"/>
                <a:cs typeface="Calibri" panose="020F0502020204030204"/>
              </a:rPr>
              <a:t>kapital</a:t>
            </a:r>
            <a:r>
              <a:rPr sz="11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1100" spc="-5" dirty="0">
                <a:latin typeface="Calibri" panose="020F0502020204030204"/>
                <a:cs typeface="Calibri" panose="020F0502020204030204"/>
              </a:rPr>
              <a:t>pada</a:t>
            </a:r>
            <a:r>
              <a:rPr sz="11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1100" spc="-5" dirty="0">
                <a:latin typeface="Calibri" panose="020F0502020204030204"/>
                <a:cs typeface="Calibri" panose="020F0502020204030204"/>
              </a:rPr>
              <a:t>huruf</a:t>
            </a:r>
            <a:r>
              <a:rPr sz="11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1100" spc="-5" dirty="0">
                <a:latin typeface="Calibri" panose="020F0502020204030204"/>
                <a:cs typeface="Calibri" panose="020F0502020204030204"/>
              </a:rPr>
              <a:t>depan</a:t>
            </a:r>
            <a:r>
              <a:rPr sz="11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1100" spc="-5" dirty="0">
                <a:latin typeface="Calibri" panose="020F0502020204030204"/>
                <a:cs typeface="Calibri" panose="020F0502020204030204"/>
              </a:rPr>
              <a:t>saja)</a:t>
            </a:r>
            <a:endParaRPr sz="1100" dirty="0">
              <a:latin typeface="Calibri" panose="020F0502020204030204"/>
              <a:cs typeface="Calibri" panose="020F0502020204030204"/>
            </a:endParaRPr>
          </a:p>
          <a:p>
            <a:pPr marL="153670" indent="-140970">
              <a:lnSpc>
                <a:spcPct val="100000"/>
              </a:lnSpc>
              <a:buAutoNum type="alphaLcPeriod"/>
              <a:tabLst>
                <a:tab pos="153670" algn="l"/>
              </a:tabLst>
            </a:pPr>
            <a:r>
              <a:rPr sz="1100" spc="-5" dirty="0">
                <a:latin typeface="Calibri" panose="020F0502020204030204"/>
                <a:cs typeface="Calibri" panose="020F0502020204030204"/>
              </a:rPr>
              <a:t>Family</a:t>
            </a:r>
            <a:r>
              <a:rPr sz="11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1100" spc="-5" dirty="0">
                <a:latin typeface="Calibri" panose="020F0502020204030204"/>
                <a:cs typeface="Calibri" panose="020F0502020204030204"/>
              </a:rPr>
              <a:t>Name</a:t>
            </a:r>
            <a:r>
              <a:rPr sz="11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1100" spc="-5" dirty="0">
                <a:latin typeface="Calibri" panose="020F0502020204030204"/>
                <a:cs typeface="Calibri" panose="020F0502020204030204"/>
              </a:rPr>
              <a:t>berisi</a:t>
            </a:r>
            <a:r>
              <a:rPr sz="11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1100" spc="-5" dirty="0">
                <a:latin typeface="Calibri" panose="020F0502020204030204"/>
                <a:cs typeface="Calibri" panose="020F0502020204030204"/>
              </a:rPr>
              <a:t>nama</a:t>
            </a:r>
            <a:r>
              <a:rPr sz="11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1100" b="1" spc="-5" dirty="0">
                <a:latin typeface="Calibri" panose="020F0502020204030204"/>
                <a:cs typeface="Calibri" panose="020F0502020204030204"/>
              </a:rPr>
              <a:t>selain</a:t>
            </a:r>
            <a:r>
              <a:rPr sz="1100" b="1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1100" b="1" spc="-5" dirty="0">
                <a:latin typeface="Calibri" panose="020F0502020204030204"/>
                <a:cs typeface="Calibri" panose="020F0502020204030204"/>
              </a:rPr>
              <a:t>nama</a:t>
            </a:r>
            <a:r>
              <a:rPr sz="1100" b="1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1100" b="1" spc="-5" dirty="0">
                <a:latin typeface="Calibri" panose="020F0502020204030204"/>
                <a:cs typeface="Calibri" panose="020F0502020204030204"/>
              </a:rPr>
              <a:t>depan</a:t>
            </a:r>
            <a:r>
              <a:rPr sz="1100" b="1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1100" spc="-5" dirty="0">
                <a:latin typeface="Calibri" panose="020F0502020204030204"/>
                <a:cs typeface="Calibri" panose="020F0502020204030204"/>
              </a:rPr>
              <a:t>(huruf</a:t>
            </a:r>
            <a:r>
              <a:rPr sz="11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1100" spc="-5" dirty="0">
                <a:latin typeface="Calibri" panose="020F0502020204030204"/>
                <a:cs typeface="Calibri" panose="020F0502020204030204"/>
              </a:rPr>
              <a:t>kapital</a:t>
            </a:r>
            <a:r>
              <a:rPr sz="11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1100" spc="-5" dirty="0">
                <a:latin typeface="Calibri" panose="020F0502020204030204"/>
                <a:cs typeface="Calibri" panose="020F0502020204030204"/>
              </a:rPr>
              <a:t>pada</a:t>
            </a:r>
            <a:r>
              <a:rPr sz="11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1100" spc="-5" dirty="0">
                <a:latin typeface="Calibri" panose="020F0502020204030204"/>
                <a:cs typeface="Calibri" panose="020F0502020204030204"/>
              </a:rPr>
              <a:t>huruf</a:t>
            </a:r>
            <a:r>
              <a:rPr sz="11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1100" spc="-5" dirty="0">
                <a:latin typeface="Calibri" panose="020F0502020204030204"/>
                <a:cs typeface="Calibri" panose="020F0502020204030204"/>
              </a:rPr>
              <a:t>depan</a:t>
            </a:r>
            <a:r>
              <a:rPr sz="11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1100" spc="-5" dirty="0">
                <a:latin typeface="Calibri" panose="020F0502020204030204"/>
                <a:cs typeface="Calibri" panose="020F0502020204030204"/>
              </a:rPr>
              <a:t>saja)</a:t>
            </a:r>
            <a:endParaRPr sz="1100" dirty="0">
              <a:latin typeface="Calibri" panose="020F0502020204030204"/>
              <a:cs typeface="Calibri" panose="020F0502020204030204"/>
            </a:endParaRPr>
          </a:p>
          <a:p>
            <a:pPr marL="139065" marR="283210" indent="-139065">
              <a:lnSpc>
                <a:spcPct val="100000"/>
              </a:lnSpc>
              <a:buAutoNum type="alphaLcPeriod"/>
              <a:tabLst>
                <a:tab pos="139065" algn="l"/>
              </a:tabLst>
            </a:pPr>
            <a:r>
              <a:rPr sz="1100" spc="-5" dirty="0">
                <a:latin typeface="Calibri" panose="020F0502020204030204"/>
                <a:cs typeface="Calibri" panose="020F0502020204030204"/>
              </a:rPr>
              <a:t>NIM</a:t>
            </a:r>
            <a:r>
              <a:rPr sz="1100" dirty="0">
                <a:latin typeface="Calibri" panose="020F0502020204030204"/>
                <a:cs typeface="Calibri" panose="020F0502020204030204"/>
              </a:rPr>
              <a:t> </a:t>
            </a:r>
            <a:r>
              <a:rPr sz="1100" spc="-5" dirty="0">
                <a:latin typeface="Calibri" panose="020F0502020204030204"/>
                <a:cs typeface="Calibri" panose="020F0502020204030204"/>
              </a:rPr>
              <a:t>berisi</a:t>
            </a:r>
            <a:r>
              <a:rPr sz="11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1100" spc="-5" dirty="0">
                <a:latin typeface="Calibri" panose="020F0502020204030204"/>
                <a:cs typeface="Calibri" panose="020F0502020204030204"/>
              </a:rPr>
              <a:t>nomor</a:t>
            </a:r>
            <a:r>
              <a:rPr sz="11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1100" spc="-5" dirty="0">
                <a:latin typeface="Calibri" panose="020F0502020204030204"/>
                <a:cs typeface="Calibri" panose="020F0502020204030204"/>
              </a:rPr>
              <a:t>mahasiswa</a:t>
            </a:r>
            <a:r>
              <a:rPr sz="11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1100" spc="-5" dirty="0">
                <a:latin typeface="Calibri" panose="020F0502020204030204"/>
                <a:cs typeface="Calibri" panose="020F0502020204030204"/>
              </a:rPr>
              <a:t>dengan</a:t>
            </a:r>
            <a:r>
              <a:rPr sz="11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1100" spc="-5" dirty="0">
                <a:latin typeface="Calibri" panose="020F0502020204030204"/>
                <a:cs typeface="Calibri" panose="020F0502020204030204"/>
              </a:rPr>
              <a:t>penulisan</a:t>
            </a:r>
            <a:r>
              <a:rPr sz="11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1100" spc="-5" dirty="0">
                <a:latin typeface="Calibri" panose="020F0502020204030204"/>
                <a:cs typeface="Calibri" panose="020F0502020204030204"/>
              </a:rPr>
              <a:t>huruf</a:t>
            </a:r>
            <a:r>
              <a:rPr sz="11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1100" spc="-5" dirty="0">
                <a:latin typeface="Calibri" panose="020F0502020204030204"/>
                <a:cs typeface="Calibri" panose="020F0502020204030204"/>
              </a:rPr>
              <a:t>kecil</a:t>
            </a:r>
            <a:r>
              <a:rPr sz="11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1100" spc="-5" dirty="0">
                <a:latin typeface="Calibri" panose="020F0502020204030204"/>
                <a:cs typeface="Calibri" panose="020F0502020204030204"/>
              </a:rPr>
              <a:t>semua</a:t>
            </a:r>
            <a:r>
              <a:rPr sz="11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1100" spc="-5" dirty="0">
                <a:latin typeface="Calibri" panose="020F0502020204030204"/>
                <a:cs typeface="Calibri" panose="020F0502020204030204"/>
              </a:rPr>
              <a:t>dan</a:t>
            </a:r>
            <a:r>
              <a:rPr sz="11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1100" spc="-5" dirty="0">
                <a:latin typeface="Calibri" panose="020F0502020204030204"/>
                <a:cs typeface="Calibri" panose="020F0502020204030204"/>
              </a:rPr>
              <a:t>tanpa</a:t>
            </a:r>
            <a:r>
              <a:rPr sz="11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1100" spc="-5" dirty="0">
                <a:latin typeface="Calibri" panose="020F0502020204030204"/>
                <a:cs typeface="Calibri" panose="020F0502020204030204"/>
              </a:rPr>
              <a:t>spasi </a:t>
            </a:r>
            <a:r>
              <a:rPr sz="1100" spc="-235" dirty="0">
                <a:latin typeface="Calibri" panose="020F0502020204030204"/>
                <a:cs typeface="Calibri" panose="020F0502020204030204"/>
              </a:rPr>
              <a:t> </a:t>
            </a:r>
            <a:r>
              <a:rPr sz="1100" spc="-5" dirty="0">
                <a:latin typeface="Calibri" panose="020F0502020204030204"/>
                <a:cs typeface="Calibri" panose="020F0502020204030204"/>
              </a:rPr>
              <a:t>contoh: </a:t>
            </a:r>
            <a:r>
              <a:rPr lang="en-US" sz="1100" b="1" spc="-5" dirty="0" smtClean="0">
                <a:latin typeface="Calibri" panose="020F0502020204030204"/>
                <a:cs typeface="Calibri" panose="020F0502020204030204"/>
              </a:rPr>
              <a:t>nim1510757032</a:t>
            </a:r>
            <a:endParaRPr sz="1100" b="1" dirty="0"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46504" y="1876044"/>
            <a:ext cx="5794248" cy="325831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347864" y="3579862"/>
            <a:ext cx="2304256" cy="12180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63688" y="702846"/>
            <a:ext cx="5463540" cy="7739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3510" indent="-130810">
              <a:lnSpc>
                <a:spcPct val="100000"/>
              </a:lnSpc>
              <a:spcBef>
                <a:spcPts val="95"/>
              </a:spcBef>
              <a:buFont typeface="Arial MT"/>
              <a:buAutoNum type="alphaLcPeriod"/>
              <a:tabLst>
                <a:tab pos="143510" algn="l"/>
              </a:tabLst>
            </a:pPr>
            <a:r>
              <a:rPr sz="1000" spc="-5" dirty="0">
                <a:latin typeface="Calibri" panose="020F0502020204030204"/>
                <a:cs typeface="Calibri" panose="020F0502020204030204"/>
              </a:rPr>
              <a:t>Contribution dipilih Contributor</a:t>
            </a:r>
            <a:endParaRPr sz="1000" dirty="0">
              <a:latin typeface="Calibri" panose="020F0502020204030204"/>
              <a:cs typeface="Calibri" panose="020F0502020204030204"/>
            </a:endParaRPr>
          </a:p>
          <a:p>
            <a:pPr marL="139700" indent="-127000">
              <a:lnSpc>
                <a:spcPct val="100000"/>
              </a:lnSpc>
              <a:buAutoNum type="alphaLcPeriod"/>
              <a:tabLst>
                <a:tab pos="139700" algn="l"/>
              </a:tabLst>
            </a:pPr>
            <a:r>
              <a:rPr sz="1000" spc="-5" dirty="0">
                <a:latin typeface="Calibri" panose="020F0502020204030204"/>
                <a:cs typeface="Calibri" panose="020F0502020204030204"/>
              </a:rPr>
              <a:t>Given</a:t>
            </a:r>
            <a:r>
              <a:rPr sz="10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1000" spc="-5" dirty="0">
                <a:latin typeface="Calibri" panose="020F0502020204030204"/>
                <a:cs typeface="Calibri" panose="020F0502020204030204"/>
              </a:rPr>
              <a:t>name/initials</a:t>
            </a:r>
            <a:r>
              <a:rPr sz="10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1000" spc="-5" dirty="0">
                <a:latin typeface="Calibri" panose="020F0502020204030204"/>
                <a:cs typeface="Calibri" panose="020F0502020204030204"/>
              </a:rPr>
              <a:t>diisi</a:t>
            </a:r>
            <a:r>
              <a:rPr sz="10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1000" spc="-5" dirty="0">
                <a:latin typeface="Calibri" panose="020F0502020204030204"/>
                <a:cs typeface="Calibri" panose="020F0502020204030204"/>
              </a:rPr>
              <a:t>satu</a:t>
            </a:r>
            <a:r>
              <a:rPr sz="10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1000" spc="-5" dirty="0">
                <a:latin typeface="Calibri" panose="020F0502020204030204"/>
                <a:cs typeface="Calibri" panose="020F0502020204030204"/>
              </a:rPr>
              <a:t>kata</a:t>
            </a:r>
            <a:r>
              <a:rPr sz="10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1000" spc="-5" dirty="0">
                <a:latin typeface="Calibri" panose="020F0502020204030204"/>
                <a:cs typeface="Calibri" panose="020F0502020204030204"/>
              </a:rPr>
              <a:t>pada</a:t>
            </a:r>
            <a:r>
              <a:rPr sz="10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1000" spc="-5" dirty="0">
                <a:latin typeface="Calibri" panose="020F0502020204030204"/>
                <a:cs typeface="Calibri" panose="020F0502020204030204"/>
              </a:rPr>
              <a:t>nama</a:t>
            </a:r>
            <a:r>
              <a:rPr sz="10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1000" spc="-5" dirty="0">
                <a:latin typeface="Calibri" panose="020F0502020204030204"/>
                <a:cs typeface="Calibri" panose="020F0502020204030204"/>
              </a:rPr>
              <a:t>depan</a:t>
            </a:r>
            <a:r>
              <a:rPr sz="10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1000" spc="-5" dirty="0">
                <a:latin typeface="Calibri" panose="020F0502020204030204"/>
                <a:cs typeface="Calibri" panose="020F0502020204030204"/>
              </a:rPr>
              <a:t>(huruf</a:t>
            </a:r>
            <a:r>
              <a:rPr sz="10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1000" spc="-5" dirty="0">
                <a:latin typeface="Calibri" panose="020F0502020204030204"/>
                <a:cs typeface="Calibri" panose="020F0502020204030204"/>
              </a:rPr>
              <a:t>kapital,</a:t>
            </a:r>
            <a:r>
              <a:rPr sz="10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1000" spc="-5" dirty="0">
                <a:latin typeface="Calibri" panose="020F0502020204030204"/>
                <a:cs typeface="Calibri" panose="020F0502020204030204"/>
              </a:rPr>
              <a:t>huruf</a:t>
            </a:r>
            <a:r>
              <a:rPr sz="10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1000" spc="-5" dirty="0">
                <a:latin typeface="Calibri" panose="020F0502020204030204"/>
                <a:cs typeface="Calibri" panose="020F0502020204030204"/>
              </a:rPr>
              <a:t>depan</a:t>
            </a:r>
            <a:r>
              <a:rPr sz="10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1000" spc="-5" dirty="0">
                <a:latin typeface="Calibri" panose="020F0502020204030204"/>
                <a:cs typeface="Calibri" panose="020F0502020204030204"/>
              </a:rPr>
              <a:t>saja)</a:t>
            </a:r>
            <a:endParaRPr sz="1000" dirty="0">
              <a:latin typeface="Calibri" panose="020F0502020204030204"/>
              <a:cs typeface="Calibri" panose="020F0502020204030204"/>
            </a:endParaRPr>
          </a:p>
          <a:p>
            <a:pPr marL="127000" indent="-114300">
              <a:lnSpc>
                <a:spcPct val="100000"/>
              </a:lnSpc>
              <a:buAutoNum type="alphaLcPeriod"/>
              <a:tabLst>
                <a:tab pos="127000" algn="l"/>
              </a:tabLst>
            </a:pPr>
            <a:r>
              <a:rPr sz="1000" spc="-5" dirty="0">
                <a:latin typeface="Calibri" panose="020F0502020204030204"/>
                <a:cs typeface="Calibri" panose="020F0502020204030204"/>
              </a:rPr>
              <a:t>Family</a:t>
            </a:r>
            <a:r>
              <a:rPr sz="10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1000" spc="-5" dirty="0">
                <a:latin typeface="Calibri" panose="020F0502020204030204"/>
                <a:cs typeface="Calibri" panose="020F0502020204030204"/>
              </a:rPr>
              <a:t>name</a:t>
            </a:r>
            <a:r>
              <a:rPr sz="10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1000" spc="-5" dirty="0">
                <a:latin typeface="Calibri" panose="020F0502020204030204"/>
                <a:cs typeface="Calibri" panose="020F0502020204030204"/>
              </a:rPr>
              <a:t>berisi</a:t>
            </a:r>
            <a:r>
              <a:rPr sz="10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1000" spc="-5" dirty="0">
                <a:latin typeface="Calibri" panose="020F0502020204030204"/>
                <a:cs typeface="Calibri" panose="020F0502020204030204"/>
              </a:rPr>
              <a:t>nama</a:t>
            </a:r>
            <a:r>
              <a:rPr sz="10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1000" spc="-5" dirty="0">
                <a:latin typeface="Calibri" panose="020F0502020204030204"/>
                <a:cs typeface="Calibri" panose="020F0502020204030204"/>
              </a:rPr>
              <a:t>selain</a:t>
            </a:r>
            <a:r>
              <a:rPr sz="10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1000" spc="-5" dirty="0">
                <a:latin typeface="Calibri" panose="020F0502020204030204"/>
                <a:cs typeface="Calibri" panose="020F0502020204030204"/>
              </a:rPr>
              <a:t>given</a:t>
            </a:r>
            <a:r>
              <a:rPr sz="10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1000" spc="-5" dirty="0">
                <a:latin typeface="Calibri" panose="020F0502020204030204"/>
                <a:cs typeface="Calibri" panose="020F0502020204030204"/>
              </a:rPr>
              <a:t>name</a:t>
            </a:r>
            <a:r>
              <a:rPr sz="10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1000" spc="-5" dirty="0">
                <a:latin typeface="Calibri" panose="020F0502020204030204"/>
                <a:cs typeface="Calibri" panose="020F0502020204030204"/>
              </a:rPr>
              <a:t>(huruf</a:t>
            </a:r>
            <a:r>
              <a:rPr sz="10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1000" spc="-5" dirty="0">
                <a:latin typeface="Calibri" panose="020F0502020204030204"/>
                <a:cs typeface="Calibri" panose="020F0502020204030204"/>
              </a:rPr>
              <a:t>kapital,</a:t>
            </a:r>
            <a:r>
              <a:rPr sz="10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1000" spc="-5" dirty="0">
                <a:latin typeface="Calibri" panose="020F0502020204030204"/>
                <a:cs typeface="Calibri" panose="020F0502020204030204"/>
              </a:rPr>
              <a:t>huruf</a:t>
            </a:r>
            <a:r>
              <a:rPr sz="10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1000" spc="-5" dirty="0">
                <a:latin typeface="Calibri" panose="020F0502020204030204"/>
                <a:cs typeface="Calibri" panose="020F0502020204030204"/>
              </a:rPr>
              <a:t>depan</a:t>
            </a:r>
            <a:r>
              <a:rPr sz="10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1000" spc="-5" dirty="0">
                <a:latin typeface="Calibri" panose="020F0502020204030204"/>
                <a:cs typeface="Calibri" panose="020F0502020204030204"/>
              </a:rPr>
              <a:t>saja)</a:t>
            </a:r>
            <a:endParaRPr sz="1000" dirty="0">
              <a:latin typeface="Calibri" panose="020F0502020204030204"/>
              <a:cs typeface="Calibri" panose="020F0502020204030204"/>
            </a:endParaRPr>
          </a:p>
          <a:p>
            <a:pPr marL="139700" indent="-127000">
              <a:lnSpc>
                <a:spcPct val="100000"/>
              </a:lnSpc>
              <a:buAutoNum type="alphaLcPeriod"/>
              <a:tabLst>
                <a:tab pos="139700" algn="l"/>
              </a:tabLst>
            </a:pPr>
            <a:r>
              <a:rPr sz="1000" spc="-5" dirty="0">
                <a:latin typeface="Calibri" panose="020F0502020204030204"/>
                <a:cs typeface="Calibri" panose="020F0502020204030204"/>
              </a:rPr>
              <a:t>NIDN</a:t>
            </a:r>
            <a:r>
              <a:rPr sz="10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1000" spc="-5" dirty="0">
                <a:latin typeface="Calibri" panose="020F0502020204030204"/>
                <a:cs typeface="Calibri" panose="020F0502020204030204"/>
              </a:rPr>
              <a:t>berisi</a:t>
            </a:r>
            <a:r>
              <a:rPr sz="10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1000" spc="-5" dirty="0">
                <a:latin typeface="Calibri" panose="020F0502020204030204"/>
                <a:cs typeface="Calibri" panose="020F0502020204030204"/>
              </a:rPr>
              <a:t>nomor</a:t>
            </a:r>
            <a:r>
              <a:rPr sz="10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1000" spc="-5" dirty="0">
                <a:latin typeface="Calibri" panose="020F0502020204030204"/>
                <a:cs typeface="Calibri" panose="020F0502020204030204"/>
              </a:rPr>
              <a:t>induk</a:t>
            </a:r>
            <a:r>
              <a:rPr sz="10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1000" spc="-5" dirty="0">
                <a:latin typeface="Calibri" panose="020F0502020204030204"/>
                <a:cs typeface="Calibri" panose="020F0502020204030204"/>
              </a:rPr>
              <a:t>dosen</a:t>
            </a:r>
            <a:r>
              <a:rPr sz="10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1000" spc="-5" dirty="0">
                <a:latin typeface="Calibri" panose="020F0502020204030204"/>
                <a:cs typeface="Calibri" panose="020F0502020204030204"/>
              </a:rPr>
              <a:t>dengan</a:t>
            </a:r>
            <a:r>
              <a:rPr sz="10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1000" spc="-5" dirty="0">
                <a:latin typeface="Calibri" panose="020F0502020204030204"/>
                <a:cs typeface="Calibri" panose="020F0502020204030204"/>
              </a:rPr>
              <a:t>penulisan</a:t>
            </a:r>
            <a:r>
              <a:rPr sz="10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1000" spc="-5" dirty="0">
                <a:latin typeface="Calibri" panose="020F0502020204030204"/>
                <a:cs typeface="Calibri" panose="020F0502020204030204"/>
              </a:rPr>
              <a:t>huruf</a:t>
            </a:r>
            <a:r>
              <a:rPr sz="10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1000" spc="-5" dirty="0">
                <a:latin typeface="Calibri" panose="020F0502020204030204"/>
                <a:cs typeface="Calibri" panose="020F0502020204030204"/>
              </a:rPr>
              <a:t>kecil</a:t>
            </a:r>
            <a:r>
              <a:rPr sz="10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1000" spc="-5" dirty="0">
                <a:latin typeface="Calibri" panose="020F0502020204030204"/>
                <a:cs typeface="Calibri" panose="020F0502020204030204"/>
              </a:rPr>
              <a:t>semua</a:t>
            </a:r>
            <a:r>
              <a:rPr sz="10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1000" spc="-5" dirty="0">
                <a:latin typeface="Calibri" panose="020F0502020204030204"/>
                <a:cs typeface="Calibri" panose="020F0502020204030204"/>
              </a:rPr>
              <a:t>dan</a:t>
            </a:r>
            <a:r>
              <a:rPr sz="10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1000" spc="-5" dirty="0">
                <a:latin typeface="Calibri" panose="020F0502020204030204"/>
                <a:cs typeface="Calibri" panose="020F0502020204030204"/>
              </a:rPr>
              <a:t>tanpa</a:t>
            </a:r>
            <a:r>
              <a:rPr sz="10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1000" spc="-5" dirty="0">
                <a:latin typeface="Calibri" panose="020F0502020204030204"/>
                <a:cs typeface="Calibri" panose="020F0502020204030204"/>
              </a:rPr>
              <a:t>spasi.</a:t>
            </a:r>
            <a:endParaRPr sz="1000" dirty="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950" dirty="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45716" y="267627"/>
            <a:ext cx="527685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spc="-5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6. </a:t>
            </a:r>
            <a:r>
              <a:rPr b="0" spc="-1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Contributors:</a:t>
            </a:r>
            <a:r>
              <a:rPr b="0" spc="-5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b="0" spc="-1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isikan</a:t>
            </a:r>
            <a:r>
              <a:rPr b="0" spc="-5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b="0" spc="-1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identitas </a:t>
            </a:r>
            <a:r>
              <a:rPr b="0" spc="-5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dosen pembimbing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63775" y="1707641"/>
            <a:ext cx="5852160" cy="2723388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843808" y="2809300"/>
            <a:ext cx="3600400" cy="19449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03781" y="483133"/>
            <a:ext cx="519811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spc="-5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7. Divisions:</a:t>
            </a:r>
            <a:r>
              <a:rPr b="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b="0" spc="-5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diisi nama</a:t>
            </a:r>
            <a:r>
              <a:rPr b="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b="0" spc="-15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program</a:t>
            </a:r>
            <a:r>
              <a:rPr b="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b="0" spc="-1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studi</a:t>
            </a:r>
            <a:r>
              <a:rPr b="0" spc="-5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b="0" spc="-15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atau</a:t>
            </a:r>
            <a:r>
              <a:rPr b="0" spc="-5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jurusan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79448" y="1133855"/>
            <a:ext cx="5873076" cy="2673096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9660" y="4190695"/>
            <a:ext cx="7075805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 MT"/>
                <a:cs typeface="Arial MT"/>
              </a:rPr>
              <a:t>Kode prodi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dapat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dilihat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pada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laman: </a:t>
            </a:r>
            <a:r>
              <a:rPr lang="en-US" sz="1600" dirty="0" smtClean="0">
                <a:hlinkClick r:id="rId2"/>
              </a:rPr>
              <a:t>https://pddikti.kemdiktisaintek.go.id/detail-pt/MiTJxHvzNoq2WfWHbSKS1ez5vHU7eYOWpJHejBGvcO88LFrMZv9hmj9whRsMLtfXITMbvQ</a:t>
            </a:r>
            <a:r>
              <a:rPr lang="en-US" sz="1600" dirty="0" smtClean="0"/>
              <a:t>== </a:t>
            </a:r>
            <a:endParaRPr sz="1600" dirty="0">
              <a:latin typeface="Arial MT"/>
              <a:cs typeface="Arial M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77565" y="141262"/>
            <a:ext cx="218376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spc="-5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8.</a:t>
            </a:r>
            <a:r>
              <a:rPr b="0" spc="-2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b="0" spc="-1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Publication</a:t>
            </a:r>
            <a:r>
              <a:rPr b="0" spc="-25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b="0" spc="-1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Details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1908048" y="563880"/>
            <a:ext cx="5873750" cy="3304540"/>
            <a:chOff x="1908048" y="563880"/>
            <a:chExt cx="5873750" cy="330454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08048" y="563880"/>
              <a:ext cx="5873496" cy="330403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767213" y="2559050"/>
              <a:ext cx="1393825" cy="241935"/>
            </a:xfrm>
            <a:custGeom>
              <a:avLst/>
              <a:gdLst/>
              <a:ahLst/>
              <a:cxnLst/>
              <a:rect l="l" t="t" r="r" b="b"/>
              <a:pathLst>
                <a:path w="1393825" h="241935">
                  <a:moveTo>
                    <a:pt x="1380845" y="241426"/>
                  </a:moveTo>
                  <a:lnTo>
                    <a:pt x="12700" y="241426"/>
                  </a:lnTo>
                  <a:lnTo>
                    <a:pt x="10223" y="241185"/>
                  </a:lnTo>
                  <a:lnTo>
                    <a:pt x="0" y="228726"/>
                  </a:lnTo>
                  <a:lnTo>
                    <a:pt x="0" y="12700"/>
                  </a:lnTo>
                  <a:lnTo>
                    <a:pt x="12700" y="0"/>
                  </a:lnTo>
                  <a:lnTo>
                    <a:pt x="1380845" y="0"/>
                  </a:lnTo>
                  <a:lnTo>
                    <a:pt x="1393545" y="12700"/>
                  </a:lnTo>
                  <a:lnTo>
                    <a:pt x="25400" y="12700"/>
                  </a:lnTo>
                  <a:lnTo>
                    <a:pt x="12700" y="25400"/>
                  </a:lnTo>
                  <a:lnTo>
                    <a:pt x="25400" y="25400"/>
                  </a:lnTo>
                  <a:lnTo>
                    <a:pt x="25400" y="216026"/>
                  </a:lnTo>
                  <a:lnTo>
                    <a:pt x="12700" y="216026"/>
                  </a:lnTo>
                  <a:lnTo>
                    <a:pt x="25400" y="228726"/>
                  </a:lnTo>
                  <a:lnTo>
                    <a:pt x="1393545" y="228726"/>
                  </a:lnTo>
                  <a:lnTo>
                    <a:pt x="1393304" y="231203"/>
                  </a:lnTo>
                  <a:lnTo>
                    <a:pt x="1383322" y="241185"/>
                  </a:lnTo>
                  <a:lnTo>
                    <a:pt x="1380845" y="241426"/>
                  </a:lnTo>
                  <a:close/>
                </a:path>
                <a:path w="1393825" h="241935">
                  <a:moveTo>
                    <a:pt x="25400" y="25400"/>
                  </a:moveTo>
                  <a:lnTo>
                    <a:pt x="12700" y="25400"/>
                  </a:lnTo>
                  <a:lnTo>
                    <a:pt x="25400" y="12700"/>
                  </a:lnTo>
                  <a:lnTo>
                    <a:pt x="25400" y="25400"/>
                  </a:lnTo>
                  <a:close/>
                </a:path>
                <a:path w="1393825" h="241935">
                  <a:moveTo>
                    <a:pt x="1368145" y="25400"/>
                  </a:moveTo>
                  <a:lnTo>
                    <a:pt x="25400" y="25400"/>
                  </a:lnTo>
                  <a:lnTo>
                    <a:pt x="25400" y="12700"/>
                  </a:lnTo>
                  <a:lnTo>
                    <a:pt x="1368145" y="12700"/>
                  </a:lnTo>
                  <a:lnTo>
                    <a:pt x="1368145" y="25400"/>
                  </a:lnTo>
                  <a:close/>
                </a:path>
                <a:path w="1393825" h="241935">
                  <a:moveTo>
                    <a:pt x="1368145" y="228726"/>
                  </a:moveTo>
                  <a:lnTo>
                    <a:pt x="1368145" y="12700"/>
                  </a:lnTo>
                  <a:lnTo>
                    <a:pt x="1380845" y="25400"/>
                  </a:lnTo>
                  <a:lnTo>
                    <a:pt x="1393545" y="25400"/>
                  </a:lnTo>
                  <a:lnTo>
                    <a:pt x="1393545" y="216026"/>
                  </a:lnTo>
                  <a:lnTo>
                    <a:pt x="1380845" y="216026"/>
                  </a:lnTo>
                  <a:lnTo>
                    <a:pt x="1368145" y="228726"/>
                  </a:lnTo>
                  <a:close/>
                </a:path>
                <a:path w="1393825" h="241935">
                  <a:moveTo>
                    <a:pt x="1393545" y="25400"/>
                  </a:moveTo>
                  <a:lnTo>
                    <a:pt x="1380845" y="25400"/>
                  </a:lnTo>
                  <a:lnTo>
                    <a:pt x="1368145" y="12700"/>
                  </a:lnTo>
                  <a:lnTo>
                    <a:pt x="1393545" y="12700"/>
                  </a:lnTo>
                  <a:lnTo>
                    <a:pt x="1393545" y="25400"/>
                  </a:lnTo>
                  <a:close/>
                </a:path>
                <a:path w="1393825" h="241935">
                  <a:moveTo>
                    <a:pt x="25400" y="228726"/>
                  </a:moveTo>
                  <a:lnTo>
                    <a:pt x="12700" y="216026"/>
                  </a:lnTo>
                  <a:lnTo>
                    <a:pt x="25400" y="216026"/>
                  </a:lnTo>
                  <a:lnTo>
                    <a:pt x="25400" y="228726"/>
                  </a:lnTo>
                  <a:close/>
                </a:path>
                <a:path w="1393825" h="241935">
                  <a:moveTo>
                    <a:pt x="1368145" y="228726"/>
                  </a:moveTo>
                  <a:lnTo>
                    <a:pt x="25400" y="228726"/>
                  </a:lnTo>
                  <a:lnTo>
                    <a:pt x="25400" y="216026"/>
                  </a:lnTo>
                  <a:lnTo>
                    <a:pt x="1368145" y="216026"/>
                  </a:lnTo>
                  <a:lnTo>
                    <a:pt x="1368145" y="228726"/>
                  </a:lnTo>
                  <a:close/>
                </a:path>
                <a:path w="1393825" h="241935">
                  <a:moveTo>
                    <a:pt x="1393545" y="228726"/>
                  </a:moveTo>
                  <a:lnTo>
                    <a:pt x="1368145" y="228726"/>
                  </a:lnTo>
                  <a:lnTo>
                    <a:pt x="1380845" y="216026"/>
                  </a:lnTo>
                  <a:lnTo>
                    <a:pt x="1393545" y="216026"/>
                  </a:lnTo>
                  <a:lnTo>
                    <a:pt x="1393545" y="228726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38858" y="1122807"/>
            <a:ext cx="5895975" cy="3522979"/>
            <a:chOff x="1538858" y="1122807"/>
            <a:chExt cx="5895975" cy="352297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48383" y="1132332"/>
              <a:ext cx="5876544" cy="350367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538858" y="1122807"/>
              <a:ext cx="5895975" cy="3522979"/>
            </a:xfrm>
            <a:custGeom>
              <a:avLst/>
              <a:gdLst/>
              <a:ahLst/>
              <a:cxnLst/>
              <a:rect l="l" t="t" r="r" b="b"/>
              <a:pathLst>
                <a:path w="5895975" h="3522979">
                  <a:moveTo>
                    <a:pt x="5890831" y="3522726"/>
                  </a:moveTo>
                  <a:lnTo>
                    <a:pt x="4762" y="3522726"/>
                  </a:lnTo>
                  <a:lnTo>
                    <a:pt x="3289" y="3522497"/>
                  </a:lnTo>
                  <a:lnTo>
                    <a:pt x="1968" y="3521811"/>
                  </a:lnTo>
                  <a:lnTo>
                    <a:pt x="914" y="3520757"/>
                  </a:lnTo>
                  <a:lnTo>
                    <a:pt x="228" y="3519436"/>
                  </a:lnTo>
                  <a:lnTo>
                    <a:pt x="0" y="3517963"/>
                  </a:lnTo>
                  <a:lnTo>
                    <a:pt x="0" y="4762"/>
                  </a:lnTo>
                  <a:lnTo>
                    <a:pt x="4762" y="0"/>
                  </a:lnTo>
                  <a:lnTo>
                    <a:pt x="5890831" y="0"/>
                  </a:lnTo>
                  <a:lnTo>
                    <a:pt x="5895594" y="4762"/>
                  </a:lnTo>
                  <a:lnTo>
                    <a:pt x="9525" y="4762"/>
                  </a:lnTo>
                  <a:lnTo>
                    <a:pt x="4762" y="9525"/>
                  </a:lnTo>
                  <a:lnTo>
                    <a:pt x="9525" y="9525"/>
                  </a:lnTo>
                  <a:lnTo>
                    <a:pt x="9525" y="3513201"/>
                  </a:lnTo>
                  <a:lnTo>
                    <a:pt x="4762" y="3513201"/>
                  </a:lnTo>
                  <a:lnTo>
                    <a:pt x="9525" y="3517963"/>
                  </a:lnTo>
                  <a:lnTo>
                    <a:pt x="5895594" y="3517963"/>
                  </a:lnTo>
                  <a:lnTo>
                    <a:pt x="5895365" y="3519436"/>
                  </a:lnTo>
                  <a:lnTo>
                    <a:pt x="5894679" y="3520757"/>
                  </a:lnTo>
                  <a:lnTo>
                    <a:pt x="5893625" y="3521811"/>
                  </a:lnTo>
                  <a:lnTo>
                    <a:pt x="5892304" y="3522497"/>
                  </a:lnTo>
                  <a:lnTo>
                    <a:pt x="5890831" y="3522726"/>
                  </a:lnTo>
                  <a:close/>
                </a:path>
                <a:path w="5895975" h="3522979">
                  <a:moveTo>
                    <a:pt x="9525" y="9525"/>
                  </a:moveTo>
                  <a:lnTo>
                    <a:pt x="4762" y="9525"/>
                  </a:lnTo>
                  <a:lnTo>
                    <a:pt x="9525" y="4762"/>
                  </a:lnTo>
                  <a:lnTo>
                    <a:pt x="9525" y="9525"/>
                  </a:lnTo>
                  <a:close/>
                </a:path>
                <a:path w="5895975" h="3522979">
                  <a:moveTo>
                    <a:pt x="5886069" y="9525"/>
                  </a:moveTo>
                  <a:lnTo>
                    <a:pt x="9525" y="9525"/>
                  </a:lnTo>
                  <a:lnTo>
                    <a:pt x="9525" y="4762"/>
                  </a:lnTo>
                  <a:lnTo>
                    <a:pt x="5886069" y="4762"/>
                  </a:lnTo>
                  <a:lnTo>
                    <a:pt x="5886069" y="9525"/>
                  </a:lnTo>
                  <a:close/>
                </a:path>
                <a:path w="5895975" h="3522979">
                  <a:moveTo>
                    <a:pt x="5886069" y="3517963"/>
                  </a:moveTo>
                  <a:lnTo>
                    <a:pt x="5886069" y="4762"/>
                  </a:lnTo>
                  <a:lnTo>
                    <a:pt x="5890831" y="9525"/>
                  </a:lnTo>
                  <a:lnTo>
                    <a:pt x="5895594" y="9525"/>
                  </a:lnTo>
                  <a:lnTo>
                    <a:pt x="5895594" y="3513201"/>
                  </a:lnTo>
                  <a:lnTo>
                    <a:pt x="5890831" y="3513201"/>
                  </a:lnTo>
                  <a:lnTo>
                    <a:pt x="5886069" y="3517963"/>
                  </a:lnTo>
                  <a:close/>
                </a:path>
                <a:path w="5895975" h="3522979">
                  <a:moveTo>
                    <a:pt x="5895594" y="9525"/>
                  </a:moveTo>
                  <a:lnTo>
                    <a:pt x="5890831" y="9525"/>
                  </a:lnTo>
                  <a:lnTo>
                    <a:pt x="5886069" y="4762"/>
                  </a:lnTo>
                  <a:lnTo>
                    <a:pt x="5895594" y="4762"/>
                  </a:lnTo>
                  <a:lnTo>
                    <a:pt x="5895594" y="9525"/>
                  </a:lnTo>
                  <a:close/>
                </a:path>
                <a:path w="5895975" h="3522979">
                  <a:moveTo>
                    <a:pt x="9525" y="3517963"/>
                  </a:moveTo>
                  <a:lnTo>
                    <a:pt x="4762" y="3513201"/>
                  </a:lnTo>
                  <a:lnTo>
                    <a:pt x="9525" y="3513201"/>
                  </a:lnTo>
                  <a:lnTo>
                    <a:pt x="9525" y="3517963"/>
                  </a:lnTo>
                  <a:close/>
                </a:path>
                <a:path w="5895975" h="3522979">
                  <a:moveTo>
                    <a:pt x="5886069" y="3517963"/>
                  </a:moveTo>
                  <a:lnTo>
                    <a:pt x="9525" y="3517963"/>
                  </a:lnTo>
                  <a:lnTo>
                    <a:pt x="9525" y="3513201"/>
                  </a:lnTo>
                  <a:lnTo>
                    <a:pt x="5886069" y="3513201"/>
                  </a:lnTo>
                  <a:lnTo>
                    <a:pt x="5886069" y="3517963"/>
                  </a:lnTo>
                  <a:close/>
                </a:path>
                <a:path w="5895975" h="3522979">
                  <a:moveTo>
                    <a:pt x="5895594" y="3517963"/>
                  </a:moveTo>
                  <a:lnTo>
                    <a:pt x="5886069" y="3517963"/>
                  </a:lnTo>
                  <a:lnTo>
                    <a:pt x="5890831" y="3513201"/>
                  </a:lnTo>
                  <a:lnTo>
                    <a:pt x="5895594" y="3513201"/>
                  </a:lnTo>
                  <a:lnTo>
                    <a:pt x="5895594" y="3517963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327046" y="2775077"/>
              <a:ext cx="1177925" cy="241935"/>
            </a:xfrm>
            <a:custGeom>
              <a:avLst/>
              <a:gdLst/>
              <a:ahLst/>
              <a:cxnLst/>
              <a:rect l="l" t="t" r="r" b="b"/>
              <a:pathLst>
                <a:path w="1177925" h="241935">
                  <a:moveTo>
                    <a:pt x="1164831" y="241427"/>
                  </a:moveTo>
                  <a:lnTo>
                    <a:pt x="12700" y="241427"/>
                  </a:lnTo>
                  <a:lnTo>
                    <a:pt x="10223" y="241173"/>
                  </a:lnTo>
                  <a:lnTo>
                    <a:pt x="0" y="228727"/>
                  </a:lnTo>
                  <a:lnTo>
                    <a:pt x="0" y="12700"/>
                  </a:lnTo>
                  <a:lnTo>
                    <a:pt x="12700" y="0"/>
                  </a:lnTo>
                  <a:lnTo>
                    <a:pt x="1164831" y="0"/>
                  </a:lnTo>
                  <a:lnTo>
                    <a:pt x="1177531" y="12700"/>
                  </a:lnTo>
                  <a:lnTo>
                    <a:pt x="25400" y="12700"/>
                  </a:lnTo>
                  <a:lnTo>
                    <a:pt x="12700" y="25400"/>
                  </a:lnTo>
                  <a:lnTo>
                    <a:pt x="25400" y="25400"/>
                  </a:lnTo>
                  <a:lnTo>
                    <a:pt x="25400" y="216027"/>
                  </a:lnTo>
                  <a:lnTo>
                    <a:pt x="12700" y="216027"/>
                  </a:lnTo>
                  <a:lnTo>
                    <a:pt x="25400" y="228727"/>
                  </a:lnTo>
                  <a:lnTo>
                    <a:pt x="1177531" y="228727"/>
                  </a:lnTo>
                  <a:lnTo>
                    <a:pt x="1177290" y="231203"/>
                  </a:lnTo>
                  <a:lnTo>
                    <a:pt x="1167307" y="241173"/>
                  </a:lnTo>
                  <a:lnTo>
                    <a:pt x="1164831" y="241427"/>
                  </a:lnTo>
                  <a:close/>
                </a:path>
                <a:path w="1177925" h="241935">
                  <a:moveTo>
                    <a:pt x="25400" y="25400"/>
                  </a:moveTo>
                  <a:lnTo>
                    <a:pt x="12700" y="25400"/>
                  </a:lnTo>
                  <a:lnTo>
                    <a:pt x="25400" y="12700"/>
                  </a:lnTo>
                  <a:lnTo>
                    <a:pt x="25400" y="25400"/>
                  </a:lnTo>
                  <a:close/>
                </a:path>
                <a:path w="1177925" h="241935">
                  <a:moveTo>
                    <a:pt x="1152131" y="25400"/>
                  </a:moveTo>
                  <a:lnTo>
                    <a:pt x="25400" y="25400"/>
                  </a:lnTo>
                  <a:lnTo>
                    <a:pt x="25400" y="12700"/>
                  </a:lnTo>
                  <a:lnTo>
                    <a:pt x="1152131" y="12700"/>
                  </a:lnTo>
                  <a:lnTo>
                    <a:pt x="1152131" y="25400"/>
                  </a:lnTo>
                  <a:close/>
                </a:path>
                <a:path w="1177925" h="241935">
                  <a:moveTo>
                    <a:pt x="1152131" y="228727"/>
                  </a:moveTo>
                  <a:lnTo>
                    <a:pt x="1152131" y="12700"/>
                  </a:lnTo>
                  <a:lnTo>
                    <a:pt x="1164831" y="25400"/>
                  </a:lnTo>
                  <a:lnTo>
                    <a:pt x="1177531" y="25400"/>
                  </a:lnTo>
                  <a:lnTo>
                    <a:pt x="1177531" y="216027"/>
                  </a:lnTo>
                  <a:lnTo>
                    <a:pt x="1164831" y="216027"/>
                  </a:lnTo>
                  <a:lnTo>
                    <a:pt x="1152131" y="228727"/>
                  </a:lnTo>
                  <a:close/>
                </a:path>
                <a:path w="1177925" h="241935">
                  <a:moveTo>
                    <a:pt x="1177531" y="25400"/>
                  </a:moveTo>
                  <a:lnTo>
                    <a:pt x="1164831" y="25400"/>
                  </a:lnTo>
                  <a:lnTo>
                    <a:pt x="1152131" y="12700"/>
                  </a:lnTo>
                  <a:lnTo>
                    <a:pt x="1177531" y="12700"/>
                  </a:lnTo>
                  <a:lnTo>
                    <a:pt x="1177531" y="25400"/>
                  </a:lnTo>
                  <a:close/>
                </a:path>
                <a:path w="1177925" h="241935">
                  <a:moveTo>
                    <a:pt x="25400" y="228727"/>
                  </a:moveTo>
                  <a:lnTo>
                    <a:pt x="12700" y="216027"/>
                  </a:lnTo>
                  <a:lnTo>
                    <a:pt x="25400" y="216027"/>
                  </a:lnTo>
                  <a:lnTo>
                    <a:pt x="25400" y="228727"/>
                  </a:lnTo>
                  <a:close/>
                </a:path>
                <a:path w="1177925" h="241935">
                  <a:moveTo>
                    <a:pt x="1152131" y="228727"/>
                  </a:moveTo>
                  <a:lnTo>
                    <a:pt x="25400" y="228727"/>
                  </a:lnTo>
                  <a:lnTo>
                    <a:pt x="25400" y="216027"/>
                  </a:lnTo>
                  <a:lnTo>
                    <a:pt x="1152131" y="216027"/>
                  </a:lnTo>
                  <a:lnTo>
                    <a:pt x="1152131" y="228727"/>
                  </a:lnTo>
                  <a:close/>
                </a:path>
                <a:path w="1177925" h="241935">
                  <a:moveTo>
                    <a:pt x="1177531" y="228727"/>
                  </a:moveTo>
                  <a:lnTo>
                    <a:pt x="1152131" y="228727"/>
                  </a:lnTo>
                  <a:lnTo>
                    <a:pt x="1164831" y="216027"/>
                  </a:lnTo>
                  <a:lnTo>
                    <a:pt x="1177531" y="216027"/>
                  </a:lnTo>
                  <a:lnTo>
                    <a:pt x="1177531" y="228727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664980" y="375285"/>
            <a:ext cx="309499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259715">
              <a:lnSpc>
                <a:spcPct val="100000"/>
              </a:lnSpc>
              <a:spcBef>
                <a:spcPts val="105"/>
              </a:spcBef>
            </a:pPr>
            <a:r>
              <a:rPr b="0" spc="-5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9. </a:t>
            </a:r>
            <a:r>
              <a:rPr b="0" spc="-1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Contact </a:t>
            </a:r>
            <a:r>
              <a:rPr b="0" spc="-5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Email </a:t>
            </a:r>
            <a:r>
              <a:rPr b="0" spc="-1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Address </a:t>
            </a:r>
            <a:r>
              <a:rPr b="0" spc="-5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b="0" spc="-15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Ketikkan</a:t>
            </a:r>
            <a:r>
              <a:rPr b="0" spc="-2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b="0" spc="-1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alamat </a:t>
            </a:r>
            <a:r>
              <a:rPr b="0" spc="-5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email</a:t>
            </a:r>
            <a:r>
              <a:rPr b="0" spc="-15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b="0" spc="-5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penulis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79564" y="987552"/>
            <a:ext cx="8207375" cy="3360420"/>
            <a:chOff x="479564" y="987552"/>
            <a:chExt cx="8207375" cy="33604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9005" y="987552"/>
              <a:ext cx="8097794" cy="336042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79564" y="2798368"/>
              <a:ext cx="1930400" cy="237490"/>
            </a:xfrm>
            <a:custGeom>
              <a:avLst/>
              <a:gdLst/>
              <a:ahLst/>
              <a:cxnLst/>
              <a:rect l="l" t="t" r="r" b="b"/>
              <a:pathLst>
                <a:path w="1930400" h="237489">
                  <a:moveTo>
                    <a:pt x="1895767" y="1269"/>
                  </a:moveTo>
                  <a:lnTo>
                    <a:pt x="34353" y="1269"/>
                  </a:lnTo>
                  <a:lnTo>
                    <a:pt x="37757" y="0"/>
                  </a:lnTo>
                  <a:lnTo>
                    <a:pt x="1892363" y="0"/>
                  </a:lnTo>
                  <a:lnTo>
                    <a:pt x="1895767" y="1269"/>
                  </a:lnTo>
                  <a:close/>
                </a:path>
                <a:path w="1930400" h="237489">
                  <a:moveTo>
                    <a:pt x="1904479" y="5080"/>
                  </a:moveTo>
                  <a:lnTo>
                    <a:pt x="25641" y="5080"/>
                  </a:lnTo>
                  <a:lnTo>
                    <a:pt x="28740" y="3810"/>
                  </a:lnTo>
                  <a:lnTo>
                    <a:pt x="29895" y="2539"/>
                  </a:lnTo>
                  <a:lnTo>
                    <a:pt x="33147" y="1269"/>
                  </a:lnTo>
                  <a:lnTo>
                    <a:pt x="1896960" y="1269"/>
                  </a:lnTo>
                  <a:lnTo>
                    <a:pt x="1900224" y="2539"/>
                  </a:lnTo>
                  <a:lnTo>
                    <a:pt x="1901380" y="3810"/>
                  </a:lnTo>
                  <a:lnTo>
                    <a:pt x="1904479" y="5080"/>
                  </a:lnTo>
                  <a:close/>
                </a:path>
                <a:path w="1930400" h="237489">
                  <a:moveTo>
                    <a:pt x="1908492" y="7619"/>
                  </a:moveTo>
                  <a:lnTo>
                    <a:pt x="21628" y="7619"/>
                  </a:lnTo>
                  <a:lnTo>
                    <a:pt x="24561" y="5080"/>
                  </a:lnTo>
                  <a:lnTo>
                    <a:pt x="1905558" y="5080"/>
                  </a:lnTo>
                  <a:lnTo>
                    <a:pt x="1908492" y="7619"/>
                  </a:lnTo>
                  <a:close/>
                </a:path>
                <a:path w="1930400" h="237489">
                  <a:moveTo>
                    <a:pt x="1912239" y="10160"/>
                  </a:moveTo>
                  <a:lnTo>
                    <a:pt x="17881" y="10160"/>
                  </a:lnTo>
                  <a:lnTo>
                    <a:pt x="20612" y="7619"/>
                  </a:lnTo>
                  <a:lnTo>
                    <a:pt x="1909508" y="7619"/>
                  </a:lnTo>
                  <a:lnTo>
                    <a:pt x="1912239" y="10160"/>
                  </a:lnTo>
                  <a:close/>
                </a:path>
                <a:path w="1930400" h="237489">
                  <a:moveTo>
                    <a:pt x="1909508" y="229869"/>
                  </a:moveTo>
                  <a:lnTo>
                    <a:pt x="20612" y="229869"/>
                  </a:lnTo>
                  <a:lnTo>
                    <a:pt x="17881" y="227330"/>
                  </a:lnTo>
                  <a:lnTo>
                    <a:pt x="16941" y="226060"/>
                  </a:lnTo>
                  <a:lnTo>
                    <a:pt x="14427" y="224789"/>
                  </a:lnTo>
                  <a:lnTo>
                    <a:pt x="13563" y="223519"/>
                  </a:lnTo>
                  <a:lnTo>
                    <a:pt x="11277" y="220980"/>
                  </a:lnTo>
                  <a:lnTo>
                    <a:pt x="10502" y="219710"/>
                  </a:lnTo>
                  <a:lnTo>
                    <a:pt x="8458" y="217169"/>
                  </a:lnTo>
                  <a:lnTo>
                    <a:pt x="7772" y="215900"/>
                  </a:lnTo>
                  <a:lnTo>
                    <a:pt x="5994" y="213360"/>
                  </a:lnTo>
                  <a:lnTo>
                    <a:pt x="5410" y="212089"/>
                  </a:lnTo>
                  <a:lnTo>
                    <a:pt x="3911" y="209550"/>
                  </a:lnTo>
                  <a:lnTo>
                    <a:pt x="3429" y="208280"/>
                  </a:lnTo>
                  <a:lnTo>
                    <a:pt x="0" y="44450"/>
                  </a:lnTo>
                  <a:lnTo>
                    <a:pt x="100" y="42808"/>
                  </a:lnTo>
                  <a:lnTo>
                    <a:pt x="190" y="41910"/>
                  </a:lnTo>
                  <a:lnTo>
                    <a:pt x="723" y="38100"/>
                  </a:lnTo>
                  <a:lnTo>
                    <a:pt x="977" y="36830"/>
                  </a:lnTo>
                  <a:lnTo>
                    <a:pt x="1854" y="34289"/>
                  </a:lnTo>
                  <a:lnTo>
                    <a:pt x="3429" y="29210"/>
                  </a:lnTo>
                  <a:lnTo>
                    <a:pt x="3911" y="27939"/>
                  </a:lnTo>
                  <a:lnTo>
                    <a:pt x="5410" y="25400"/>
                  </a:lnTo>
                  <a:lnTo>
                    <a:pt x="5994" y="24130"/>
                  </a:lnTo>
                  <a:lnTo>
                    <a:pt x="7772" y="21589"/>
                  </a:lnTo>
                  <a:lnTo>
                    <a:pt x="8458" y="20319"/>
                  </a:lnTo>
                  <a:lnTo>
                    <a:pt x="10502" y="17780"/>
                  </a:lnTo>
                  <a:lnTo>
                    <a:pt x="11277" y="16510"/>
                  </a:lnTo>
                  <a:lnTo>
                    <a:pt x="13563" y="13969"/>
                  </a:lnTo>
                  <a:lnTo>
                    <a:pt x="14427" y="12700"/>
                  </a:lnTo>
                  <a:lnTo>
                    <a:pt x="16941" y="10160"/>
                  </a:lnTo>
                  <a:lnTo>
                    <a:pt x="1913178" y="10160"/>
                  </a:lnTo>
                  <a:lnTo>
                    <a:pt x="1915693" y="12700"/>
                  </a:lnTo>
                  <a:lnTo>
                    <a:pt x="1916557" y="13969"/>
                  </a:lnTo>
                  <a:lnTo>
                    <a:pt x="1918843" y="16510"/>
                  </a:lnTo>
                  <a:lnTo>
                    <a:pt x="1919617" y="17780"/>
                  </a:lnTo>
                  <a:lnTo>
                    <a:pt x="1921662" y="20319"/>
                  </a:lnTo>
                  <a:lnTo>
                    <a:pt x="1922348" y="21589"/>
                  </a:lnTo>
                  <a:lnTo>
                    <a:pt x="1924126" y="24130"/>
                  </a:lnTo>
                  <a:lnTo>
                    <a:pt x="48717" y="24130"/>
                  </a:lnTo>
                  <a:lnTo>
                    <a:pt x="45085" y="25400"/>
                  </a:lnTo>
                  <a:lnTo>
                    <a:pt x="41884" y="25400"/>
                  </a:lnTo>
                  <a:lnTo>
                    <a:pt x="38620" y="26669"/>
                  </a:lnTo>
                  <a:lnTo>
                    <a:pt x="37744" y="26669"/>
                  </a:lnTo>
                  <a:lnTo>
                    <a:pt x="36277" y="27939"/>
                  </a:lnTo>
                  <a:lnTo>
                    <a:pt x="35826" y="27939"/>
                  </a:lnTo>
                  <a:lnTo>
                    <a:pt x="34461" y="29210"/>
                  </a:lnTo>
                  <a:lnTo>
                    <a:pt x="34023" y="29210"/>
                  </a:lnTo>
                  <a:lnTo>
                    <a:pt x="32765" y="30480"/>
                  </a:lnTo>
                  <a:lnTo>
                    <a:pt x="32359" y="30480"/>
                  </a:lnTo>
                  <a:lnTo>
                    <a:pt x="30073" y="33019"/>
                  </a:lnTo>
                  <a:lnTo>
                    <a:pt x="30848" y="33019"/>
                  </a:lnTo>
                  <a:lnTo>
                    <a:pt x="29825" y="34289"/>
                  </a:lnTo>
                  <a:lnTo>
                    <a:pt x="29476" y="34289"/>
                  </a:lnTo>
                  <a:lnTo>
                    <a:pt x="28587" y="35560"/>
                  </a:lnTo>
                  <a:lnTo>
                    <a:pt x="28282" y="35560"/>
                  </a:lnTo>
                  <a:lnTo>
                    <a:pt x="27698" y="36830"/>
                  </a:lnTo>
                  <a:lnTo>
                    <a:pt x="26797" y="39369"/>
                  </a:lnTo>
                  <a:lnTo>
                    <a:pt x="26483" y="40639"/>
                  </a:lnTo>
                  <a:lnTo>
                    <a:pt x="26015" y="41910"/>
                  </a:lnTo>
                  <a:lnTo>
                    <a:pt x="25831" y="41910"/>
                  </a:lnTo>
                  <a:lnTo>
                    <a:pt x="25652" y="42808"/>
                  </a:lnTo>
                  <a:lnTo>
                    <a:pt x="25654" y="43180"/>
                  </a:lnTo>
                  <a:lnTo>
                    <a:pt x="25476" y="44450"/>
                  </a:lnTo>
                  <a:lnTo>
                    <a:pt x="25366" y="45719"/>
                  </a:lnTo>
                  <a:lnTo>
                    <a:pt x="25260" y="46989"/>
                  </a:lnTo>
                  <a:lnTo>
                    <a:pt x="25247" y="189230"/>
                  </a:lnTo>
                  <a:lnTo>
                    <a:pt x="25298" y="191769"/>
                  </a:lnTo>
                  <a:lnTo>
                    <a:pt x="25425" y="193039"/>
                  </a:lnTo>
                  <a:lnTo>
                    <a:pt x="25565" y="193039"/>
                  </a:lnTo>
                  <a:lnTo>
                    <a:pt x="25831" y="194310"/>
                  </a:lnTo>
                  <a:lnTo>
                    <a:pt x="26162" y="195580"/>
                  </a:lnTo>
                  <a:lnTo>
                    <a:pt x="26454" y="196850"/>
                  </a:lnTo>
                  <a:lnTo>
                    <a:pt x="26881" y="198119"/>
                  </a:lnTo>
                  <a:lnTo>
                    <a:pt x="27279" y="199389"/>
                  </a:lnTo>
                  <a:lnTo>
                    <a:pt x="27539" y="199389"/>
                  </a:lnTo>
                  <a:lnTo>
                    <a:pt x="28282" y="200660"/>
                  </a:lnTo>
                  <a:lnTo>
                    <a:pt x="28884" y="201930"/>
                  </a:lnTo>
                  <a:lnTo>
                    <a:pt x="29476" y="203200"/>
                  </a:lnTo>
                  <a:lnTo>
                    <a:pt x="29825" y="203200"/>
                  </a:lnTo>
                  <a:lnTo>
                    <a:pt x="30848" y="204469"/>
                  </a:lnTo>
                  <a:lnTo>
                    <a:pt x="31216" y="204469"/>
                  </a:lnTo>
                  <a:lnTo>
                    <a:pt x="32359" y="205739"/>
                  </a:lnTo>
                  <a:lnTo>
                    <a:pt x="31508" y="205739"/>
                  </a:lnTo>
                  <a:lnTo>
                    <a:pt x="34023" y="208280"/>
                  </a:lnTo>
                  <a:lnTo>
                    <a:pt x="34461" y="208280"/>
                  </a:lnTo>
                  <a:lnTo>
                    <a:pt x="35826" y="209550"/>
                  </a:lnTo>
                  <a:lnTo>
                    <a:pt x="36664" y="209550"/>
                  </a:lnTo>
                  <a:lnTo>
                    <a:pt x="39763" y="210819"/>
                  </a:lnTo>
                  <a:lnTo>
                    <a:pt x="38620" y="210819"/>
                  </a:lnTo>
                  <a:lnTo>
                    <a:pt x="41884" y="212089"/>
                  </a:lnTo>
                  <a:lnTo>
                    <a:pt x="1924710" y="212089"/>
                  </a:lnTo>
                  <a:lnTo>
                    <a:pt x="1924126" y="213360"/>
                  </a:lnTo>
                  <a:lnTo>
                    <a:pt x="1922348" y="215900"/>
                  </a:lnTo>
                  <a:lnTo>
                    <a:pt x="1921662" y="217169"/>
                  </a:lnTo>
                  <a:lnTo>
                    <a:pt x="1919617" y="219710"/>
                  </a:lnTo>
                  <a:lnTo>
                    <a:pt x="1918843" y="220980"/>
                  </a:lnTo>
                  <a:lnTo>
                    <a:pt x="1916557" y="223519"/>
                  </a:lnTo>
                  <a:lnTo>
                    <a:pt x="1915693" y="224789"/>
                  </a:lnTo>
                  <a:lnTo>
                    <a:pt x="1913178" y="226060"/>
                  </a:lnTo>
                  <a:lnTo>
                    <a:pt x="1912239" y="227330"/>
                  </a:lnTo>
                  <a:lnTo>
                    <a:pt x="1909508" y="229869"/>
                  </a:lnTo>
                  <a:close/>
                </a:path>
                <a:path w="1930400" h="237489">
                  <a:moveTo>
                    <a:pt x="1882038" y="25400"/>
                  </a:moveTo>
                  <a:lnTo>
                    <a:pt x="48082" y="25400"/>
                  </a:lnTo>
                  <a:lnTo>
                    <a:pt x="48717" y="24130"/>
                  </a:lnTo>
                  <a:lnTo>
                    <a:pt x="1881403" y="24130"/>
                  </a:lnTo>
                  <a:lnTo>
                    <a:pt x="1882038" y="25400"/>
                  </a:lnTo>
                  <a:close/>
                </a:path>
                <a:path w="1930400" h="237489">
                  <a:moveTo>
                    <a:pt x="1895309" y="29210"/>
                  </a:moveTo>
                  <a:lnTo>
                    <a:pt x="1892376" y="26669"/>
                  </a:lnTo>
                  <a:lnTo>
                    <a:pt x="1891499" y="26669"/>
                  </a:lnTo>
                  <a:lnTo>
                    <a:pt x="1888236" y="25400"/>
                  </a:lnTo>
                  <a:lnTo>
                    <a:pt x="1885035" y="25400"/>
                  </a:lnTo>
                  <a:lnTo>
                    <a:pt x="1881403" y="24130"/>
                  </a:lnTo>
                  <a:lnTo>
                    <a:pt x="1924126" y="24130"/>
                  </a:lnTo>
                  <a:lnTo>
                    <a:pt x="1924710" y="25400"/>
                  </a:lnTo>
                  <a:lnTo>
                    <a:pt x="1926209" y="27939"/>
                  </a:lnTo>
                  <a:lnTo>
                    <a:pt x="1894293" y="27939"/>
                  </a:lnTo>
                  <a:lnTo>
                    <a:pt x="1895309" y="29210"/>
                  </a:lnTo>
                  <a:close/>
                </a:path>
                <a:path w="1930400" h="237489">
                  <a:moveTo>
                    <a:pt x="36664" y="27939"/>
                  </a:moveTo>
                  <a:lnTo>
                    <a:pt x="37744" y="26669"/>
                  </a:lnTo>
                  <a:lnTo>
                    <a:pt x="39763" y="26669"/>
                  </a:lnTo>
                  <a:lnTo>
                    <a:pt x="36664" y="27939"/>
                  </a:lnTo>
                  <a:close/>
                </a:path>
                <a:path w="1930400" h="237489">
                  <a:moveTo>
                    <a:pt x="1893455" y="27939"/>
                  </a:moveTo>
                  <a:lnTo>
                    <a:pt x="1890356" y="26669"/>
                  </a:lnTo>
                  <a:lnTo>
                    <a:pt x="1892376" y="26669"/>
                  </a:lnTo>
                  <a:lnTo>
                    <a:pt x="1893455" y="27939"/>
                  </a:lnTo>
                  <a:close/>
                </a:path>
                <a:path w="1930400" h="237489">
                  <a:moveTo>
                    <a:pt x="34810" y="29210"/>
                  </a:moveTo>
                  <a:lnTo>
                    <a:pt x="35826" y="27939"/>
                  </a:lnTo>
                  <a:lnTo>
                    <a:pt x="36277" y="27939"/>
                  </a:lnTo>
                  <a:lnTo>
                    <a:pt x="34810" y="29210"/>
                  </a:lnTo>
                  <a:close/>
                </a:path>
                <a:path w="1930400" h="237489">
                  <a:moveTo>
                    <a:pt x="1897024" y="30480"/>
                  </a:moveTo>
                  <a:lnTo>
                    <a:pt x="1894293" y="27939"/>
                  </a:lnTo>
                  <a:lnTo>
                    <a:pt x="1926209" y="27939"/>
                  </a:lnTo>
                  <a:lnTo>
                    <a:pt x="1926691" y="29210"/>
                  </a:lnTo>
                  <a:lnTo>
                    <a:pt x="1896097" y="29210"/>
                  </a:lnTo>
                  <a:lnTo>
                    <a:pt x="1897024" y="30480"/>
                  </a:lnTo>
                  <a:close/>
                </a:path>
                <a:path w="1930400" h="237489">
                  <a:moveTo>
                    <a:pt x="33096" y="30480"/>
                  </a:moveTo>
                  <a:lnTo>
                    <a:pt x="34023" y="29210"/>
                  </a:lnTo>
                  <a:lnTo>
                    <a:pt x="34461" y="29210"/>
                  </a:lnTo>
                  <a:lnTo>
                    <a:pt x="33096" y="30480"/>
                  </a:lnTo>
                  <a:close/>
                </a:path>
                <a:path w="1930400" h="237489">
                  <a:moveTo>
                    <a:pt x="1898611" y="31750"/>
                  </a:moveTo>
                  <a:lnTo>
                    <a:pt x="1896097" y="29210"/>
                  </a:lnTo>
                  <a:lnTo>
                    <a:pt x="1926691" y="29210"/>
                  </a:lnTo>
                  <a:lnTo>
                    <a:pt x="1927085" y="30480"/>
                  </a:lnTo>
                  <a:lnTo>
                    <a:pt x="1897761" y="30480"/>
                  </a:lnTo>
                  <a:lnTo>
                    <a:pt x="1898611" y="31750"/>
                  </a:lnTo>
                  <a:close/>
                </a:path>
                <a:path w="1930400" h="237489">
                  <a:moveTo>
                    <a:pt x="31508" y="31750"/>
                  </a:moveTo>
                  <a:lnTo>
                    <a:pt x="32359" y="30480"/>
                  </a:lnTo>
                  <a:lnTo>
                    <a:pt x="32765" y="30480"/>
                  </a:lnTo>
                  <a:lnTo>
                    <a:pt x="31508" y="31750"/>
                  </a:lnTo>
                  <a:close/>
                </a:path>
                <a:path w="1930400" h="237489">
                  <a:moveTo>
                    <a:pt x="1901317" y="35560"/>
                  </a:moveTo>
                  <a:lnTo>
                    <a:pt x="1899272" y="33019"/>
                  </a:lnTo>
                  <a:lnTo>
                    <a:pt x="1900047" y="33019"/>
                  </a:lnTo>
                  <a:lnTo>
                    <a:pt x="1897761" y="30480"/>
                  </a:lnTo>
                  <a:lnTo>
                    <a:pt x="1927085" y="30480"/>
                  </a:lnTo>
                  <a:lnTo>
                    <a:pt x="1928266" y="34289"/>
                  </a:lnTo>
                  <a:lnTo>
                    <a:pt x="1900643" y="34289"/>
                  </a:lnTo>
                  <a:lnTo>
                    <a:pt x="1901317" y="35560"/>
                  </a:lnTo>
                  <a:close/>
                </a:path>
                <a:path w="1930400" h="237489">
                  <a:moveTo>
                    <a:pt x="28803" y="35560"/>
                  </a:moveTo>
                  <a:lnTo>
                    <a:pt x="29476" y="34289"/>
                  </a:lnTo>
                  <a:lnTo>
                    <a:pt x="29825" y="34289"/>
                  </a:lnTo>
                  <a:lnTo>
                    <a:pt x="28803" y="35560"/>
                  </a:lnTo>
                  <a:close/>
                </a:path>
                <a:path w="1930400" h="237489">
                  <a:moveTo>
                    <a:pt x="1902221" y="36543"/>
                  </a:moveTo>
                  <a:lnTo>
                    <a:pt x="1900643" y="34289"/>
                  </a:lnTo>
                  <a:lnTo>
                    <a:pt x="1928266" y="34289"/>
                  </a:lnTo>
                  <a:lnTo>
                    <a:pt x="1928704" y="35560"/>
                  </a:lnTo>
                  <a:lnTo>
                    <a:pt x="1901837" y="35560"/>
                  </a:lnTo>
                  <a:lnTo>
                    <a:pt x="1902221" y="36543"/>
                  </a:lnTo>
                  <a:close/>
                </a:path>
                <a:path w="1930400" h="237489">
                  <a:moveTo>
                    <a:pt x="27698" y="36830"/>
                  </a:moveTo>
                  <a:lnTo>
                    <a:pt x="28282" y="35560"/>
                  </a:lnTo>
                  <a:lnTo>
                    <a:pt x="27899" y="36543"/>
                  </a:lnTo>
                  <a:lnTo>
                    <a:pt x="27698" y="36830"/>
                  </a:lnTo>
                  <a:close/>
                </a:path>
                <a:path w="1930400" h="237489">
                  <a:moveTo>
                    <a:pt x="27899" y="36543"/>
                  </a:moveTo>
                  <a:lnTo>
                    <a:pt x="28282" y="35560"/>
                  </a:lnTo>
                  <a:lnTo>
                    <a:pt x="28587" y="35560"/>
                  </a:lnTo>
                  <a:lnTo>
                    <a:pt x="27899" y="36543"/>
                  </a:lnTo>
                  <a:close/>
                </a:path>
                <a:path w="1930400" h="237489">
                  <a:moveTo>
                    <a:pt x="1902421" y="36830"/>
                  </a:moveTo>
                  <a:lnTo>
                    <a:pt x="1902221" y="36543"/>
                  </a:lnTo>
                  <a:lnTo>
                    <a:pt x="1901837" y="35560"/>
                  </a:lnTo>
                  <a:lnTo>
                    <a:pt x="1902421" y="36830"/>
                  </a:lnTo>
                  <a:close/>
                </a:path>
                <a:path w="1930400" h="237489">
                  <a:moveTo>
                    <a:pt x="1929142" y="36830"/>
                  </a:moveTo>
                  <a:lnTo>
                    <a:pt x="1902421" y="36830"/>
                  </a:lnTo>
                  <a:lnTo>
                    <a:pt x="1901837" y="35560"/>
                  </a:lnTo>
                  <a:lnTo>
                    <a:pt x="1928704" y="35560"/>
                  </a:lnTo>
                  <a:lnTo>
                    <a:pt x="1929142" y="36830"/>
                  </a:lnTo>
                  <a:close/>
                </a:path>
                <a:path w="1930400" h="237489">
                  <a:moveTo>
                    <a:pt x="27787" y="36830"/>
                  </a:moveTo>
                  <a:lnTo>
                    <a:pt x="27899" y="36543"/>
                  </a:lnTo>
                  <a:lnTo>
                    <a:pt x="27787" y="36830"/>
                  </a:lnTo>
                  <a:close/>
                </a:path>
                <a:path w="1930400" h="237489">
                  <a:moveTo>
                    <a:pt x="1929574" y="39369"/>
                  </a:moveTo>
                  <a:lnTo>
                    <a:pt x="1903323" y="39369"/>
                  </a:lnTo>
                  <a:lnTo>
                    <a:pt x="1902221" y="36543"/>
                  </a:lnTo>
                  <a:lnTo>
                    <a:pt x="1902421" y="36830"/>
                  </a:lnTo>
                  <a:lnTo>
                    <a:pt x="1929142" y="36830"/>
                  </a:lnTo>
                  <a:lnTo>
                    <a:pt x="1929419" y="38265"/>
                  </a:lnTo>
                  <a:lnTo>
                    <a:pt x="1929574" y="39369"/>
                  </a:lnTo>
                  <a:close/>
                </a:path>
                <a:path w="1930400" h="237489">
                  <a:moveTo>
                    <a:pt x="27227" y="38265"/>
                  </a:moveTo>
                  <a:lnTo>
                    <a:pt x="27279" y="38100"/>
                  </a:lnTo>
                  <a:lnTo>
                    <a:pt x="27227" y="38265"/>
                  </a:lnTo>
                  <a:close/>
                </a:path>
                <a:path w="1930400" h="237489">
                  <a:moveTo>
                    <a:pt x="26881" y="39369"/>
                  </a:moveTo>
                  <a:lnTo>
                    <a:pt x="27227" y="38265"/>
                  </a:lnTo>
                  <a:lnTo>
                    <a:pt x="26881" y="39369"/>
                  </a:lnTo>
                  <a:close/>
                </a:path>
                <a:path w="1930400" h="237489">
                  <a:moveTo>
                    <a:pt x="1904414" y="42808"/>
                  </a:moveTo>
                  <a:lnTo>
                    <a:pt x="1903666" y="40639"/>
                  </a:lnTo>
                  <a:lnTo>
                    <a:pt x="1902892" y="38265"/>
                  </a:lnTo>
                  <a:lnTo>
                    <a:pt x="1903323" y="39369"/>
                  </a:lnTo>
                  <a:lnTo>
                    <a:pt x="1929574" y="39369"/>
                  </a:lnTo>
                  <a:lnTo>
                    <a:pt x="1929930" y="41910"/>
                  </a:lnTo>
                  <a:lnTo>
                    <a:pt x="1904288" y="41910"/>
                  </a:lnTo>
                  <a:lnTo>
                    <a:pt x="1904414" y="42808"/>
                  </a:lnTo>
                  <a:close/>
                </a:path>
                <a:path w="1930400" h="237489">
                  <a:moveTo>
                    <a:pt x="26085" y="41910"/>
                  </a:moveTo>
                  <a:lnTo>
                    <a:pt x="26454" y="40639"/>
                  </a:lnTo>
                  <a:lnTo>
                    <a:pt x="26085" y="41910"/>
                  </a:lnTo>
                  <a:close/>
                </a:path>
                <a:path w="1930400" h="237489">
                  <a:moveTo>
                    <a:pt x="1904034" y="41910"/>
                  </a:moveTo>
                  <a:lnTo>
                    <a:pt x="1903636" y="40639"/>
                  </a:lnTo>
                  <a:lnTo>
                    <a:pt x="1904034" y="41910"/>
                  </a:lnTo>
                  <a:close/>
                </a:path>
                <a:path w="1930400" h="237489">
                  <a:moveTo>
                    <a:pt x="25577" y="43180"/>
                  </a:moveTo>
                  <a:lnTo>
                    <a:pt x="25831" y="41910"/>
                  </a:lnTo>
                  <a:lnTo>
                    <a:pt x="25706" y="42808"/>
                  </a:lnTo>
                  <a:lnTo>
                    <a:pt x="25577" y="43180"/>
                  </a:lnTo>
                  <a:close/>
                </a:path>
                <a:path w="1930400" h="237489">
                  <a:moveTo>
                    <a:pt x="25706" y="42808"/>
                  </a:moveTo>
                  <a:lnTo>
                    <a:pt x="25831" y="41910"/>
                  </a:lnTo>
                  <a:lnTo>
                    <a:pt x="26015" y="41910"/>
                  </a:lnTo>
                  <a:lnTo>
                    <a:pt x="25706" y="42808"/>
                  </a:lnTo>
                  <a:close/>
                </a:path>
                <a:path w="1930400" h="237489">
                  <a:moveTo>
                    <a:pt x="1904542" y="43180"/>
                  </a:moveTo>
                  <a:lnTo>
                    <a:pt x="1904414" y="42808"/>
                  </a:lnTo>
                  <a:lnTo>
                    <a:pt x="1904288" y="41910"/>
                  </a:lnTo>
                  <a:lnTo>
                    <a:pt x="1904542" y="43180"/>
                  </a:lnTo>
                  <a:close/>
                </a:path>
                <a:path w="1930400" h="237489">
                  <a:moveTo>
                    <a:pt x="1930057" y="43180"/>
                  </a:moveTo>
                  <a:lnTo>
                    <a:pt x="1904542" y="43180"/>
                  </a:lnTo>
                  <a:lnTo>
                    <a:pt x="1904288" y="41910"/>
                  </a:lnTo>
                  <a:lnTo>
                    <a:pt x="1929930" y="41910"/>
                  </a:lnTo>
                  <a:lnTo>
                    <a:pt x="1930057" y="43180"/>
                  </a:lnTo>
                  <a:close/>
                </a:path>
                <a:path w="1930400" h="237489">
                  <a:moveTo>
                    <a:pt x="25654" y="43180"/>
                  </a:moveTo>
                  <a:lnTo>
                    <a:pt x="25706" y="42808"/>
                  </a:lnTo>
                  <a:lnTo>
                    <a:pt x="25654" y="43180"/>
                  </a:lnTo>
                  <a:close/>
                </a:path>
                <a:path w="1930400" h="237489">
                  <a:moveTo>
                    <a:pt x="1930184" y="45719"/>
                  </a:moveTo>
                  <a:lnTo>
                    <a:pt x="1904822" y="45719"/>
                  </a:lnTo>
                  <a:lnTo>
                    <a:pt x="1904695" y="44450"/>
                  </a:lnTo>
                  <a:lnTo>
                    <a:pt x="1904414" y="42808"/>
                  </a:lnTo>
                  <a:lnTo>
                    <a:pt x="1904542" y="43180"/>
                  </a:lnTo>
                  <a:lnTo>
                    <a:pt x="1930057" y="43180"/>
                  </a:lnTo>
                  <a:lnTo>
                    <a:pt x="1930184" y="45719"/>
                  </a:lnTo>
                  <a:close/>
                </a:path>
                <a:path w="1930400" h="237489">
                  <a:moveTo>
                    <a:pt x="25400" y="44994"/>
                  </a:moveTo>
                  <a:lnTo>
                    <a:pt x="25425" y="44450"/>
                  </a:lnTo>
                  <a:lnTo>
                    <a:pt x="25400" y="44994"/>
                  </a:lnTo>
                  <a:close/>
                </a:path>
                <a:path w="1930400" h="237489">
                  <a:moveTo>
                    <a:pt x="1904720" y="44994"/>
                  </a:moveTo>
                  <a:lnTo>
                    <a:pt x="1904644" y="44450"/>
                  </a:lnTo>
                  <a:lnTo>
                    <a:pt x="1904720" y="44994"/>
                  </a:lnTo>
                  <a:close/>
                </a:path>
                <a:path w="1930400" h="237489">
                  <a:moveTo>
                    <a:pt x="1904822" y="45719"/>
                  </a:moveTo>
                  <a:lnTo>
                    <a:pt x="1904720" y="44994"/>
                  </a:lnTo>
                  <a:lnTo>
                    <a:pt x="1904695" y="44450"/>
                  </a:lnTo>
                  <a:lnTo>
                    <a:pt x="1904822" y="45719"/>
                  </a:lnTo>
                  <a:close/>
                </a:path>
                <a:path w="1930400" h="237489">
                  <a:moveTo>
                    <a:pt x="25366" y="45719"/>
                  </a:moveTo>
                  <a:lnTo>
                    <a:pt x="25400" y="44994"/>
                  </a:lnTo>
                  <a:lnTo>
                    <a:pt x="25366" y="45719"/>
                  </a:lnTo>
                  <a:close/>
                </a:path>
                <a:path w="1930400" h="237489">
                  <a:moveTo>
                    <a:pt x="1930247" y="46989"/>
                  </a:moveTo>
                  <a:lnTo>
                    <a:pt x="1904813" y="46989"/>
                  </a:lnTo>
                  <a:lnTo>
                    <a:pt x="1904720" y="44994"/>
                  </a:lnTo>
                  <a:lnTo>
                    <a:pt x="1904822" y="45719"/>
                  </a:lnTo>
                  <a:lnTo>
                    <a:pt x="1930184" y="45719"/>
                  </a:lnTo>
                  <a:lnTo>
                    <a:pt x="1930247" y="46989"/>
                  </a:lnTo>
                  <a:close/>
                </a:path>
                <a:path w="1930400" h="237489">
                  <a:moveTo>
                    <a:pt x="25260" y="47987"/>
                  </a:moveTo>
                  <a:lnTo>
                    <a:pt x="25260" y="46989"/>
                  </a:lnTo>
                  <a:lnTo>
                    <a:pt x="25260" y="47987"/>
                  </a:lnTo>
                  <a:close/>
                </a:path>
                <a:path w="1930400" h="237489">
                  <a:moveTo>
                    <a:pt x="1904860" y="47987"/>
                  </a:moveTo>
                  <a:lnTo>
                    <a:pt x="1904813" y="46989"/>
                  </a:lnTo>
                  <a:lnTo>
                    <a:pt x="1904860" y="47987"/>
                  </a:lnTo>
                  <a:close/>
                </a:path>
                <a:path w="1930400" h="237489">
                  <a:moveTo>
                    <a:pt x="1930260" y="48260"/>
                  </a:moveTo>
                  <a:lnTo>
                    <a:pt x="1904873" y="48260"/>
                  </a:lnTo>
                  <a:lnTo>
                    <a:pt x="1904860" y="46989"/>
                  </a:lnTo>
                  <a:lnTo>
                    <a:pt x="1930260" y="46989"/>
                  </a:lnTo>
                  <a:lnTo>
                    <a:pt x="1930260" y="48260"/>
                  </a:lnTo>
                  <a:close/>
                </a:path>
                <a:path w="1930400" h="237489">
                  <a:moveTo>
                    <a:pt x="25260" y="48260"/>
                  </a:moveTo>
                  <a:lnTo>
                    <a:pt x="25260" y="47987"/>
                  </a:lnTo>
                  <a:lnTo>
                    <a:pt x="25260" y="48260"/>
                  </a:lnTo>
                  <a:close/>
                </a:path>
                <a:path w="1930400" h="237489">
                  <a:moveTo>
                    <a:pt x="1930120" y="193039"/>
                  </a:moveTo>
                  <a:lnTo>
                    <a:pt x="1904695" y="193039"/>
                  </a:lnTo>
                  <a:lnTo>
                    <a:pt x="1904822" y="191769"/>
                  </a:lnTo>
                  <a:lnTo>
                    <a:pt x="1904873" y="189230"/>
                  </a:lnTo>
                  <a:lnTo>
                    <a:pt x="1904860" y="47987"/>
                  </a:lnTo>
                  <a:lnTo>
                    <a:pt x="1904873" y="48260"/>
                  </a:lnTo>
                  <a:lnTo>
                    <a:pt x="1930260" y="48260"/>
                  </a:lnTo>
                  <a:lnTo>
                    <a:pt x="1930163" y="192184"/>
                  </a:lnTo>
                  <a:lnTo>
                    <a:pt x="1930120" y="193039"/>
                  </a:lnTo>
                  <a:close/>
                </a:path>
                <a:path w="1930400" h="237489">
                  <a:moveTo>
                    <a:pt x="25385" y="192184"/>
                  </a:moveTo>
                  <a:lnTo>
                    <a:pt x="25298" y="191769"/>
                  </a:lnTo>
                  <a:lnTo>
                    <a:pt x="25385" y="192184"/>
                  </a:lnTo>
                  <a:close/>
                </a:path>
                <a:path w="1930400" h="237489">
                  <a:moveTo>
                    <a:pt x="1904735" y="192184"/>
                  </a:moveTo>
                  <a:lnTo>
                    <a:pt x="1904754" y="191769"/>
                  </a:lnTo>
                  <a:lnTo>
                    <a:pt x="1904735" y="192184"/>
                  </a:lnTo>
                  <a:close/>
                </a:path>
                <a:path w="1930400" h="237489">
                  <a:moveTo>
                    <a:pt x="1904695" y="193039"/>
                  </a:moveTo>
                  <a:lnTo>
                    <a:pt x="1904735" y="192184"/>
                  </a:lnTo>
                  <a:lnTo>
                    <a:pt x="1904822" y="191769"/>
                  </a:lnTo>
                  <a:lnTo>
                    <a:pt x="1904695" y="193039"/>
                  </a:lnTo>
                  <a:close/>
                </a:path>
                <a:path w="1930400" h="237489">
                  <a:moveTo>
                    <a:pt x="25565" y="193039"/>
                  </a:moveTo>
                  <a:lnTo>
                    <a:pt x="25425" y="193039"/>
                  </a:lnTo>
                  <a:lnTo>
                    <a:pt x="25385" y="192184"/>
                  </a:lnTo>
                  <a:lnTo>
                    <a:pt x="25565" y="193039"/>
                  </a:lnTo>
                  <a:close/>
                </a:path>
                <a:path w="1930400" h="237489">
                  <a:moveTo>
                    <a:pt x="1930057" y="194310"/>
                  </a:moveTo>
                  <a:lnTo>
                    <a:pt x="1904288" y="194310"/>
                  </a:lnTo>
                  <a:lnTo>
                    <a:pt x="1904735" y="192184"/>
                  </a:lnTo>
                  <a:lnTo>
                    <a:pt x="1904695" y="193039"/>
                  </a:lnTo>
                  <a:lnTo>
                    <a:pt x="1930120" y="193039"/>
                  </a:lnTo>
                  <a:lnTo>
                    <a:pt x="1930057" y="194310"/>
                  </a:lnTo>
                  <a:close/>
                </a:path>
                <a:path w="1930400" h="237489">
                  <a:moveTo>
                    <a:pt x="25869" y="194310"/>
                  </a:moveTo>
                  <a:lnTo>
                    <a:pt x="25577" y="193039"/>
                  </a:lnTo>
                  <a:lnTo>
                    <a:pt x="25869" y="194310"/>
                  </a:lnTo>
                  <a:close/>
                </a:path>
                <a:path w="1930400" h="237489">
                  <a:moveTo>
                    <a:pt x="1929667" y="196850"/>
                  </a:moveTo>
                  <a:lnTo>
                    <a:pt x="1903666" y="196850"/>
                  </a:lnTo>
                  <a:lnTo>
                    <a:pt x="1904034" y="195580"/>
                  </a:lnTo>
                  <a:lnTo>
                    <a:pt x="1904542" y="193039"/>
                  </a:lnTo>
                  <a:lnTo>
                    <a:pt x="1904288" y="194310"/>
                  </a:lnTo>
                  <a:lnTo>
                    <a:pt x="1930057" y="194310"/>
                  </a:lnTo>
                  <a:lnTo>
                    <a:pt x="1929930" y="195580"/>
                  </a:lnTo>
                  <a:lnTo>
                    <a:pt x="1929667" y="196850"/>
                  </a:lnTo>
                  <a:close/>
                </a:path>
                <a:path w="1930400" h="237489">
                  <a:moveTo>
                    <a:pt x="26454" y="196850"/>
                  </a:moveTo>
                  <a:lnTo>
                    <a:pt x="26085" y="195580"/>
                  </a:lnTo>
                  <a:lnTo>
                    <a:pt x="26372" y="196494"/>
                  </a:lnTo>
                  <a:lnTo>
                    <a:pt x="26454" y="196850"/>
                  </a:lnTo>
                  <a:close/>
                </a:path>
                <a:path w="1930400" h="237489">
                  <a:moveTo>
                    <a:pt x="26372" y="196494"/>
                  </a:moveTo>
                  <a:lnTo>
                    <a:pt x="26085" y="195580"/>
                  </a:lnTo>
                  <a:lnTo>
                    <a:pt x="26372" y="196494"/>
                  </a:lnTo>
                  <a:close/>
                </a:path>
                <a:path w="1930400" h="237489">
                  <a:moveTo>
                    <a:pt x="1903748" y="196494"/>
                  </a:moveTo>
                  <a:lnTo>
                    <a:pt x="1903958" y="195580"/>
                  </a:lnTo>
                  <a:lnTo>
                    <a:pt x="1903748" y="196494"/>
                  </a:lnTo>
                  <a:close/>
                </a:path>
                <a:path w="1930400" h="237489">
                  <a:moveTo>
                    <a:pt x="1903666" y="196850"/>
                  </a:moveTo>
                  <a:lnTo>
                    <a:pt x="1903748" y="196494"/>
                  </a:lnTo>
                  <a:lnTo>
                    <a:pt x="1904034" y="195580"/>
                  </a:lnTo>
                  <a:lnTo>
                    <a:pt x="1903666" y="196850"/>
                  </a:lnTo>
                  <a:close/>
                </a:path>
                <a:path w="1930400" h="237489">
                  <a:moveTo>
                    <a:pt x="26483" y="196850"/>
                  </a:moveTo>
                  <a:lnTo>
                    <a:pt x="26372" y="196494"/>
                  </a:lnTo>
                  <a:lnTo>
                    <a:pt x="26483" y="196850"/>
                  </a:lnTo>
                  <a:close/>
                </a:path>
                <a:path w="1930400" h="237489">
                  <a:moveTo>
                    <a:pt x="1929142" y="199389"/>
                  </a:moveTo>
                  <a:lnTo>
                    <a:pt x="1902841" y="199389"/>
                  </a:lnTo>
                  <a:lnTo>
                    <a:pt x="1903323" y="198119"/>
                  </a:lnTo>
                  <a:lnTo>
                    <a:pt x="1903748" y="196494"/>
                  </a:lnTo>
                  <a:lnTo>
                    <a:pt x="1903666" y="196850"/>
                  </a:lnTo>
                  <a:lnTo>
                    <a:pt x="1929667" y="196850"/>
                  </a:lnTo>
                  <a:lnTo>
                    <a:pt x="1929142" y="199389"/>
                  </a:lnTo>
                  <a:close/>
                </a:path>
                <a:path w="1930400" h="237489">
                  <a:moveTo>
                    <a:pt x="27279" y="199389"/>
                  </a:moveTo>
                  <a:lnTo>
                    <a:pt x="26797" y="198119"/>
                  </a:lnTo>
                  <a:lnTo>
                    <a:pt x="26979" y="198431"/>
                  </a:lnTo>
                  <a:lnTo>
                    <a:pt x="27279" y="199389"/>
                  </a:lnTo>
                  <a:close/>
                </a:path>
                <a:path w="1930400" h="237489">
                  <a:moveTo>
                    <a:pt x="26979" y="198431"/>
                  </a:moveTo>
                  <a:lnTo>
                    <a:pt x="26797" y="198119"/>
                  </a:lnTo>
                  <a:lnTo>
                    <a:pt x="26979" y="198431"/>
                  </a:lnTo>
                  <a:close/>
                </a:path>
                <a:path w="1930400" h="237489">
                  <a:moveTo>
                    <a:pt x="1903141" y="198431"/>
                  </a:moveTo>
                  <a:lnTo>
                    <a:pt x="1903238" y="198119"/>
                  </a:lnTo>
                  <a:lnTo>
                    <a:pt x="1903141" y="198431"/>
                  </a:lnTo>
                  <a:close/>
                </a:path>
                <a:path w="1930400" h="237489">
                  <a:moveTo>
                    <a:pt x="1902841" y="199389"/>
                  </a:moveTo>
                  <a:lnTo>
                    <a:pt x="1903141" y="198431"/>
                  </a:lnTo>
                  <a:lnTo>
                    <a:pt x="1903323" y="198119"/>
                  </a:lnTo>
                  <a:lnTo>
                    <a:pt x="1902841" y="199389"/>
                  </a:lnTo>
                  <a:close/>
                </a:path>
                <a:path w="1930400" h="237489">
                  <a:moveTo>
                    <a:pt x="27539" y="199389"/>
                  </a:moveTo>
                  <a:lnTo>
                    <a:pt x="27279" y="199389"/>
                  </a:lnTo>
                  <a:lnTo>
                    <a:pt x="26979" y="198431"/>
                  </a:lnTo>
                  <a:lnTo>
                    <a:pt x="27539" y="199389"/>
                  </a:lnTo>
                  <a:close/>
                </a:path>
                <a:path w="1930400" h="237489">
                  <a:moveTo>
                    <a:pt x="1928850" y="200660"/>
                  </a:moveTo>
                  <a:lnTo>
                    <a:pt x="1901837" y="200660"/>
                  </a:lnTo>
                  <a:lnTo>
                    <a:pt x="1903141" y="198431"/>
                  </a:lnTo>
                  <a:lnTo>
                    <a:pt x="1902841" y="199389"/>
                  </a:lnTo>
                  <a:lnTo>
                    <a:pt x="1929142" y="199389"/>
                  </a:lnTo>
                  <a:lnTo>
                    <a:pt x="1928850" y="200660"/>
                  </a:lnTo>
                  <a:close/>
                </a:path>
                <a:path w="1930400" h="237489">
                  <a:moveTo>
                    <a:pt x="1928266" y="203200"/>
                  </a:moveTo>
                  <a:lnTo>
                    <a:pt x="1900643" y="203200"/>
                  </a:lnTo>
                  <a:lnTo>
                    <a:pt x="1901317" y="201930"/>
                  </a:lnTo>
                  <a:lnTo>
                    <a:pt x="1902421" y="199389"/>
                  </a:lnTo>
                  <a:lnTo>
                    <a:pt x="1901837" y="200660"/>
                  </a:lnTo>
                  <a:lnTo>
                    <a:pt x="1928850" y="200660"/>
                  </a:lnTo>
                  <a:lnTo>
                    <a:pt x="1928266" y="203200"/>
                  </a:lnTo>
                  <a:close/>
                </a:path>
                <a:path w="1930400" h="237489">
                  <a:moveTo>
                    <a:pt x="29476" y="203200"/>
                  </a:moveTo>
                  <a:lnTo>
                    <a:pt x="28803" y="201930"/>
                  </a:lnTo>
                  <a:lnTo>
                    <a:pt x="28994" y="202167"/>
                  </a:lnTo>
                  <a:lnTo>
                    <a:pt x="29476" y="203200"/>
                  </a:lnTo>
                  <a:close/>
                </a:path>
                <a:path w="1930400" h="237489">
                  <a:moveTo>
                    <a:pt x="28994" y="202167"/>
                  </a:moveTo>
                  <a:lnTo>
                    <a:pt x="28803" y="201930"/>
                  </a:lnTo>
                  <a:lnTo>
                    <a:pt x="28994" y="202167"/>
                  </a:lnTo>
                  <a:close/>
                </a:path>
                <a:path w="1930400" h="237489">
                  <a:moveTo>
                    <a:pt x="1901125" y="202167"/>
                  </a:moveTo>
                  <a:lnTo>
                    <a:pt x="1901236" y="201930"/>
                  </a:lnTo>
                  <a:lnTo>
                    <a:pt x="1901125" y="202167"/>
                  </a:lnTo>
                  <a:close/>
                </a:path>
                <a:path w="1930400" h="237489">
                  <a:moveTo>
                    <a:pt x="1900643" y="203200"/>
                  </a:moveTo>
                  <a:lnTo>
                    <a:pt x="1901125" y="202167"/>
                  </a:lnTo>
                  <a:lnTo>
                    <a:pt x="1901317" y="201930"/>
                  </a:lnTo>
                  <a:lnTo>
                    <a:pt x="1900643" y="203200"/>
                  </a:lnTo>
                  <a:close/>
                </a:path>
                <a:path w="1930400" h="237489">
                  <a:moveTo>
                    <a:pt x="29825" y="203200"/>
                  </a:moveTo>
                  <a:lnTo>
                    <a:pt x="29476" y="203200"/>
                  </a:lnTo>
                  <a:lnTo>
                    <a:pt x="28994" y="202167"/>
                  </a:lnTo>
                  <a:lnTo>
                    <a:pt x="29825" y="203200"/>
                  </a:lnTo>
                  <a:close/>
                </a:path>
                <a:path w="1930400" h="237489">
                  <a:moveTo>
                    <a:pt x="1927872" y="204469"/>
                  </a:moveTo>
                  <a:lnTo>
                    <a:pt x="1899272" y="204469"/>
                  </a:lnTo>
                  <a:lnTo>
                    <a:pt x="1901125" y="202167"/>
                  </a:lnTo>
                  <a:lnTo>
                    <a:pt x="1900643" y="203200"/>
                  </a:lnTo>
                  <a:lnTo>
                    <a:pt x="1928266" y="203200"/>
                  </a:lnTo>
                  <a:lnTo>
                    <a:pt x="1927872" y="204469"/>
                  </a:lnTo>
                  <a:close/>
                </a:path>
                <a:path w="1930400" h="237489">
                  <a:moveTo>
                    <a:pt x="31216" y="204469"/>
                  </a:moveTo>
                  <a:lnTo>
                    <a:pt x="30848" y="204469"/>
                  </a:lnTo>
                  <a:lnTo>
                    <a:pt x="30073" y="203200"/>
                  </a:lnTo>
                  <a:lnTo>
                    <a:pt x="31216" y="204469"/>
                  </a:lnTo>
                  <a:close/>
                </a:path>
                <a:path w="1930400" h="237489">
                  <a:moveTo>
                    <a:pt x="1926691" y="208280"/>
                  </a:moveTo>
                  <a:lnTo>
                    <a:pt x="1896097" y="208280"/>
                  </a:lnTo>
                  <a:lnTo>
                    <a:pt x="1898611" y="205739"/>
                  </a:lnTo>
                  <a:lnTo>
                    <a:pt x="1897761" y="205739"/>
                  </a:lnTo>
                  <a:lnTo>
                    <a:pt x="1900047" y="203200"/>
                  </a:lnTo>
                  <a:lnTo>
                    <a:pt x="1899272" y="204469"/>
                  </a:lnTo>
                  <a:lnTo>
                    <a:pt x="1927872" y="204469"/>
                  </a:lnTo>
                  <a:lnTo>
                    <a:pt x="1926691" y="208280"/>
                  </a:lnTo>
                  <a:close/>
                </a:path>
                <a:path w="1930400" h="237489">
                  <a:moveTo>
                    <a:pt x="34461" y="208280"/>
                  </a:moveTo>
                  <a:lnTo>
                    <a:pt x="34023" y="208280"/>
                  </a:lnTo>
                  <a:lnTo>
                    <a:pt x="33096" y="207010"/>
                  </a:lnTo>
                  <a:lnTo>
                    <a:pt x="34461" y="208280"/>
                  </a:lnTo>
                  <a:close/>
                </a:path>
                <a:path w="1930400" h="237489">
                  <a:moveTo>
                    <a:pt x="1924710" y="212089"/>
                  </a:moveTo>
                  <a:lnTo>
                    <a:pt x="1888236" y="212089"/>
                  </a:lnTo>
                  <a:lnTo>
                    <a:pt x="1891499" y="210819"/>
                  </a:lnTo>
                  <a:lnTo>
                    <a:pt x="1890356" y="210819"/>
                  </a:lnTo>
                  <a:lnTo>
                    <a:pt x="1893455" y="209550"/>
                  </a:lnTo>
                  <a:lnTo>
                    <a:pt x="1894293" y="209550"/>
                  </a:lnTo>
                  <a:lnTo>
                    <a:pt x="1897024" y="207010"/>
                  </a:lnTo>
                  <a:lnTo>
                    <a:pt x="1896097" y="208280"/>
                  </a:lnTo>
                  <a:lnTo>
                    <a:pt x="1926691" y="208280"/>
                  </a:lnTo>
                  <a:lnTo>
                    <a:pt x="1926209" y="209550"/>
                  </a:lnTo>
                  <a:lnTo>
                    <a:pt x="1924710" y="212089"/>
                  </a:lnTo>
                  <a:close/>
                </a:path>
                <a:path w="1930400" h="237489">
                  <a:moveTo>
                    <a:pt x="37744" y="209550"/>
                  </a:moveTo>
                  <a:lnTo>
                    <a:pt x="35826" y="209550"/>
                  </a:lnTo>
                  <a:lnTo>
                    <a:pt x="34810" y="208280"/>
                  </a:lnTo>
                  <a:lnTo>
                    <a:pt x="37744" y="209550"/>
                  </a:lnTo>
                  <a:close/>
                </a:path>
                <a:path w="1930400" h="237489">
                  <a:moveTo>
                    <a:pt x="1894293" y="209550"/>
                  </a:moveTo>
                  <a:lnTo>
                    <a:pt x="1892376" y="209550"/>
                  </a:lnTo>
                  <a:lnTo>
                    <a:pt x="1895309" y="208280"/>
                  </a:lnTo>
                  <a:lnTo>
                    <a:pt x="1894293" y="209550"/>
                  </a:lnTo>
                  <a:close/>
                </a:path>
                <a:path w="1930400" h="237489">
                  <a:moveTo>
                    <a:pt x="44081" y="212089"/>
                  </a:moveTo>
                  <a:lnTo>
                    <a:pt x="41884" y="212089"/>
                  </a:lnTo>
                  <a:lnTo>
                    <a:pt x="40678" y="210819"/>
                  </a:lnTo>
                  <a:lnTo>
                    <a:pt x="44081" y="212089"/>
                  </a:lnTo>
                  <a:close/>
                </a:path>
                <a:path w="1930400" h="237489">
                  <a:moveTo>
                    <a:pt x="1888236" y="212089"/>
                  </a:moveTo>
                  <a:lnTo>
                    <a:pt x="1886038" y="212089"/>
                  </a:lnTo>
                  <a:lnTo>
                    <a:pt x="1889442" y="210819"/>
                  </a:lnTo>
                  <a:lnTo>
                    <a:pt x="1888236" y="212089"/>
                  </a:lnTo>
                  <a:close/>
                </a:path>
                <a:path w="1930400" h="237489">
                  <a:moveTo>
                    <a:pt x="1900224" y="234950"/>
                  </a:moveTo>
                  <a:lnTo>
                    <a:pt x="29895" y="234950"/>
                  </a:lnTo>
                  <a:lnTo>
                    <a:pt x="28740" y="233680"/>
                  </a:lnTo>
                  <a:lnTo>
                    <a:pt x="25641" y="232410"/>
                  </a:lnTo>
                  <a:lnTo>
                    <a:pt x="24561" y="231139"/>
                  </a:lnTo>
                  <a:lnTo>
                    <a:pt x="21628" y="229869"/>
                  </a:lnTo>
                  <a:lnTo>
                    <a:pt x="1908492" y="229869"/>
                  </a:lnTo>
                  <a:lnTo>
                    <a:pt x="1905558" y="231139"/>
                  </a:lnTo>
                  <a:lnTo>
                    <a:pt x="1904479" y="232410"/>
                  </a:lnTo>
                  <a:lnTo>
                    <a:pt x="1901380" y="233680"/>
                  </a:lnTo>
                  <a:lnTo>
                    <a:pt x="1900224" y="234950"/>
                  </a:lnTo>
                  <a:close/>
                </a:path>
                <a:path w="1930400" h="237489">
                  <a:moveTo>
                    <a:pt x="1895767" y="236219"/>
                  </a:moveTo>
                  <a:lnTo>
                    <a:pt x="34353" y="236219"/>
                  </a:lnTo>
                  <a:lnTo>
                    <a:pt x="33147" y="234950"/>
                  </a:lnTo>
                  <a:lnTo>
                    <a:pt x="1896960" y="234950"/>
                  </a:lnTo>
                  <a:lnTo>
                    <a:pt x="1895767" y="236219"/>
                  </a:lnTo>
                  <a:close/>
                </a:path>
                <a:path w="1930400" h="237489">
                  <a:moveTo>
                    <a:pt x="1891118" y="237489"/>
                  </a:moveTo>
                  <a:lnTo>
                    <a:pt x="39001" y="237489"/>
                  </a:lnTo>
                  <a:lnTo>
                    <a:pt x="37757" y="236219"/>
                  </a:lnTo>
                  <a:lnTo>
                    <a:pt x="1892363" y="236219"/>
                  </a:lnTo>
                  <a:lnTo>
                    <a:pt x="1891118" y="237489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570230" y="4413808"/>
            <a:ext cx="9023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 MT"/>
                <a:cs typeface="Arial MT"/>
              </a:rPr>
              <a:t>Klik</a:t>
            </a:r>
            <a:r>
              <a:rPr sz="1800" spc="-7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tand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59230" y="4448163"/>
            <a:ext cx="127635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90"/>
              </a:lnSpc>
            </a:pPr>
            <a:r>
              <a:rPr sz="1800" dirty="0">
                <a:latin typeface="Arial MT"/>
                <a:cs typeface="Arial MT"/>
              </a:rPr>
              <a:t>a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145029" y="4413808"/>
            <a:ext cx="29343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kemudian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isi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daftar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pustaka</a:t>
            </a:r>
            <a:endParaRPr sz="1800" dirty="0">
              <a:latin typeface="Arial MT"/>
              <a:cs typeface="Arial MT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71065" y="4430137"/>
            <a:ext cx="359664" cy="309372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916148" y="267500"/>
            <a:ext cx="3178805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spc="-5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10.</a:t>
            </a:r>
            <a:r>
              <a:rPr b="0" spc="-45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b="0" spc="-20" dirty="0" smtClean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References</a:t>
            </a:r>
            <a:r>
              <a:rPr lang="en-US" b="0" spc="-20" dirty="0" smtClean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, </a:t>
            </a:r>
            <a:r>
              <a:rPr lang="en-US" b="0" spc="-20" dirty="0" err="1" smtClean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daftar</a:t>
            </a:r>
            <a:r>
              <a:rPr lang="en-US" b="0" spc="-20" dirty="0" smtClean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lang="en-US" b="0" spc="-20" dirty="0" err="1" smtClean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pustaka</a:t>
            </a:r>
            <a:endParaRPr b="0" spc="-20" dirty="0">
              <a:solidFill>
                <a:srgbClr val="000000"/>
              </a:solidFill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31975" y="1132332"/>
            <a:ext cx="5876925" cy="3304540"/>
            <a:chOff x="1331975" y="1132332"/>
            <a:chExt cx="5876925" cy="33045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31975" y="1132332"/>
              <a:ext cx="5876544" cy="330403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327046" y="2919095"/>
              <a:ext cx="3769995" cy="529590"/>
            </a:xfrm>
            <a:custGeom>
              <a:avLst/>
              <a:gdLst/>
              <a:ahLst/>
              <a:cxnLst/>
              <a:rect l="l" t="t" r="r" b="b"/>
              <a:pathLst>
                <a:path w="3769995" h="529589">
                  <a:moveTo>
                    <a:pt x="3757117" y="529450"/>
                  </a:moveTo>
                  <a:lnTo>
                    <a:pt x="12700" y="529450"/>
                  </a:lnTo>
                  <a:lnTo>
                    <a:pt x="10223" y="529208"/>
                  </a:lnTo>
                  <a:lnTo>
                    <a:pt x="0" y="516750"/>
                  </a:lnTo>
                  <a:lnTo>
                    <a:pt x="0" y="12700"/>
                  </a:lnTo>
                  <a:lnTo>
                    <a:pt x="12700" y="0"/>
                  </a:lnTo>
                  <a:lnTo>
                    <a:pt x="3757117" y="0"/>
                  </a:lnTo>
                  <a:lnTo>
                    <a:pt x="3769817" y="12700"/>
                  </a:lnTo>
                  <a:lnTo>
                    <a:pt x="25400" y="12700"/>
                  </a:lnTo>
                  <a:lnTo>
                    <a:pt x="12700" y="25400"/>
                  </a:lnTo>
                  <a:lnTo>
                    <a:pt x="25400" y="25400"/>
                  </a:lnTo>
                  <a:lnTo>
                    <a:pt x="25400" y="504050"/>
                  </a:lnTo>
                  <a:lnTo>
                    <a:pt x="12700" y="504050"/>
                  </a:lnTo>
                  <a:lnTo>
                    <a:pt x="25400" y="516750"/>
                  </a:lnTo>
                  <a:lnTo>
                    <a:pt x="3769817" y="516750"/>
                  </a:lnTo>
                  <a:lnTo>
                    <a:pt x="3769575" y="519226"/>
                  </a:lnTo>
                  <a:lnTo>
                    <a:pt x="3759593" y="529208"/>
                  </a:lnTo>
                  <a:lnTo>
                    <a:pt x="3757117" y="529450"/>
                  </a:lnTo>
                  <a:close/>
                </a:path>
                <a:path w="3769995" h="529589">
                  <a:moveTo>
                    <a:pt x="25400" y="25400"/>
                  </a:moveTo>
                  <a:lnTo>
                    <a:pt x="12700" y="25400"/>
                  </a:lnTo>
                  <a:lnTo>
                    <a:pt x="25400" y="12700"/>
                  </a:lnTo>
                  <a:lnTo>
                    <a:pt x="25400" y="25400"/>
                  </a:lnTo>
                  <a:close/>
                </a:path>
                <a:path w="3769995" h="529589">
                  <a:moveTo>
                    <a:pt x="3744417" y="25400"/>
                  </a:moveTo>
                  <a:lnTo>
                    <a:pt x="25400" y="25400"/>
                  </a:lnTo>
                  <a:lnTo>
                    <a:pt x="25400" y="12700"/>
                  </a:lnTo>
                  <a:lnTo>
                    <a:pt x="3744417" y="12700"/>
                  </a:lnTo>
                  <a:lnTo>
                    <a:pt x="3744417" y="25400"/>
                  </a:lnTo>
                  <a:close/>
                </a:path>
                <a:path w="3769995" h="529589">
                  <a:moveTo>
                    <a:pt x="3744417" y="516750"/>
                  </a:moveTo>
                  <a:lnTo>
                    <a:pt x="3744417" y="12700"/>
                  </a:lnTo>
                  <a:lnTo>
                    <a:pt x="3757117" y="25400"/>
                  </a:lnTo>
                  <a:lnTo>
                    <a:pt x="3769817" y="25400"/>
                  </a:lnTo>
                  <a:lnTo>
                    <a:pt x="3769817" y="504050"/>
                  </a:lnTo>
                  <a:lnTo>
                    <a:pt x="3757117" y="504050"/>
                  </a:lnTo>
                  <a:lnTo>
                    <a:pt x="3744417" y="516750"/>
                  </a:lnTo>
                  <a:close/>
                </a:path>
                <a:path w="3769995" h="529589">
                  <a:moveTo>
                    <a:pt x="3769817" y="25400"/>
                  </a:moveTo>
                  <a:lnTo>
                    <a:pt x="3757117" y="25400"/>
                  </a:lnTo>
                  <a:lnTo>
                    <a:pt x="3744417" y="12700"/>
                  </a:lnTo>
                  <a:lnTo>
                    <a:pt x="3769817" y="12700"/>
                  </a:lnTo>
                  <a:lnTo>
                    <a:pt x="3769817" y="25400"/>
                  </a:lnTo>
                  <a:close/>
                </a:path>
                <a:path w="3769995" h="529589">
                  <a:moveTo>
                    <a:pt x="25400" y="516750"/>
                  </a:moveTo>
                  <a:lnTo>
                    <a:pt x="12700" y="504050"/>
                  </a:lnTo>
                  <a:lnTo>
                    <a:pt x="25400" y="504050"/>
                  </a:lnTo>
                  <a:lnTo>
                    <a:pt x="25400" y="516750"/>
                  </a:lnTo>
                  <a:close/>
                </a:path>
                <a:path w="3769995" h="529589">
                  <a:moveTo>
                    <a:pt x="3744417" y="516750"/>
                  </a:moveTo>
                  <a:lnTo>
                    <a:pt x="25400" y="516750"/>
                  </a:lnTo>
                  <a:lnTo>
                    <a:pt x="25400" y="504050"/>
                  </a:lnTo>
                  <a:lnTo>
                    <a:pt x="3744417" y="504050"/>
                  </a:lnTo>
                  <a:lnTo>
                    <a:pt x="3744417" y="516750"/>
                  </a:lnTo>
                  <a:close/>
                </a:path>
                <a:path w="3769995" h="529589">
                  <a:moveTo>
                    <a:pt x="3769817" y="516750"/>
                  </a:moveTo>
                  <a:lnTo>
                    <a:pt x="3744417" y="516750"/>
                  </a:lnTo>
                  <a:lnTo>
                    <a:pt x="3757117" y="504050"/>
                  </a:lnTo>
                  <a:lnTo>
                    <a:pt x="3769817" y="504050"/>
                  </a:lnTo>
                  <a:lnTo>
                    <a:pt x="3769817" y="51675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335667" y="382587"/>
            <a:ext cx="248666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7810" marR="5080" indent="-245110">
              <a:lnSpc>
                <a:spcPct val="100000"/>
              </a:lnSpc>
              <a:spcBef>
                <a:spcPts val="105"/>
              </a:spcBef>
            </a:pPr>
            <a:r>
              <a:rPr b="0" spc="-5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11. </a:t>
            </a:r>
            <a:r>
              <a:rPr b="0" spc="-15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Uncontrol Keywords </a:t>
            </a:r>
            <a:r>
              <a:rPr b="0" spc="-44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b="0" spc="-15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Ketikkan</a:t>
            </a:r>
            <a:r>
              <a:rPr b="0" spc="-2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b="0" spc="-25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kata</a:t>
            </a:r>
            <a:r>
              <a:rPr b="0" spc="-15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b="0" spc="-1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kunci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48383" y="828879"/>
            <a:ext cx="5522975" cy="362577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015299" y="4577715"/>
            <a:ext cx="51130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 panose="020F0502020204030204"/>
                <a:cs typeface="Calibri" panose="020F0502020204030204"/>
              </a:rPr>
              <a:t>Pilih</a:t>
            </a:r>
            <a:r>
              <a:rPr sz="18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5" dirty="0">
                <a:latin typeface="Calibri" panose="020F0502020204030204"/>
                <a:cs typeface="Calibri" panose="020F0502020204030204"/>
              </a:rPr>
              <a:t>subjek</a:t>
            </a:r>
            <a:r>
              <a:rPr sz="18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yang</a:t>
            </a:r>
            <a:r>
              <a:rPr sz="18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5" dirty="0">
                <a:latin typeface="Calibri" panose="020F0502020204030204"/>
                <a:cs typeface="Calibri" panose="020F0502020204030204"/>
              </a:rPr>
              <a:t>sesuai,</a:t>
            </a:r>
            <a:r>
              <a:rPr sz="18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kemudian</a:t>
            </a:r>
            <a:r>
              <a:rPr sz="18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klik</a:t>
            </a:r>
            <a:r>
              <a:rPr sz="18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next/berikutnya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327958" y="285242"/>
            <a:ext cx="258064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spc="-5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12.</a:t>
            </a:r>
            <a:r>
              <a:rPr b="0" spc="-15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b="0" spc="-5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Isian</a:t>
            </a:r>
            <a:r>
              <a:rPr b="0" spc="-2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b="0" spc="-5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tampilan</a:t>
            </a:r>
            <a:r>
              <a:rPr b="0" spc="-15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b="0" spc="-5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subjek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63267" y="699516"/>
            <a:ext cx="5436235" cy="3705225"/>
            <a:chOff x="1763267" y="699516"/>
            <a:chExt cx="5436235" cy="37052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63267" y="699516"/>
              <a:ext cx="5436108" cy="370484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767213" y="2931667"/>
              <a:ext cx="751205" cy="254000"/>
            </a:xfrm>
            <a:custGeom>
              <a:avLst/>
              <a:gdLst/>
              <a:ahLst/>
              <a:cxnLst/>
              <a:rect l="l" t="t" r="r" b="b"/>
              <a:pathLst>
                <a:path w="751204" h="254000">
                  <a:moveTo>
                    <a:pt x="738047" y="254000"/>
                  </a:moveTo>
                  <a:lnTo>
                    <a:pt x="12700" y="254000"/>
                  </a:lnTo>
                  <a:lnTo>
                    <a:pt x="10223" y="253758"/>
                  </a:lnTo>
                  <a:lnTo>
                    <a:pt x="0" y="241300"/>
                  </a:lnTo>
                  <a:lnTo>
                    <a:pt x="0" y="12700"/>
                  </a:lnTo>
                  <a:lnTo>
                    <a:pt x="12700" y="0"/>
                  </a:lnTo>
                  <a:lnTo>
                    <a:pt x="738047" y="0"/>
                  </a:lnTo>
                  <a:lnTo>
                    <a:pt x="750747" y="12700"/>
                  </a:lnTo>
                  <a:lnTo>
                    <a:pt x="25400" y="12700"/>
                  </a:lnTo>
                  <a:lnTo>
                    <a:pt x="12700" y="25400"/>
                  </a:lnTo>
                  <a:lnTo>
                    <a:pt x="25400" y="25400"/>
                  </a:lnTo>
                  <a:lnTo>
                    <a:pt x="25400" y="228600"/>
                  </a:lnTo>
                  <a:lnTo>
                    <a:pt x="12700" y="228600"/>
                  </a:lnTo>
                  <a:lnTo>
                    <a:pt x="25400" y="241300"/>
                  </a:lnTo>
                  <a:lnTo>
                    <a:pt x="750747" y="241300"/>
                  </a:lnTo>
                  <a:lnTo>
                    <a:pt x="750493" y="243776"/>
                  </a:lnTo>
                  <a:lnTo>
                    <a:pt x="740524" y="253758"/>
                  </a:lnTo>
                  <a:lnTo>
                    <a:pt x="738047" y="254000"/>
                  </a:lnTo>
                  <a:close/>
                </a:path>
                <a:path w="751204" h="254000">
                  <a:moveTo>
                    <a:pt x="25400" y="25400"/>
                  </a:moveTo>
                  <a:lnTo>
                    <a:pt x="12700" y="25400"/>
                  </a:lnTo>
                  <a:lnTo>
                    <a:pt x="25400" y="12700"/>
                  </a:lnTo>
                  <a:lnTo>
                    <a:pt x="25400" y="25400"/>
                  </a:lnTo>
                  <a:close/>
                </a:path>
                <a:path w="751204" h="254000">
                  <a:moveTo>
                    <a:pt x="725347" y="25400"/>
                  </a:moveTo>
                  <a:lnTo>
                    <a:pt x="25400" y="25400"/>
                  </a:lnTo>
                  <a:lnTo>
                    <a:pt x="25400" y="12700"/>
                  </a:lnTo>
                  <a:lnTo>
                    <a:pt x="725347" y="12700"/>
                  </a:lnTo>
                  <a:lnTo>
                    <a:pt x="725347" y="25400"/>
                  </a:lnTo>
                  <a:close/>
                </a:path>
                <a:path w="751204" h="254000">
                  <a:moveTo>
                    <a:pt x="725347" y="241300"/>
                  </a:moveTo>
                  <a:lnTo>
                    <a:pt x="725347" y="12700"/>
                  </a:lnTo>
                  <a:lnTo>
                    <a:pt x="738047" y="25400"/>
                  </a:lnTo>
                  <a:lnTo>
                    <a:pt x="750747" y="25400"/>
                  </a:lnTo>
                  <a:lnTo>
                    <a:pt x="750747" y="228600"/>
                  </a:lnTo>
                  <a:lnTo>
                    <a:pt x="738047" y="228600"/>
                  </a:lnTo>
                  <a:lnTo>
                    <a:pt x="725347" y="241300"/>
                  </a:lnTo>
                  <a:close/>
                </a:path>
                <a:path w="751204" h="254000">
                  <a:moveTo>
                    <a:pt x="750747" y="25400"/>
                  </a:moveTo>
                  <a:lnTo>
                    <a:pt x="738047" y="25400"/>
                  </a:lnTo>
                  <a:lnTo>
                    <a:pt x="725347" y="12700"/>
                  </a:lnTo>
                  <a:lnTo>
                    <a:pt x="750747" y="12700"/>
                  </a:lnTo>
                  <a:lnTo>
                    <a:pt x="750747" y="25400"/>
                  </a:lnTo>
                  <a:close/>
                </a:path>
                <a:path w="751204" h="254000">
                  <a:moveTo>
                    <a:pt x="25400" y="241300"/>
                  </a:moveTo>
                  <a:lnTo>
                    <a:pt x="12700" y="228600"/>
                  </a:lnTo>
                  <a:lnTo>
                    <a:pt x="25400" y="228600"/>
                  </a:lnTo>
                  <a:lnTo>
                    <a:pt x="25400" y="241300"/>
                  </a:lnTo>
                  <a:close/>
                </a:path>
                <a:path w="751204" h="254000">
                  <a:moveTo>
                    <a:pt x="725347" y="241300"/>
                  </a:moveTo>
                  <a:lnTo>
                    <a:pt x="25400" y="241300"/>
                  </a:lnTo>
                  <a:lnTo>
                    <a:pt x="25400" y="228600"/>
                  </a:lnTo>
                  <a:lnTo>
                    <a:pt x="725347" y="228600"/>
                  </a:lnTo>
                  <a:lnTo>
                    <a:pt x="725347" y="241300"/>
                  </a:lnTo>
                  <a:close/>
                </a:path>
                <a:path w="751204" h="254000">
                  <a:moveTo>
                    <a:pt x="750747" y="241300"/>
                  </a:moveTo>
                  <a:lnTo>
                    <a:pt x="725347" y="241300"/>
                  </a:lnTo>
                  <a:lnTo>
                    <a:pt x="738047" y="228600"/>
                  </a:lnTo>
                  <a:lnTo>
                    <a:pt x="750747" y="228600"/>
                  </a:lnTo>
                  <a:lnTo>
                    <a:pt x="750747" y="24130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253555" y="4678679"/>
            <a:ext cx="863727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0" dirty="0">
                <a:latin typeface="Calibri" panose="020F0502020204030204"/>
                <a:cs typeface="Calibri" panose="020F0502020204030204"/>
              </a:rPr>
              <a:t>Pastikan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 sudah</a:t>
            </a:r>
            <a:r>
              <a:rPr sz="200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klik</a:t>
            </a:r>
            <a:r>
              <a:rPr sz="20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5" dirty="0">
                <a:solidFill>
                  <a:srgbClr val="548ED4"/>
                </a:solidFill>
                <a:latin typeface="Calibri" panose="020F0502020204030204"/>
                <a:cs typeface="Calibri" panose="020F0502020204030204"/>
              </a:rPr>
              <a:t>Deposit</a:t>
            </a:r>
            <a:r>
              <a:rPr sz="2000" spc="5" dirty="0">
                <a:solidFill>
                  <a:srgbClr val="548ED4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solidFill>
                  <a:srgbClr val="548ED4"/>
                </a:solidFill>
                <a:latin typeface="Calibri" panose="020F0502020204030204"/>
                <a:cs typeface="Calibri" panose="020F0502020204030204"/>
              </a:rPr>
              <a:t>Item</a:t>
            </a:r>
            <a:r>
              <a:rPr sz="2000" dirty="0">
                <a:solidFill>
                  <a:srgbClr val="548ED4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spc="-5" dirty="0">
                <a:solidFill>
                  <a:srgbClr val="548ED4"/>
                </a:solidFill>
                <a:latin typeface="Calibri" panose="020F0502020204030204"/>
                <a:cs typeface="Calibri" panose="020F0502020204030204"/>
              </a:rPr>
              <a:t>Now</a:t>
            </a:r>
            <a:r>
              <a:rPr sz="2000" dirty="0">
                <a:solidFill>
                  <a:srgbClr val="548ED4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sebelum</a:t>
            </a:r>
            <a:r>
              <a:rPr sz="20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mengakhiri</a:t>
            </a:r>
            <a:r>
              <a:rPr sz="20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input</a:t>
            </a:r>
            <a:r>
              <a:rPr sz="200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dengan</a:t>
            </a:r>
            <a:r>
              <a:rPr sz="200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5" dirty="0" err="1">
                <a:latin typeface="Calibri" panose="020F0502020204030204"/>
                <a:cs typeface="Calibri" panose="020F0502020204030204"/>
              </a:rPr>
              <a:t>klik</a:t>
            </a:r>
            <a:r>
              <a:rPr sz="20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5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 panose="020F0502020204030204"/>
                <a:cs typeface="Calibri" panose="020F0502020204030204"/>
              </a:rPr>
              <a:t>L</a:t>
            </a:r>
            <a:r>
              <a:rPr sz="2000" spc="-5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alibri" panose="020F0502020204030204"/>
                <a:cs typeface="Calibri" panose="020F0502020204030204"/>
              </a:rPr>
              <a:t>ogout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.</a:t>
            </a:r>
            <a:endParaRPr sz="2000" dirty="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spc="-5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13.</a:t>
            </a:r>
            <a:r>
              <a:rPr b="0" spc="-2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b="0" spc="-5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Klik</a:t>
            </a:r>
            <a:r>
              <a:rPr b="0" spc="-15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pc="-5" dirty="0"/>
              <a:t>Deposite</a:t>
            </a:r>
            <a:r>
              <a:rPr spc="-25" dirty="0"/>
              <a:t> </a:t>
            </a:r>
            <a:r>
              <a:rPr spc="-10" dirty="0"/>
              <a:t>Item</a:t>
            </a:r>
            <a:r>
              <a:rPr spc="-20" dirty="0"/>
              <a:t> </a:t>
            </a:r>
            <a:r>
              <a:rPr spc="-5" dirty="0"/>
              <a:t>Now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168" y="224154"/>
            <a:ext cx="3744791" cy="615553"/>
          </a:xfrm>
        </p:spPr>
        <p:txBody>
          <a:bodyPr/>
          <a:lstStyle/>
          <a:p>
            <a:r>
              <a:rPr lang="en-ID" altLang="en-US" dirty="0"/>
              <a:t> </a:t>
            </a:r>
            <a:r>
              <a:rPr lang="en-ID" altLang="en-US" u="sng" dirty="0"/>
              <a:t>MENUNGGU </a:t>
            </a:r>
            <a:r>
              <a:rPr lang="id-ID" altLang="en-US" u="sng" dirty="0" smtClean="0"/>
              <a:t>VERIFIKASI / REVIEW</a:t>
            </a:r>
            <a:r>
              <a:rPr lang="en-ID" altLang="en-US" u="sng" dirty="0" smtClean="0"/>
              <a:t> </a:t>
            </a:r>
            <a:endParaRPr lang="en-ID" altLang="en-US" u="sn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970" y="909320"/>
            <a:ext cx="8862060" cy="3754120"/>
          </a:xfrm>
        </p:spPr>
        <p:txBody>
          <a:bodyPr>
            <a:noAutofit/>
          </a:bodyPr>
          <a:lstStyle/>
          <a:p>
            <a:endParaRPr lang="en-ID" altLang="en-US" dirty="0"/>
          </a:p>
          <a:p>
            <a:endParaRPr lang="en-ID" altLang="en-US" dirty="0"/>
          </a:p>
          <a:p>
            <a:endParaRPr lang="en-ID" altLang="en-US" dirty="0"/>
          </a:p>
          <a:p>
            <a:r>
              <a:rPr lang="en-ID" altLang="en-US" dirty="0" err="1"/>
              <a:t>Proses</a:t>
            </a:r>
            <a:r>
              <a:rPr lang="en-ID" altLang="en-US" dirty="0"/>
              <a:t> </a:t>
            </a:r>
            <a:r>
              <a:rPr lang="en-ID" altLang="en-US" dirty="0" err="1" smtClean="0"/>
              <a:t>uploud</a:t>
            </a:r>
            <a:r>
              <a:rPr lang="en-ID" altLang="en-US" dirty="0" smtClean="0"/>
              <a:t> </a:t>
            </a:r>
            <a:r>
              <a:rPr lang="en-ID" altLang="en-US" dirty="0" err="1"/>
              <a:t>sudah</a:t>
            </a:r>
            <a:r>
              <a:rPr lang="en-ID" altLang="en-US" dirty="0"/>
              <a:t> </a:t>
            </a:r>
            <a:r>
              <a:rPr lang="en-ID" altLang="en-US" dirty="0" err="1"/>
              <a:t>selesai</a:t>
            </a:r>
            <a:r>
              <a:rPr lang="en-ID" altLang="en-US" dirty="0"/>
              <a:t>.</a:t>
            </a:r>
          </a:p>
          <a:p>
            <a:endParaRPr lang="en-ID" altLang="en-US" dirty="0"/>
          </a:p>
          <a:p>
            <a:r>
              <a:rPr lang="en-ID" altLang="en-US" dirty="0" err="1"/>
              <a:t>Selanjutnya</a:t>
            </a:r>
            <a:r>
              <a:rPr lang="en-ID" altLang="en-US" dirty="0"/>
              <a:t> </a:t>
            </a:r>
            <a:r>
              <a:rPr lang="en-ID" altLang="en-US" dirty="0" err="1"/>
              <a:t>menunggu</a:t>
            </a:r>
            <a:r>
              <a:rPr lang="en-ID" altLang="en-US" dirty="0"/>
              <a:t> proses </a:t>
            </a:r>
            <a:r>
              <a:rPr lang="id-ID" altLang="en-US" dirty="0" smtClean="0"/>
              <a:t>review</a:t>
            </a:r>
            <a:r>
              <a:rPr lang="en-ID" altLang="en-US" dirty="0" smtClean="0"/>
              <a:t> </a:t>
            </a:r>
            <a:r>
              <a:rPr lang="en-ID" altLang="en-US" dirty="0" err="1"/>
              <a:t>oleh</a:t>
            </a:r>
            <a:r>
              <a:rPr lang="en-ID" altLang="en-US" dirty="0"/>
              <a:t> </a:t>
            </a:r>
            <a:r>
              <a:rPr lang="en-ID" altLang="en-US" dirty="0" err="1"/>
              <a:t>petugas</a:t>
            </a:r>
            <a:endParaRPr lang="en-ID" altLang="en-US" dirty="0"/>
          </a:p>
          <a:p>
            <a:r>
              <a:rPr lang="en-ID" altLang="en-US" dirty="0" err="1"/>
              <a:t>dari</a:t>
            </a:r>
            <a:r>
              <a:rPr lang="en-ID" altLang="en-US" dirty="0"/>
              <a:t> UPA </a:t>
            </a:r>
            <a:r>
              <a:rPr lang="en-ID" altLang="en-US" dirty="0" err="1"/>
              <a:t>perpustakaan</a:t>
            </a:r>
            <a:r>
              <a:rPr lang="en-ID" altLang="en-US" dirty="0"/>
              <a:t> ISI Yogyakarta.</a:t>
            </a:r>
          </a:p>
          <a:p>
            <a:endParaRPr lang="en-ID" altLang="en-US" dirty="0"/>
          </a:p>
          <a:p>
            <a:r>
              <a:rPr lang="en-ID" altLang="en-US" dirty="0" err="1"/>
              <a:t>Durasi</a:t>
            </a:r>
            <a:r>
              <a:rPr lang="en-ID" altLang="en-US" dirty="0"/>
              <a:t> lama </a:t>
            </a:r>
            <a:r>
              <a:rPr lang="id-ID" altLang="en-US" dirty="0" smtClean="0"/>
              <a:t>review</a:t>
            </a:r>
            <a:r>
              <a:rPr lang="en-ID" altLang="en-US" dirty="0" smtClean="0"/>
              <a:t> </a:t>
            </a:r>
            <a:r>
              <a:rPr lang="en-ID" altLang="en-US" dirty="0"/>
              <a:t>3 </a:t>
            </a:r>
            <a:r>
              <a:rPr lang="en-ID" altLang="en-US" dirty="0" err="1"/>
              <a:t>hari</a:t>
            </a:r>
            <a:r>
              <a:rPr lang="en-ID" altLang="en-US" dirty="0"/>
              <a:t> </a:t>
            </a:r>
            <a:r>
              <a:rPr lang="en-ID" altLang="en-US" dirty="0" err="1"/>
              <a:t>sejak</a:t>
            </a:r>
            <a:r>
              <a:rPr lang="en-ID" altLang="en-US" dirty="0"/>
              <a:t> </a:t>
            </a:r>
            <a:r>
              <a:rPr lang="en-ID" altLang="en-US" dirty="0" err="1"/>
              <a:t>selesai</a:t>
            </a:r>
            <a:r>
              <a:rPr lang="en-ID" altLang="en-US" dirty="0"/>
              <a:t> upload.</a:t>
            </a:r>
          </a:p>
        </p:txBody>
      </p:sp>
      <p:sp>
        <p:nvSpPr>
          <p:cNvPr id="5" name="AutoShape 2" descr="blob:https://web.whatsapp.com/b8300c53-7a05-4b55-89b4-d96153abe97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6" name="AutoShape 4" descr="blob:https://web.whatsapp.com/b8300c53-7a05-4b55-89b4-d96153abe97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08104" y="588923"/>
            <a:ext cx="2911867" cy="404356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8526" y="0"/>
            <a:ext cx="5020945" cy="6343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252525"/>
                </a:solidFill>
                <a:latin typeface="Arial" panose="020B0604020202020204"/>
                <a:cs typeface="Arial" panose="020B0604020202020204"/>
              </a:rPr>
              <a:t>Alur</a:t>
            </a:r>
            <a:r>
              <a:rPr sz="4000" spc="-35" dirty="0">
                <a:solidFill>
                  <a:srgbClr val="252525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4000" spc="-5" dirty="0">
                <a:solidFill>
                  <a:srgbClr val="252525"/>
                </a:solidFill>
                <a:latin typeface="Arial" panose="020B0604020202020204"/>
                <a:cs typeface="Arial" panose="020B0604020202020204"/>
              </a:rPr>
              <a:t>Unggah</a:t>
            </a:r>
            <a:r>
              <a:rPr sz="4000" spc="-30" dirty="0">
                <a:solidFill>
                  <a:srgbClr val="252525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4000" spc="-5" dirty="0">
                <a:solidFill>
                  <a:srgbClr val="252525"/>
                </a:solidFill>
                <a:latin typeface="Arial" panose="020B0604020202020204"/>
                <a:cs typeface="Arial" panose="020B0604020202020204"/>
              </a:rPr>
              <a:t>Mandiri</a:t>
            </a:r>
            <a:endParaRPr sz="4000"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71843" y="627887"/>
            <a:ext cx="8143240" cy="3106420"/>
            <a:chOff x="471843" y="627887"/>
            <a:chExt cx="8143240" cy="3106420"/>
          </a:xfrm>
        </p:grpSpPr>
        <p:sp>
          <p:nvSpPr>
            <p:cNvPr id="4" name="object 4"/>
            <p:cNvSpPr/>
            <p:nvPr/>
          </p:nvSpPr>
          <p:spPr>
            <a:xfrm>
              <a:off x="471843" y="711707"/>
              <a:ext cx="8143240" cy="3022600"/>
            </a:xfrm>
            <a:custGeom>
              <a:avLst/>
              <a:gdLst/>
              <a:ahLst/>
              <a:cxnLst/>
              <a:rect l="l" t="t" r="r" b="b"/>
              <a:pathLst>
                <a:path w="8143240" h="3022600">
                  <a:moveTo>
                    <a:pt x="8143164" y="769645"/>
                  </a:moveTo>
                  <a:lnTo>
                    <a:pt x="8141640" y="721017"/>
                  </a:lnTo>
                  <a:lnTo>
                    <a:pt x="8137169" y="673188"/>
                  </a:lnTo>
                  <a:lnTo>
                    <a:pt x="8129816" y="626262"/>
                  </a:lnTo>
                  <a:lnTo>
                    <a:pt x="8119669" y="580313"/>
                  </a:lnTo>
                  <a:lnTo>
                    <a:pt x="8106842" y="535432"/>
                  </a:lnTo>
                  <a:lnTo>
                    <a:pt x="8091398" y="491731"/>
                  </a:lnTo>
                  <a:lnTo>
                    <a:pt x="8073441" y="449262"/>
                  </a:lnTo>
                  <a:lnTo>
                    <a:pt x="8053057" y="408152"/>
                  </a:lnTo>
                  <a:lnTo>
                    <a:pt x="8030350" y="368477"/>
                  </a:lnTo>
                  <a:lnTo>
                    <a:pt x="8005381" y="330327"/>
                  </a:lnTo>
                  <a:lnTo>
                    <a:pt x="7978267" y="293789"/>
                  </a:lnTo>
                  <a:lnTo>
                    <a:pt x="7949095" y="258953"/>
                  </a:lnTo>
                  <a:lnTo>
                    <a:pt x="7917929" y="225907"/>
                  </a:lnTo>
                  <a:lnTo>
                    <a:pt x="7884896" y="194754"/>
                  </a:lnTo>
                  <a:lnTo>
                    <a:pt x="7850060" y="165569"/>
                  </a:lnTo>
                  <a:lnTo>
                    <a:pt x="7813522" y="138455"/>
                  </a:lnTo>
                  <a:lnTo>
                    <a:pt x="7775359" y="113487"/>
                  </a:lnTo>
                  <a:lnTo>
                    <a:pt x="7735684" y="90779"/>
                  </a:lnTo>
                  <a:lnTo>
                    <a:pt x="7694574" y="70396"/>
                  </a:lnTo>
                  <a:lnTo>
                    <a:pt x="7652118" y="52438"/>
                  </a:lnTo>
                  <a:lnTo>
                    <a:pt x="7608405" y="36995"/>
                  </a:lnTo>
                  <a:lnTo>
                    <a:pt x="7563523" y="24168"/>
                  </a:lnTo>
                  <a:lnTo>
                    <a:pt x="7517574" y="14020"/>
                  </a:lnTo>
                  <a:lnTo>
                    <a:pt x="7470648" y="6667"/>
                  </a:lnTo>
                  <a:lnTo>
                    <a:pt x="7422820" y="2197"/>
                  </a:lnTo>
                  <a:lnTo>
                    <a:pt x="7374191" y="673"/>
                  </a:lnTo>
                  <a:lnTo>
                    <a:pt x="7364565" y="723"/>
                  </a:lnTo>
                  <a:lnTo>
                    <a:pt x="7364565" y="0"/>
                  </a:lnTo>
                  <a:lnTo>
                    <a:pt x="768692" y="0"/>
                  </a:lnTo>
                  <a:lnTo>
                    <a:pt x="768692" y="62484"/>
                  </a:lnTo>
                  <a:lnTo>
                    <a:pt x="7359993" y="62484"/>
                  </a:lnTo>
                  <a:lnTo>
                    <a:pt x="7364565" y="62484"/>
                  </a:lnTo>
                  <a:lnTo>
                    <a:pt x="7364565" y="61937"/>
                  </a:lnTo>
                  <a:lnTo>
                    <a:pt x="7364768" y="61912"/>
                  </a:lnTo>
                  <a:lnTo>
                    <a:pt x="7374115" y="61861"/>
                  </a:lnTo>
                  <a:lnTo>
                    <a:pt x="7422566" y="63500"/>
                  </a:lnTo>
                  <a:lnTo>
                    <a:pt x="7470153" y="68326"/>
                  </a:lnTo>
                  <a:lnTo>
                    <a:pt x="7516749" y="76250"/>
                  </a:lnTo>
                  <a:lnTo>
                    <a:pt x="7562266" y="87147"/>
                  </a:lnTo>
                  <a:lnTo>
                    <a:pt x="7606589" y="100939"/>
                  </a:lnTo>
                  <a:lnTo>
                    <a:pt x="7649604" y="117487"/>
                  </a:lnTo>
                  <a:lnTo>
                    <a:pt x="7691221" y="136715"/>
                  </a:lnTo>
                  <a:lnTo>
                    <a:pt x="7731341" y="158496"/>
                  </a:lnTo>
                  <a:lnTo>
                    <a:pt x="7769834" y="182753"/>
                  </a:lnTo>
                  <a:lnTo>
                    <a:pt x="7806614" y="209346"/>
                  </a:lnTo>
                  <a:lnTo>
                    <a:pt x="7841564" y="238188"/>
                  </a:lnTo>
                  <a:lnTo>
                    <a:pt x="7874584" y="269176"/>
                  </a:lnTo>
                  <a:lnTo>
                    <a:pt x="7905572" y="302196"/>
                  </a:lnTo>
                  <a:lnTo>
                    <a:pt x="7934414" y="337146"/>
                  </a:lnTo>
                  <a:lnTo>
                    <a:pt x="7961008" y="373926"/>
                  </a:lnTo>
                  <a:lnTo>
                    <a:pt x="7985265" y="412419"/>
                  </a:lnTo>
                  <a:lnTo>
                    <a:pt x="8007045" y="452539"/>
                  </a:lnTo>
                  <a:lnTo>
                    <a:pt x="8026273" y="494157"/>
                  </a:lnTo>
                  <a:lnTo>
                    <a:pt x="8042821" y="537171"/>
                  </a:lnTo>
                  <a:lnTo>
                    <a:pt x="8056613" y="581494"/>
                  </a:lnTo>
                  <a:lnTo>
                    <a:pt x="8067510" y="627011"/>
                  </a:lnTo>
                  <a:lnTo>
                    <a:pt x="8075435" y="673608"/>
                  </a:lnTo>
                  <a:lnTo>
                    <a:pt x="8080261" y="721194"/>
                  </a:lnTo>
                  <a:lnTo>
                    <a:pt x="8081899" y="769645"/>
                  </a:lnTo>
                  <a:lnTo>
                    <a:pt x="8080261" y="818108"/>
                  </a:lnTo>
                  <a:lnTo>
                    <a:pt x="8075435" y="865695"/>
                  </a:lnTo>
                  <a:lnTo>
                    <a:pt x="8067510" y="912291"/>
                  </a:lnTo>
                  <a:lnTo>
                    <a:pt x="8056613" y="957808"/>
                  </a:lnTo>
                  <a:lnTo>
                    <a:pt x="8042821" y="1002131"/>
                  </a:lnTo>
                  <a:lnTo>
                    <a:pt x="8026273" y="1045146"/>
                  </a:lnTo>
                  <a:lnTo>
                    <a:pt x="8007045" y="1086764"/>
                  </a:lnTo>
                  <a:lnTo>
                    <a:pt x="7985265" y="1126883"/>
                  </a:lnTo>
                  <a:lnTo>
                    <a:pt x="7961008" y="1165377"/>
                  </a:lnTo>
                  <a:lnTo>
                    <a:pt x="7934414" y="1202156"/>
                  </a:lnTo>
                  <a:lnTo>
                    <a:pt x="7905572" y="1237107"/>
                  </a:lnTo>
                  <a:lnTo>
                    <a:pt x="7874584" y="1270127"/>
                  </a:lnTo>
                  <a:lnTo>
                    <a:pt x="7841564" y="1301102"/>
                  </a:lnTo>
                  <a:lnTo>
                    <a:pt x="7806614" y="1329956"/>
                  </a:lnTo>
                  <a:lnTo>
                    <a:pt x="7769834" y="1356550"/>
                  </a:lnTo>
                  <a:lnTo>
                    <a:pt x="7731341" y="1380794"/>
                  </a:lnTo>
                  <a:lnTo>
                    <a:pt x="7691221" y="1402575"/>
                  </a:lnTo>
                  <a:lnTo>
                    <a:pt x="7649604" y="1421803"/>
                  </a:lnTo>
                  <a:lnTo>
                    <a:pt x="7606589" y="1438363"/>
                  </a:lnTo>
                  <a:lnTo>
                    <a:pt x="7562266" y="1452143"/>
                  </a:lnTo>
                  <a:lnTo>
                    <a:pt x="7516749" y="1463040"/>
                  </a:lnTo>
                  <a:lnTo>
                    <a:pt x="7470153" y="1470964"/>
                  </a:lnTo>
                  <a:lnTo>
                    <a:pt x="7422566" y="1475790"/>
                  </a:lnTo>
                  <a:lnTo>
                    <a:pt x="7378281" y="1477276"/>
                  </a:lnTo>
                  <a:lnTo>
                    <a:pt x="7378281" y="1476756"/>
                  </a:lnTo>
                  <a:lnTo>
                    <a:pt x="7366089" y="1476756"/>
                  </a:lnTo>
                  <a:lnTo>
                    <a:pt x="768692" y="1476756"/>
                  </a:lnTo>
                  <a:lnTo>
                    <a:pt x="768692" y="1477518"/>
                  </a:lnTo>
                  <a:lnTo>
                    <a:pt x="720331" y="1479029"/>
                  </a:lnTo>
                  <a:lnTo>
                    <a:pt x="672503" y="1483499"/>
                  </a:lnTo>
                  <a:lnTo>
                    <a:pt x="625576" y="1490853"/>
                  </a:lnTo>
                  <a:lnTo>
                    <a:pt x="579628" y="1501000"/>
                  </a:lnTo>
                  <a:lnTo>
                    <a:pt x="534746" y="1513827"/>
                  </a:lnTo>
                  <a:lnTo>
                    <a:pt x="491032" y="1529270"/>
                  </a:lnTo>
                  <a:lnTo>
                    <a:pt x="448576" y="1547228"/>
                  </a:lnTo>
                  <a:lnTo>
                    <a:pt x="407466" y="1567611"/>
                  </a:lnTo>
                  <a:lnTo>
                    <a:pt x="367792" y="1590319"/>
                  </a:lnTo>
                  <a:lnTo>
                    <a:pt x="329628" y="1615287"/>
                  </a:lnTo>
                  <a:lnTo>
                    <a:pt x="293090" y="1642402"/>
                  </a:lnTo>
                  <a:lnTo>
                    <a:pt x="258254" y="1671574"/>
                  </a:lnTo>
                  <a:lnTo>
                    <a:pt x="225221" y="1702727"/>
                  </a:lnTo>
                  <a:lnTo>
                    <a:pt x="194056" y="1735772"/>
                  </a:lnTo>
                  <a:lnTo>
                    <a:pt x="164884" y="1770608"/>
                  </a:lnTo>
                  <a:lnTo>
                    <a:pt x="137769" y="1807146"/>
                  </a:lnTo>
                  <a:lnTo>
                    <a:pt x="112801" y="1845297"/>
                  </a:lnTo>
                  <a:lnTo>
                    <a:pt x="90093" y="1884972"/>
                  </a:lnTo>
                  <a:lnTo>
                    <a:pt x="69710" y="1926094"/>
                  </a:lnTo>
                  <a:lnTo>
                    <a:pt x="51752" y="1968550"/>
                  </a:lnTo>
                  <a:lnTo>
                    <a:pt x="36309" y="2012251"/>
                  </a:lnTo>
                  <a:lnTo>
                    <a:pt x="23482" y="2057133"/>
                  </a:lnTo>
                  <a:lnTo>
                    <a:pt x="13335" y="2103081"/>
                  </a:lnTo>
                  <a:lnTo>
                    <a:pt x="5981" y="2150008"/>
                  </a:lnTo>
                  <a:lnTo>
                    <a:pt x="1511" y="2197836"/>
                  </a:lnTo>
                  <a:lnTo>
                    <a:pt x="0" y="2246465"/>
                  </a:lnTo>
                  <a:lnTo>
                    <a:pt x="1511" y="2295106"/>
                  </a:lnTo>
                  <a:lnTo>
                    <a:pt x="5981" y="2342934"/>
                  </a:lnTo>
                  <a:lnTo>
                    <a:pt x="13335" y="2389860"/>
                  </a:lnTo>
                  <a:lnTo>
                    <a:pt x="23482" y="2435809"/>
                  </a:lnTo>
                  <a:lnTo>
                    <a:pt x="36309" y="2480691"/>
                  </a:lnTo>
                  <a:lnTo>
                    <a:pt x="51752" y="2524404"/>
                  </a:lnTo>
                  <a:lnTo>
                    <a:pt x="69710" y="2566860"/>
                  </a:lnTo>
                  <a:lnTo>
                    <a:pt x="90093" y="2607970"/>
                  </a:lnTo>
                  <a:lnTo>
                    <a:pt x="112801" y="2647645"/>
                  </a:lnTo>
                  <a:lnTo>
                    <a:pt x="137769" y="2685808"/>
                  </a:lnTo>
                  <a:lnTo>
                    <a:pt x="164884" y="2722346"/>
                  </a:lnTo>
                  <a:lnTo>
                    <a:pt x="194056" y="2757182"/>
                  </a:lnTo>
                  <a:lnTo>
                    <a:pt x="225221" y="2790215"/>
                  </a:lnTo>
                  <a:lnTo>
                    <a:pt x="258254" y="2821381"/>
                  </a:lnTo>
                  <a:lnTo>
                    <a:pt x="293090" y="2850553"/>
                  </a:lnTo>
                  <a:lnTo>
                    <a:pt x="329628" y="2877667"/>
                  </a:lnTo>
                  <a:lnTo>
                    <a:pt x="367792" y="2902635"/>
                  </a:lnTo>
                  <a:lnTo>
                    <a:pt x="407466" y="2925343"/>
                  </a:lnTo>
                  <a:lnTo>
                    <a:pt x="448576" y="2945727"/>
                  </a:lnTo>
                  <a:lnTo>
                    <a:pt x="491032" y="2963684"/>
                  </a:lnTo>
                  <a:lnTo>
                    <a:pt x="534746" y="2979128"/>
                  </a:lnTo>
                  <a:lnTo>
                    <a:pt x="579628" y="2991955"/>
                  </a:lnTo>
                  <a:lnTo>
                    <a:pt x="625576" y="3002102"/>
                  </a:lnTo>
                  <a:lnTo>
                    <a:pt x="672503" y="3009455"/>
                  </a:lnTo>
                  <a:lnTo>
                    <a:pt x="720331" y="3013926"/>
                  </a:lnTo>
                  <a:lnTo>
                    <a:pt x="768692" y="3015259"/>
                  </a:lnTo>
                  <a:lnTo>
                    <a:pt x="768692" y="3022092"/>
                  </a:lnTo>
                  <a:lnTo>
                    <a:pt x="7558113" y="3022092"/>
                  </a:lnTo>
                  <a:lnTo>
                    <a:pt x="7558113" y="2961132"/>
                  </a:lnTo>
                  <a:lnTo>
                    <a:pt x="777836" y="2961132"/>
                  </a:lnTo>
                  <a:lnTo>
                    <a:pt x="777836" y="2953512"/>
                  </a:lnTo>
                  <a:lnTo>
                    <a:pt x="774471" y="2954223"/>
                  </a:lnTo>
                  <a:lnTo>
                    <a:pt x="769048" y="2954248"/>
                  </a:lnTo>
                  <a:lnTo>
                    <a:pt x="720585" y="2952623"/>
                  </a:lnTo>
                  <a:lnTo>
                    <a:pt x="672998" y="2947797"/>
                  </a:lnTo>
                  <a:lnTo>
                    <a:pt x="626402" y="2939872"/>
                  </a:lnTo>
                  <a:lnTo>
                    <a:pt x="580885" y="2928975"/>
                  </a:lnTo>
                  <a:lnTo>
                    <a:pt x="536562" y="2915183"/>
                  </a:lnTo>
                  <a:lnTo>
                    <a:pt x="493547" y="2898635"/>
                  </a:lnTo>
                  <a:lnTo>
                    <a:pt x="451929" y="2879407"/>
                  </a:lnTo>
                  <a:lnTo>
                    <a:pt x="411810" y="2857627"/>
                  </a:lnTo>
                  <a:lnTo>
                    <a:pt x="373316" y="2833370"/>
                  </a:lnTo>
                  <a:lnTo>
                    <a:pt x="336537" y="2806776"/>
                  </a:lnTo>
                  <a:lnTo>
                    <a:pt x="301586" y="2777934"/>
                  </a:lnTo>
                  <a:lnTo>
                    <a:pt x="268566" y="2746946"/>
                  </a:lnTo>
                  <a:lnTo>
                    <a:pt x="237578" y="2713926"/>
                  </a:lnTo>
                  <a:lnTo>
                    <a:pt x="208737" y="2678976"/>
                  </a:lnTo>
                  <a:lnTo>
                    <a:pt x="182143" y="2642197"/>
                  </a:lnTo>
                  <a:lnTo>
                    <a:pt x="157899" y="2603703"/>
                  </a:lnTo>
                  <a:lnTo>
                    <a:pt x="136105" y="2563584"/>
                  </a:lnTo>
                  <a:lnTo>
                    <a:pt x="116878" y="2521966"/>
                  </a:lnTo>
                  <a:lnTo>
                    <a:pt x="100330" y="2478951"/>
                  </a:lnTo>
                  <a:lnTo>
                    <a:pt x="86537" y="2434628"/>
                  </a:lnTo>
                  <a:lnTo>
                    <a:pt x="75641" y="2389111"/>
                  </a:lnTo>
                  <a:lnTo>
                    <a:pt x="67716" y="2342515"/>
                  </a:lnTo>
                  <a:lnTo>
                    <a:pt x="62890" y="2294928"/>
                  </a:lnTo>
                  <a:lnTo>
                    <a:pt x="61264" y="2246465"/>
                  </a:lnTo>
                  <a:lnTo>
                    <a:pt x="62890" y="2198014"/>
                  </a:lnTo>
                  <a:lnTo>
                    <a:pt x="67716" y="2150427"/>
                  </a:lnTo>
                  <a:lnTo>
                    <a:pt x="75641" y="2103831"/>
                  </a:lnTo>
                  <a:lnTo>
                    <a:pt x="86537" y="2058314"/>
                  </a:lnTo>
                  <a:lnTo>
                    <a:pt x="100330" y="2013991"/>
                  </a:lnTo>
                  <a:lnTo>
                    <a:pt x="116878" y="1970976"/>
                  </a:lnTo>
                  <a:lnTo>
                    <a:pt x="136105" y="1929358"/>
                  </a:lnTo>
                  <a:lnTo>
                    <a:pt x="157899" y="1889239"/>
                  </a:lnTo>
                  <a:lnTo>
                    <a:pt x="182143" y="1850745"/>
                  </a:lnTo>
                  <a:lnTo>
                    <a:pt x="208737" y="1813966"/>
                  </a:lnTo>
                  <a:lnTo>
                    <a:pt x="237578" y="1779016"/>
                  </a:lnTo>
                  <a:lnTo>
                    <a:pt x="268566" y="1745996"/>
                  </a:lnTo>
                  <a:lnTo>
                    <a:pt x="301586" y="1715020"/>
                  </a:lnTo>
                  <a:lnTo>
                    <a:pt x="336537" y="1686166"/>
                  </a:lnTo>
                  <a:lnTo>
                    <a:pt x="373316" y="1659572"/>
                  </a:lnTo>
                  <a:lnTo>
                    <a:pt x="411810" y="1635328"/>
                  </a:lnTo>
                  <a:lnTo>
                    <a:pt x="451929" y="1613547"/>
                  </a:lnTo>
                  <a:lnTo>
                    <a:pt x="493547" y="1594319"/>
                  </a:lnTo>
                  <a:lnTo>
                    <a:pt x="536562" y="1577759"/>
                  </a:lnTo>
                  <a:lnTo>
                    <a:pt x="580885" y="1563979"/>
                  </a:lnTo>
                  <a:lnTo>
                    <a:pt x="626402" y="1553083"/>
                  </a:lnTo>
                  <a:lnTo>
                    <a:pt x="672998" y="1545158"/>
                  </a:lnTo>
                  <a:lnTo>
                    <a:pt x="720585" y="1540332"/>
                  </a:lnTo>
                  <a:lnTo>
                    <a:pt x="768692" y="1538706"/>
                  </a:lnTo>
                  <a:lnTo>
                    <a:pt x="768692" y="1539240"/>
                  </a:lnTo>
                  <a:lnTo>
                    <a:pt x="782408" y="1539240"/>
                  </a:lnTo>
                  <a:lnTo>
                    <a:pt x="7366089" y="1539240"/>
                  </a:lnTo>
                  <a:lnTo>
                    <a:pt x="7378281" y="1539240"/>
                  </a:lnTo>
                  <a:lnTo>
                    <a:pt x="7378281" y="1538325"/>
                  </a:lnTo>
                  <a:lnTo>
                    <a:pt x="7422820" y="1537106"/>
                  </a:lnTo>
                  <a:lnTo>
                    <a:pt x="7470648" y="1532636"/>
                  </a:lnTo>
                  <a:lnTo>
                    <a:pt x="7517574" y="1525282"/>
                  </a:lnTo>
                  <a:lnTo>
                    <a:pt x="7563523" y="1515135"/>
                  </a:lnTo>
                  <a:lnTo>
                    <a:pt x="7608405" y="1502308"/>
                  </a:lnTo>
                  <a:lnTo>
                    <a:pt x="7652118" y="1486865"/>
                  </a:lnTo>
                  <a:lnTo>
                    <a:pt x="7694574" y="1468907"/>
                  </a:lnTo>
                  <a:lnTo>
                    <a:pt x="7735684" y="1448523"/>
                  </a:lnTo>
                  <a:lnTo>
                    <a:pt x="7775359" y="1425816"/>
                  </a:lnTo>
                  <a:lnTo>
                    <a:pt x="7813522" y="1400848"/>
                  </a:lnTo>
                  <a:lnTo>
                    <a:pt x="7850060" y="1373733"/>
                  </a:lnTo>
                  <a:lnTo>
                    <a:pt x="7884896" y="1344549"/>
                  </a:lnTo>
                  <a:lnTo>
                    <a:pt x="7917929" y="1313395"/>
                  </a:lnTo>
                  <a:lnTo>
                    <a:pt x="7949095" y="1280350"/>
                  </a:lnTo>
                  <a:lnTo>
                    <a:pt x="7978267" y="1245514"/>
                  </a:lnTo>
                  <a:lnTo>
                    <a:pt x="8005381" y="1208976"/>
                  </a:lnTo>
                  <a:lnTo>
                    <a:pt x="8030350" y="1170825"/>
                  </a:lnTo>
                  <a:lnTo>
                    <a:pt x="8053057" y="1131150"/>
                  </a:lnTo>
                  <a:lnTo>
                    <a:pt x="8073441" y="1090041"/>
                  </a:lnTo>
                  <a:lnTo>
                    <a:pt x="8091398" y="1047572"/>
                  </a:lnTo>
                  <a:lnTo>
                    <a:pt x="8106842" y="1003871"/>
                  </a:lnTo>
                  <a:lnTo>
                    <a:pt x="8119669" y="958989"/>
                  </a:lnTo>
                  <a:lnTo>
                    <a:pt x="8129816" y="913041"/>
                  </a:lnTo>
                  <a:lnTo>
                    <a:pt x="8137169" y="866114"/>
                  </a:lnTo>
                  <a:lnTo>
                    <a:pt x="8141640" y="818286"/>
                  </a:lnTo>
                  <a:lnTo>
                    <a:pt x="8143164" y="769645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22335" y="3573780"/>
              <a:ext cx="172212" cy="15756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126236" y="627887"/>
              <a:ext cx="230504" cy="230504"/>
            </a:xfrm>
            <a:custGeom>
              <a:avLst/>
              <a:gdLst/>
              <a:ahLst/>
              <a:cxnLst/>
              <a:rect l="l" t="t" r="r" b="b"/>
              <a:pathLst>
                <a:path w="230505" h="230505">
                  <a:moveTo>
                    <a:pt x="114300" y="230124"/>
                  </a:moveTo>
                  <a:lnTo>
                    <a:pt x="0" y="114300"/>
                  </a:lnTo>
                  <a:lnTo>
                    <a:pt x="114300" y="0"/>
                  </a:lnTo>
                  <a:lnTo>
                    <a:pt x="230123" y="114300"/>
                  </a:lnTo>
                  <a:lnTo>
                    <a:pt x="114300" y="230124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765804" y="627887"/>
              <a:ext cx="1567180" cy="1676400"/>
            </a:xfrm>
            <a:custGeom>
              <a:avLst/>
              <a:gdLst/>
              <a:ahLst/>
              <a:cxnLst/>
              <a:rect l="l" t="t" r="r" b="b"/>
              <a:pathLst>
                <a:path w="1567179" h="1676400">
                  <a:moveTo>
                    <a:pt x="230124" y="1560576"/>
                  </a:moveTo>
                  <a:lnTo>
                    <a:pt x="114300" y="1446276"/>
                  </a:lnTo>
                  <a:lnTo>
                    <a:pt x="0" y="1560576"/>
                  </a:lnTo>
                  <a:lnTo>
                    <a:pt x="114300" y="1676400"/>
                  </a:lnTo>
                  <a:lnTo>
                    <a:pt x="230124" y="1560576"/>
                  </a:lnTo>
                  <a:close/>
                </a:path>
                <a:path w="1567179" h="1676400">
                  <a:moveTo>
                    <a:pt x="1566672" y="114300"/>
                  </a:moveTo>
                  <a:lnTo>
                    <a:pt x="1450848" y="0"/>
                  </a:lnTo>
                  <a:lnTo>
                    <a:pt x="1336548" y="114300"/>
                  </a:lnTo>
                  <a:lnTo>
                    <a:pt x="1450848" y="230124"/>
                  </a:lnTo>
                  <a:lnTo>
                    <a:pt x="1566672" y="11430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934199" y="2104643"/>
              <a:ext cx="230504" cy="230504"/>
            </a:xfrm>
            <a:custGeom>
              <a:avLst/>
              <a:gdLst/>
              <a:ahLst/>
              <a:cxnLst/>
              <a:rect l="l" t="t" r="r" b="b"/>
              <a:pathLst>
                <a:path w="230504" h="230505">
                  <a:moveTo>
                    <a:pt x="114300" y="230124"/>
                  </a:moveTo>
                  <a:lnTo>
                    <a:pt x="0" y="115824"/>
                  </a:lnTo>
                  <a:lnTo>
                    <a:pt x="114300" y="0"/>
                  </a:lnTo>
                  <a:lnTo>
                    <a:pt x="230124" y="115824"/>
                  </a:lnTo>
                  <a:lnTo>
                    <a:pt x="114300" y="230124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204226" y="933500"/>
            <a:ext cx="2800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1</a:t>
            </a:r>
            <a:endParaRPr sz="36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696529" y="861516"/>
            <a:ext cx="3006725" cy="565539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0"/>
              </a:spcBef>
            </a:pPr>
            <a:r>
              <a:rPr sz="1400" b="1" spc="-5" dirty="0">
                <a:solidFill>
                  <a:srgbClr val="C0504D"/>
                </a:solidFill>
                <a:latin typeface="Arial" panose="020B0604020202020204"/>
                <a:cs typeface="Arial" panose="020B0604020202020204"/>
              </a:rPr>
              <a:t>Registrasi</a:t>
            </a:r>
            <a:r>
              <a:rPr sz="1400" b="1" spc="-10" dirty="0">
                <a:solidFill>
                  <a:srgbClr val="C0504D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b="1" spc="-5" dirty="0">
                <a:solidFill>
                  <a:srgbClr val="C0504D"/>
                </a:solidFill>
                <a:latin typeface="Arial" panose="020B0604020202020204"/>
                <a:cs typeface="Arial" panose="020B0604020202020204"/>
              </a:rPr>
              <a:t>Unggah</a:t>
            </a:r>
            <a:r>
              <a:rPr sz="1400" b="1" spc="-15" dirty="0">
                <a:solidFill>
                  <a:srgbClr val="C0504D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b="1" spc="-5" dirty="0">
                <a:solidFill>
                  <a:srgbClr val="C0504D"/>
                </a:solidFill>
                <a:latin typeface="Arial" panose="020B0604020202020204"/>
                <a:cs typeface="Arial" panose="020B0604020202020204"/>
              </a:rPr>
              <a:t>Mandiri</a:t>
            </a:r>
            <a:endParaRPr sz="1400" dirty="0">
              <a:latin typeface="Arial" panose="020B0604020202020204"/>
              <a:cs typeface="Arial" panose="020B0604020202020204"/>
            </a:endParaRPr>
          </a:p>
          <a:p>
            <a:pPr marL="12700" marR="5080">
              <a:lnSpc>
                <a:spcPct val="100000"/>
              </a:lnSpc>
              <a:spcBef>
                <a:spcPts val="455"/>
              </a:spcBef>
            </a:pPr>
            <a:r>
              <a:rPr sz="1400" u="sng" spc="-5" dirty="0" smtClean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 panose="020F0502020204030204"/>
                <a:cs typeface="Calibri" panose="020F0502020204030204"/>
                <a:hlinkClick r:id="rId3"/>
              </a:rPr>
              <a:t>https</a:t>
            </a:r>
            <a:r>
              <a:rPr sz="14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 panose="020F0502020204030204"/>
                <a:cs typeface="Calibri" panose="020F0502020204030204"/>
                <a:hlinkClick r:id="rId3"/>
              </a:rPr>
              <a:t>://</a:t>
            </a:r>
            <a:r>
              <a:rPr sz="1400" u="sng" spc="-5" dirty="0" smtClean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 panose="020F0502020204030204"/>
                <a:cs typeface="Calibri" panose="020F0502020204030204"/>
                <a:hlinkClick r:id="rId3"/>
              </a:rPr>
              <a:t>lib.isi.ac.id/daftar-upload-mandiri</a:t>
            </a:r>
            <a:endParaRPr lang="en-US" sz="1400" u="sng" spc="-5" dirty="0">
              <a:solidFill>
                <a:srgbClr val="0000FF"/>
              </a:solidFill>
              <a:uFill>
                <a:solidFill>
                  <a:srgbClr val="0000FF"/>
                </a:solidFill>
              </a:uFill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066538" y="939038"/>
            <a:ext cx="307975" cy="6343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2</a:t>
            </a:r>
            <a:endParaRPr sz="4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586844" y="926439"/>
            <a:ext cx="275590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5" dirty="0">
                <a:solidFill>
                  <a:srgbClr val="C0504D"/>
                </a:solidFill>
                <a:latin typeface="Arial" panose="020B0604020202020204"/>
                <a:cs typeface="Arial" panose="020B0604020202020204"/>
              </a:rPr>
              <a:t>Verifikasi</a:t>
            </a:r>
            <a:r>
              <a:rPr sz="1400" b="1" dirty="0">
                <a:solidFill>
                  <a:srgbClr val="C0504D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b="1" spc="-5" dirty="0">
                <a:solidFill>
                  <a:srgbClr val="C0504D"/>
                </a:solidFill>
                <a:latin typeface="Arial" panose="020B0604020202020204"/>
                <a:cs typeface="Arial" panose="020B0604020202020204"/>
              </a:rPr>
              <a:t>username </a:t>
            </a:r>
            <a:r>
              <a:rPr sz="1400" b="1" dirty="0">
                <a:solidFill>
                  <a:srgbClr val="C0504D"/>
                </a:solidFill>
                <a:latin typeface="Arial" panose="020B0604020202020204"/>
                <a:cs typeface="Arial" panose="020B0604020202020204"/>
              </a:rPr>
              <a:t>&amp; </a:t>
            </a:r>
            <a:r>
              <a:rPr sz="1400" b="1" spc="-5" dirty="0">
                <a:solidFill>
                  <a:srgbClr val="C0504D"/>
                </a:solidFill>
                <a:latin typeface="Arial" panose="020B0604020202020204"/>
                <a:cs typeface="Arial" panose="020B0604020202020204"/>
              </a:rPr>
              <a:t>password</a:t>
            </a:r>
            <a:endParaRPr sz="14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599544" y="1197394"/>
            <a:ext cx="2077085" cy="65979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5115" indent="-285115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285115" algn="l"/>
                <a:tab pos="285750" algn="l"/>
              </a:tabLst>
            </a:pPr>
            <a:r>
              <a:rPr sz="1400" spc="-15" dirty="0">
                <a:latin typeface="Calibri" panose="020F0502020204030204"/>
                <a:cs typeface="Calibri" panose="020F0502020204030204"/>
              </a:rPr>
              <a:t>Petugas</a:t>
            </a:r>
            <a:endParaRPr sz="1400" dirty="0">
              <a:latin typeface="Calibri" panose="020F0502020204030204"/>
              <a:cs typeface="Calibri" panose="020F0502020204030204"/>
            </a:endParaRPr>
          </a:p>
          <a:p>
            <a:pPr marL="285115" indent="-285115">
              <a:lnSpc>
                <a:spcPct val="100000"/>
              </a:lnSpc>
              <a:buFont typeface="Arial MT"/>
              <a:buChar char="•"/>
              <a:tabLst>
                <a:tab pos="285115" algn="l"/>
                <a:tab pos="285750" algn="l"/>
              </a:tabLst>
            </a:pPr>
            <a:r>
              <a:rPr sz="1400" spc="-5" dirty="0">
                <a:latin typeface="Calibri" panose="020F0502020204030204"/>
                <a:cs typeface="Calibri" panose="020F0502020204030204"/>
              </a:rPr>
              <a:t>Dikirim</a:t>
            </a:r>
            <a:r>
              <a:rPr sz="14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-5" dirty="0">
                <a:latin typeface="Calibri" panose="020F0502020204030204"/>
                <a:cs typeface="Calibri" panose="020F0502020204030204"/>
              </a:rPr>
              <a:t>via</a:t>
            </a:r>
            <a:r>
              <a:rPr sz="14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-5" dirty="0">
                <a:latin typeface="Calibri" panose="020F0502020204030204"/>
                <a:cs typeface="Calibri" panose="020F0502020204030204"/>
              </a:rPr>
              <a:t>email</a:t>
            </a:r>
            <a:endParaRPr sz="1400" dirty="0">
              <a:latin typeface="Calibri" panose="020F0502020204030204"/>
              <a:cs typeface="Calibri" panose="020F0502020204030204"/>
            </a:endParaRPr>
          </a:p>
          <a:p>
            <a:pPr marL="285115" indent="-285115">
              <a:lnSpc>
                <a:spcPct val="100000"/>
              </a:lnSpc>
              <a:buFont typeface="Arial MT"/>
              <a:buChar char="•"/>
              <a:tabLst>
                <a:tab pos="285115" algn="l"/>
                <a:tab pos="285750" algn="l"/>
              </a:tabLst>
            </a:pPr>
            <a:r>
              <a:rPr sz="1400" spc="-5" dirty="0">
                <a:latin typeface="Calibri" panose="020F0502020204030204"/>
                <a:cs typeface="Calibri" panose="020F0502020204030204"/>
              </a:rPr>
              <a:t>Proses</a:t>
            </a:r>
            <a:r>
              <a:rPr sz="14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-5" dirty="0">
                <a:latin typeface="Calibri" panose="020F0502020204030204"/>
                <a:cs typeface="Calibri" panose="020F0502020204030204"/>
              </a:rPr>
              <a:t>maks.</a:t>
            </a:r>
            <a:r>
              <a:rPr sz="1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3</a:t>
            </a:r>
            <a:r>
              <a:rPr sz="1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-5" dirty="0" err="1">
                <a:latin typeface="Calibri" panose="020F0502020204030204"/>
                <a:cs typeface="Calibri" panose="020F0502020204030204"/>
              </a:rPr>
              <a:t>hari</a:t>
            </a:r>
            <a:r>
              <a:rPr sz="1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-15" dirty="0" err="1" smtClean="0">
                <a:latin typeface="Calibri" panose="020F0502020204030204"/>
                <a:cs typeface="Calibri" panose="020F0502020204030204"/>
              </a:rPr>
              <a:t>kerja</a:t>
            </a:r>
            <a:endParaRPr sz="1400" spc="-15" dirty="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599544" y="1837474"/>
            <a:ext cx="4508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404040"/>
                </a:solidFill>
                <a:latin typeface="Calibri" panose="020F0502020204030204"/>
                <a:cs typeface="Calibri" panose="020F0502020204030204"/>
              </a:rPr>
              <a:t>.</a:t>
            </a:r>
            <a:endParaRPr sz="1400" dirty="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873875" y="2417279"/>
            <a:ext cx="2800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3</a:t>
            </a:r>
            <a:endParaRPr sz="36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038739" y="2363290"/>
            <a:ext cx="2703195" cy="731611"/>
          </a:xfrm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pPr marL="782955" indent="535305">
              <a:lnSpc>
                <a:spcPct val="100000"/>
              </a:lnSpc>
              <a:spcBef>
                <a:spcPts val="645"/>
              </a:spcBef>
            </a:pPr>
            <a:r>
              <a:rPr sz="1400" b="1" spc="-5" dirty="0">
                <a:solidFill>
                  <a:srgbClr val="C00000"/>
                </a:solidFill>
                <a:latin typeface="Arial" panose="020B0604020202020204"/>
                <a:cs typeface="Arial" panose="020B0604020202020204"/>
              </a:rPr>
              <a:t>Unggah</a:t>
            </a:r>
            <a:r>
              <a:rPr sz="1400" b="1" spc="-60" dirty="0">
                <a:solidFill>
                  <a:srgbClr val="C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b="1" spc="-5" dirty="0">
                <a:solidFill>
                  <a:srgbClr val="C00000"/>
                </a:solidFill>
                <a:latin typeface="Arial" panose="020B0604020202020204"/>
                <a:cs typeface="Arial" panose="020B0604020202020204"/>
              </a:rPr>
              <a:t>mandiri</a:t>
            </a:r>
            <a:endParaRPr sz="1400" dirty="0">
              <a:latin typeface="Arial" panose="020B0604020202020204"/>
              <a:cs typeface="Arial" panose="020B0604020202020204"/>
            </a:endParaRPr>
          </a:p>
          <a:p>
            <a:pPr marL="1022350" marR="5080" indent="-239395" algn="r">
              <a:lnSpc>
                <a:spcPct val="100000"/>
              </a:lnSpc>
              <a:spcBef>
                <a:spcPts val="465"/>
              </a:spcBef>
            </a:pPr>
            <a:r>
              <a:rPr sz="1200" dirty="0" smtClean="0">
                <a:latin typeface="Calibri" panose="020F0502020204030204"/>
                <a:cs typeface="Calibri" panose="020F0502020204030204"/>
              </a:rPr>
              <a:t>L</a:t>
            </a:r>
            <a:r>
              <a:rPr sz="1200" spc="-5" dirty="0" smtClean="0">
                <a:latin typeface="Calibri" panose="020F0502020204030204"/>
                <a:cs typeface="Calibri" panose="020F0502020204030204"/>
              </a:rPr>
              <a:t>ink</a:t>
            </a:r>
            <a:r>
              <a:rPr sz="1200" dirty="0">
                <a:latin typeface="Calibri" panose="020F0502020204030204"/>
                <a:cs typeface="Calibri" panose="020F0502020204030204"/>
              </a:rPr>
              <a:t>:</a:t>
            </a:r>
            <a:r>
              <a:rPr sz="12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1200" u="sng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 panose="020F0502020204030204"/>
                <a:cs typeface="Calibri" panose="020F0502020204030204"/>
                <a:hlinkClick r:id="rId4"/>
              </a:rPr>
              <a:t>h</a:t>
            </a:r>
            <a:r>
              <a:rPr sz="1200" u="sng" spc="-2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 panose="020F0502020204030204"/>
                <a:cs typeface="Calibri" panose="020F0502020204030204"/>
                <a:hlinkClick r:id="rId4"/>
              </a:rPr>
              <a:t>t</a:t>
            </a:r>
            <a:r>
              <a:rPr sz="12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 panose="020F0502020204030204"/>
                <a:cs typeface="Calibri" panose="020F0502020204030204"/>
                <a:hlinkClick r:id="rId4"/>
              </a:rPr>
              <a:t>tp:</a:t>
            </a:r>
            <a:r>
              <a:rPr sz="12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 panose="020F0502020204030204"/>
                <a:cs typeface="Calibri" panose="020F0502020204030204"/>
                <a:hlinkClick r:id="rId4"/>
              </a:rPr>
              <a:t>//</a:t>
            </a:r>
            <a:r>
              <a:rPr sz="12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 panose="020F0502020204030204"/>
                <a:cs typeface="Calibri" panose="020F0502020204030204"/>
                <a:hlinkClick r:id="rId4"/>
              </a:rPr>
              <a:t>di</a:t>
            </a:r>
            <a:r>
              <a:rPr sz="12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 panose="020F0502020204030204"/>
                <a:cs typeface="Calibri" panose="020F0502020204030204"/>
                <a:hlinkClick r:id="rId4"/>
              </a:rPr>
              <a:t>g</a:t>
            </a:r>
            <a:r>
              <a:rPr sz="12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 panose="020F0502020204030204"/>
                <a:cs typeface="Calibri" panose="020F0502020204030204"/>
                <a:hlinkClick r:id="rId4"/>
              </a:rPr>
              <a:t>ilib</a:t>
            </a:r>
            <a:r>
              <a:rPr sz="12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 panose="020F0502020204030204"/>
                <a:cs typeface="Calibri" panose="020F0502020204030204"/>
                <a:hlinkClick r:id="rId4"/>
              </a:rPr>
              <a:t>.</a:t>
            </a:r>
            <a:r>
              <a:rPr sz="12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 panose="020F0502020204030204"/>
                <a:cs typeface="Calibri" panose="020F0502020204030204"/>
                <a:hlinkClick r:id="rId4"/>
              </a:rPr>
              <a:t>i</a:t>
            </a:r>
            <a:r>
              <a:rPr sz="12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 panose="020F0502020204030204"/>
                <a:cs typeface="Calibri" panose="020F0502020204030204"/>
                <a:hlinkClick r:id="rId4"/>
              </a:rPr>
              <a:t>s</a:t>
            </a:r>
            <a:r>
              <a:rPr sz="12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 panose="020F0502020204030204"/>
                <a:cs typeface="Calibri" panose="020F0502020204030204"/>
                <a:hlinkClick r:id="rId4"/>
              </a:rPr>
              <a:t>i</a:t>
            </a:r>
            <a:r>
              <a:rPr sz="12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 panose="020F0502020204030204"/>
                <a:cs typeface="Calibri" panose="020F0502020204030204"/>
                <a:hlinkClick r:id="rId4"/>
              </a:rPr>
              <a:t>.a</a:t>
            </a:r>
            <a:r>
              <a:rPr sz="12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 panose="020F0502020204030204"/>
                <a:cs typeface="Calibri" panose="020F0502020204030204"/>
                <a:hlinkClick r:id="rId4"/>
              </a:rPr>
              <a:t>c</a:t>
            </a:r>
            <a:r>
              <a:rPr sz="12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 panose="020F0502020204030204"/>
                <a:cs typeface="Calibri" panose="020F0502020204030204"/>
                <a:hlinkClick r:id="rId4"/>
              </a:rPr>
              <a:t>.</a:t>
            </a:r>
            <a:r>
              <a:rPr sz="12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 panose="020F0502020204030204"/>
                <a:cs typeface="Calibri" panose="020F0502020204030204"/>
                <a:hlinkClick r:id="rId4"/>
              </a:rPr>
              <a:t>id</a:t>
            </a:r>
            <a:r>
              <a:rPr sz="12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 panose="020F0502020204030204"/>
                <a:cs typeface="Calibri" panose="020F0502020204030204"/>
                <a:hlinkClick r:id="rId4"/>
              </a:rPr>
              <a:t>/</a:t>
            </a:r>
            <a:endParaRPr sz="1200" dirty="0">
              <a:latin typeface="Calibri" panose="020F0502020204030204"/>
              <a:cs typeface="Calibri" panose="020F0502020204030204"/>
            </a:endParaRPr>
          </a:p>
          <a:p>
            <a:pPr marR="5080" algn="r">
              <a:lnSpc>
                <a:spcPct val="100000"/>
              </a:lnSpc>
            </a:pPr>
            <a:r>
              <a:rPr sz="1200" spc="-10" dirty="0">
                <a:latin typeface="Calibri" panose="020F0502020204030204"/>
                <a:cs typeface="Calibri" panose="020F0502020204030204"/>
              </a:rPr>
              <a:t>Petunjuk</a:t>
            </a:r>
            <a:r>
              <a:rPr sz="12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1200" spc="-10" dirty="0">
                <a:latin typeface="Calibri" panose="020F0502020204030204"/>
                <a:cs typeface="Calibri" panose="020F0502020204030204"/>
              </a:rPr>
              <a:t>teknis:</a:t>
            </a:r>
            <a:r>
              <a:rPr sz="12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12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 panose="020F0502020204030204"/>
                <a:cs typeface="Calibri" panose="020F0502020204030204"/>
                <a:hlinkClick r:id="rId5"/>
              </a:rPr>
              <a:t>http://digilib.isi.ac.id/7205</a:t>
            </a:r>
            <a:endParaRPr sz="1200" dirty="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722585" y="2410955"/>
            <a:ext cx="307975" cy="6343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6FC0"/>
                </a:solidFill>
                <a:latin typeface="Arial MT"/>
                <a:cs typeface="Arial MT"/>
              </a:rPr>
              <a:t>4</a:t>
            </a:r>
            <a:endParaRPr sz="4000" b="1">
              <a:latin typeface="Arial MT"/>
              <a:cs typeface="Arial M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95536" y="2319274"/>
            <a:ext cx="3089648" cy="1018869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874395">
              <a:lnSpc>
                <a:spcPct val="100000"/>
              </a:lnSpc>
              <a:spcBef>
                <a:spcPts val="725"/>
              </a:spcBef>
            </a:pPr>
            <a:r>
              <a:rPr sz="1400" b="1" spc="-5" dirty="0">
                <a:solidFill>
                  <a:srgbClr val="C00000"/>
                </a:solidFill>
                <a:latin typeface="Arial" panose="020B0604020202020204"/>
                <a:cs typeface="Arial" panose="020B0604020202020204"/>
              </a:rPr>
              <a:t>Review</a:t>
            </a:r>
            <a:r>
              <a:rPr sz="1400" b="1" spc="-60" dirty="0">
                <a:solidFill>
                  <a:srgbClr val="C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b="1" spc="-5" dirty="0" err="1">
                <a:solidFill>
                  <a:srgbClr val="C00000"/>
                </a:solidFill>
                <a:latin typeface="Arial" panose="020B0604020202020204"/>
                <a:cs typeface="Arial" panose="020B0604020202020204"/>
              </a:rPr>
              <a:t>petugas</a:t>
            </a:r>
            <a:endParaRPr lang="en-US" sz="1400" b="1" spc="-5" dirty="0">
              <a:solidFill>
                <a:srgbClr val="C00000"/>
              </a:solidFill>
              <a:latin typeface="Arial" panose="020B0604020202020204"/>
              <a:cs typeface="Arial" panose="020B0604020202020204"/>
            </a:endParaRPr>
          </a:p>
          <a:p>
            <a:pPr marL="689610" marR="5080" indent="-266065" algn="r">
              <a:lnSpc>
                <a:spcPct val="100000"/>
              </a:lnSpc>
              <a:spcBef>
                <a:spcPts val="475"/>
              </a:spcBef>
            </a:pPr>
            <a:r>
              <a:rPr sz="1050" spc="-5" dirty="0" smtClean="0">
                <a:latin typeface="Calibri" panose="020F0502020204030204"/>
                <a:cs typeface="Calibri" panose="020F0502020204030204"/>
              </a:rPr>
              <a:t>Acc </a:t>
            </a:r>
            <a:r>
              <a:rPr sz="1050" dirty="0">
                <a:latin typeface="Calibri" panose="020F0502020204030204"/>
                <a:cs typeface="Calibri" panose="020F0502020204030204"/>
              </a:rPr>
              <a:t>- </a:t>
            </a:r>
            <a:r>
              <a:rPr sz="1050" spc="-5" dirty="0">
                <a:latin typeface="Calibri" panose="020F0502020204030204"/>
                <a:cs typeface="Calibri" panose="020F0502020204030204"/>
              </a:rPr>
              <a:t>lolos unggah mandiri, lanjut </a:t>
            </a:r>
            <a:r>
              <a:rPr sz="1050" spc="-225" dirty="0">
                <a:latin typeface="Calibri" panose="020F0502020204030204"/>
                <a:cs typeface="Calibri" panose="020F0502020204030204"/>
              </a:rPr>
              <a:t> </a:t>
            </a:r>
            <a:r>
              <a:rPr sz="1050" spc="-5" dirty="0">
                <a:latin typeface="Calibri" panose="020F0502020204030204"/>
                <a:cs typeface="Calibri" panose="020F0502020204030204"/>
              </a:rPr>
              <a:t>melengkapi</a:t>
            </a:r>
            <a:r>
              <a:rPr sz="105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1050" spc="-5" dirty="0">
                <a:latin typeface="Calibri" panose="020F0502020204030204"/>
                <a:cs typeface="Calibri" panose="020F0502020204030204"/>
              </a:rPr>
              <a:t>persyaratan</a:t>
            </a:r>
            <a:r>
              <a:rPr sz="105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1050" spc="-5" dirty="0">
                <a:latin typeface="Calibri" panose="020F0502020204030204"/>
                <a:cs typeface="Calibri" panose="020F0502020204030204"/>
              </a:rPr>
              <a:t>lain</a:t>
            </a:r>
            <a:endParaRPr sz="1050" dirty="0">
              <a:latin typeface="Calibri" panose="020F0502020204030204"/>
              <a:cs typeface="Calibri" panose="020F0502020204030204"/>
            </a:endParaRPr>
          </a:p>
          <a:p>
            <a:pPr marR="5080" algn="r">
              <a:lnSpc>
                <a:spcPct val="100000"/>
              </a:lnSpc>
            </a:pPr>
            <a:r>
              <a:rPr sz="1050" spc="-5" dirty="0">
                <a:latin typeface="Calibri" panose="020F0502020204030204"/>
                <a:cs typeface="Calibri" panose="020F0502020204030204"/>
              </a:rPr>
              <a:t>Belum</a:t>
            </a:r>
            <a:r>
              <a:rPr sz="105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1050" spc="-5" dirty="0">
                <a:latin typeface="Calibri" panose="020F0502020204030204"/>
                <a:cs typeface="Calibri" panose="020F0502020204030204"/>
              </a:rPr>
              <a:t>acc </a:t>
            </a:r>
            <a:r>
              <a:rPr sz="1050" dirty="0">
                <a:latin typeface="Calibri" panose="020F0502020204030204"/>
                <a:cs typeface="Calibri" panose="020F0502020204030204"/>
              </a:rPr>
              <a:t>-</a:t>
            </a:r>
            <a:r>
              <a:rPr sz="105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1050" spc="-5" dirty="0">
                <a:latin typeface="Calibri" panose="020F0502020204030204"/>
                <a:cs typeface="Calibri" panose="020F0502020204030204"/>
              </a:rPr>
              <a:t>harus diperbaiki/ mengulang</a:t>
            </a:r>
            <a:endParaRPr sz="1050" dirty="0">
              <a:latin typeface="Calibri" panose="020F0502020204030204"/>
              <a:cs typeface="Calibri" panose="020F0502020204030204"/>
            </a:endParaRPr>
          </a:p>
          <a:p>
            <a:pPr marR="5080" algn="r">
              <a:lnSpc>
                <a:spcPct val="100000"/>
              </a:lnSpc>
            </a:pPr>
            <a:r>
              <a:rPr sz="1050" spc="-5" dirty="0">
                <a:latin typeface="Calibri" panose="020F0502020204030204"/>
                <a:cs typeface="Calibri" panose="020F0502020204030204"/>
              </a:rPr>
              <a:t>proses</a:t>
            </a:r>
            <a:r>
              <a:rPr sz="105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1050" spc="-5" dirty="0">
                <a:latin typeface="Calibri" panose="020F0502020204030204"/>
                <a:cs typeface="Calibri" panose="020F0502020204030204"/>
              </a:rPr>
              <a:t>unggah</a:t>
            </a:r>
            <a:r>
              <a:rPr sz="105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1050" spc="-5" dirty="0">
                <a:latin typeface="Calibri" panose="020F0502020204030204"/>
                <a:cs typeface="Calibri" panose="020F0502020204030204"/>
              </a:rPr>
              <a:t>mandiri</a:t>
            </a:r>
            <a:endParaRPr sz="1050" dirty="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7365796" y="2369642"/>
            <a:ext cx="1567180" cy="1245235"/>
          </a:xfrm>
          <a:custGeom>
            <a:avLst/>
            <a:gdLst/>
            <a:ahLst/>
            <a:cxnLst/>
            <a:rect l="l" t="t" r="r" b="b"/>
            <a:pathLst>
              <a:path w="1567179" h="1245235">
                <a:moveTo>
                  <a:pt x="1566824" y="975029"/>
                </a:moveTo>
                <a:lnTo>
                  <a:pt x="0" y="975029"/>
                </a:lnTo>
                <a:lnTo>
                  <a:pt x="0" y="0"/>
                </a:lnTo>
                <a:lnTo>
                  <a:pt x="1566824" y="0"/>
                </a:lnTo>
                <a:lnTo>
                  <a:pt x="1566824" y="59410"/>
                </a:lnTo>
                <a:lnTo>
                  <a:pt x="57721" y="59410"/>
                </a:lnTo>
                <a:lnTo>
                  <a:pt x="57721" y="835736"/>
                </a:lnTo>
                <a:lnTo>
                  <a:pt x="1566824" y="835736"/>
                </a:lnTo>
                <a:lnTo>
                  <a:pt x="1566824" y="868565"/>
                </a:lnTo>
                <a:lnTo>
                  <a:pt x="1418602" y="868565"/>
                </a:lnTo>
                <a:lnTo>
                  <a:pt x="1405049" y="871302"/>
                </a:lnTo>
                <a:lnTo>
                  <a:pt x="1396188" y="877277"/>
                </a:lnTo>
                <a:lnTo>
                  <a:pt x="83832" y="877277"/>
                </a:lnTo>
                <a:lnTo>
                  <a:pt x="73666" y="879328"/>
                </a:lnTo>
                <a:lnTo>
                  <a:pt x="65366" y="884923"/>
                </a:lnTo>
                <a:lnTo>
                  <a:pt x="59772" y="893222"/>
                </a:lnTo>
                <a:lnTo>
                  <a:pt x="57721" y="903389"/>
                </a:lnTo>
                <a:lnTo>
                  <a:pt x="59772" y="913555"/>
                </a:lnTo>
                <a:lnTo>
                  <a:pt x="65366" y="921854"/>
                </a:lnTo>
                <a:lnTo>
                  <a:pt x="73666" y="927449"/>
                </a:lnTo>
                <a:lnTo>
                  <a:pt x="83832" y="929500"/>
                </a:lnTo>
                <a:lnTo>
                  <a:pt x="1396188" y="929500"/>
                </a:lnTo>
                <a:lnTo>
                  <a:pt x="1405049" y="935475"/>
                </a:lnTo>
                <a:lnTo>
                  <a:pt x="1418602" y="938212"/>
                </a:lnTo>
                <a:lnTo>
                  <a:pt x="1566824" y="938212"/>
                </a:lnTo>
                <a:lnTo>
                  <a:pt x="1566824" y="975029"/>
                </a:lnTo>
                <a:close/>
              </a:path>
              <a:path w="1567179" h="1245235">
                <a:moveTo>
                  <a:pt x="1566824" y="835736"/>
                </a:moveTo>
                <a:lnTo>
                  <a:pt x="1509115" y="835736"/>
                </a:lnTo>
                <a:lnTo>
                  <a:pt x="1509115" y="59410"/>
                </a:lnTo>
                <a:lnTo>
                  <a:pt x="1566824" y="59410"/>
                </a:lnTo>
                <a:lnTo>
                  <a:pt x="1566824" y="835736"/>
                </a:lnTo>
                <a:close/>
              </a:path>
              <a:path w="1567179" h="1245235">
                <a:moveTo>
                  <a:pt x="1566824" y="938212"/>
                </a:moveTo>
                <a:lnTo>
                  <a:pt x="1418602" y="938212"/>
                </a:lnTo>
                <a:lnTo>
                  <a:pt x="1432155" y="935475"/>
                </a:lnTo>
                <a:lnTo>
                  <a:pt x="1443224" y="928011"/>
                </a:lnTo>
                <a:lnTo>
                  <a:pt x="1450688" y="916941"/>
                </a:lnTo>
                <a:lnTo>
                  <a:pt x="1453426" y="903389"/>
                </a:lnTo>
                <a:lnTo>
                  <a:pt x="1450688" y="889836"/>
                </a:lnTo>
                <a:lnTo>
                  <a:pt x="1443224" y="878766"/>
                </a:lnTo>
                <a:lnTo>
                  <a:pt x="1432155" y="871302"/>
                </a:lnTo>
                <a:lnTo>
                  <a:pt x="1418602" y="868565"/>
                </a:lnTo>
                <a:lnTo>
                  <a:pt x="1566824" y="868565"/>
                </a:lnTo>
                <a:lnTo>
                  <a:pt x="1566824" y="938212"/>
                </a:lnTo>
                <a:close/>
              </a:path>
              <a:path w="1567179" h="1245235">
                <a:moveTo>
                  <a:pt x="1157427" y="929500"/>
                </a:moveTo>
                <a:lnTo>
                  <a:pt x="170878" y="929500"/>
                </a:lnTo>
                <a:lnTo>
                  <a:pt x="181039" y="927449"/>
                </a:lnTo>
                <a:lnTo>
                  <a:pt x="189339" y="921854"/>
                </a:lnTo>
                <a:lnTo>
                  <a:pt x="194936" y="913555"/>
                </a:lnTo>
                <a:lnTo>
                  <a:pt x="196989" y="903389"/>
                </a:lnTo>
                <a:lnTo>
                  <a:pt x="194936" y="893222"/>
                </a:lnTo>
                <a:lnTo>
                  <a:pt x="189339" y="884923"/>
                </a:lnTo>
                <a:lnTo>
                  <a:pt x="181039" y="879328"/>
                </a:lnTo>
                <a:lnTo>
                  <a:pt x="170878" y="877277"/>
                </a:lnTo>
                <a:lnTo>
                  <a:pt x="1157427" y="877277"/>
                </a:lnTo>
                <a:lnTo>
                  <a:pt x="1147258" y="879328"/>
                </a:lnTo>
                <a:lnTo>
                  <a:pt x="1138955" y="884923"/>
                </a:lnTo>
                <a:lnTo>
                  <a:pt x="1133356" y="893222"/>
                </a:lnTo>
                <a:lnTo>
                  <a:pt x="1131303" y="903389"/>
                </a:lnTo>
                <a:lnTo>
                  <a:pt x="1133356" y="913555"/>
                </a:lnTo>
                <a:lnTo>
                  <a:pt x="1138955" y="921854"/>
                </a:lnTo>
                <a:lnTo>
                  <a:pt x="1147258" y="927449"/>
                </a:lnTo>
                <a:lnTo>
                  <a:pt x="1157427" y="929500"/>
                </a:lnTo>
                <a:close/>
              </a:path>
              <a:path w="1567179" h="1245235">
                <a:moveTo>
                  <a:pt x="1396188" y="929500"/>
                </a:moveTo>
                <a:lnTo>
                  <a:pt x="1244473" y="929500"/>
                </a:lnTo>
                <a:lnTo>
                  <a:pt x="1254633" y="927449"/>
                </a:lnTo>
                <a:lnTo>
                  <a:pt x="1262934" y="921854"/>
                </a:lnTo>
                <a:lnTo>
                  <a:pt x="1268531" y="913555"/>
                </a:lnTo>
                <a:lnTo>
                  <a:pt x="1270584" y="903389"/>
                </a:lnTo>
                <a:lnTo>
                  <a:pt x="1268531" y="893222"/>
                </a:lnTo>
                <a:lnTo>
                  <a:pt x="1262934" y="884923"/>
                </a:lnTo>
                <a:lnTo>
                  <a:pt x="1254633" y="879328"/>
                </a:lnTo>
                <a:lnTo>
                  <a:pt x="1244473" y="877277"/>
                </a:lnTo>
                <a:lnTo>
                  <a:pt x="1396188" y="877277"/>
                </a:lnTo>
                <a:lnTo>
                  <a:pt x="1393980" y="878766"/>
                </a:lnTo>
                <a:lnTo>
                  <a:pt x="1386516" y="889836"/>
                </a:lnTo>
                <a:lnTo>
                  <a:pt x="1383779" y="903389"/>
                </a:lnTo>
                <a:lnTo>
                  <a:pt x="1386516" y="916941"/>
                </a:lnTo>
                <a:lnTo>
                  <a:pt x="1393980" y="928011"/>
                </a:lnTo>
                <a:lnTo>
                  <a:pt x="1396188" y="929500"/>
                </a:lnTo>
                <a:close/>
              </a:path>
              <a:path w="1567179" h="1245235">
                <a:moveTo>
                  <a:pt x="898080" y="1122006"/>
                </a:moveTo>
                <a:lnTo>
                  <a:pt x="668756" y="1122006"/>
                </a:lnTo>
                <a:lnTo>
                  <a:pt x="690524" y="975029"/>
                </a:lnTo>
                <a:lnTo>
                  <a:pt x="876300" y="975029"/>
                </a:lnTo>
                <a:lnTo>
                  <a:pt x="898080" y="1122006"/>
                </a:lnTo>
                <a:close/>
              </a:path>
              <a:path w="1567179" h="1245235">
                <a:moveTo>
                  <a:pt x="1201318" y="1244879"/>
                </a:moveTo>
                <a:lnTo>
                  <a:pt x="365594" y="1244879"/>
                </a:lnTo>
                <a:lnTo>
                  <a:pt x="365594" y="1183436"/>
                </a:lnTo>
                <a:lnTo>
                  <a:pt x="370423" y="1159527"/>
                </a:lnTo>
                <a:lnTo>
                  <a:pt x="383589" y="1140001"/>
                </a:lnTo>
                <a:lnTo>
                  <a:pt x="403115" y="1126835"/>
                </a:lnTo>
                <a:lnTo>
                  <a:pt x="427024" y="1122006"/>
                </a:lnTo>
                <a:lnTo>
                  <a:pt x="1139888" y="1122006"/>
                </a:lnTo>
                <a:lnTo>
                  <a:pt x="1163802" y="1126835"/>
                </a:lnTo>
                <a:lnTo>
                  <a:pt x="1183328" y="1140001"/>
                </a:lnTo>
                <a:lnTo>
                  <a:pt x="1196492" y="1159527"/>
                </a:lnTo>
                <a:lnTo>
                  <a:pt x="1201318" y="1183436"/>
                </a:lnTo>
                <a:lnTo>
                  <a:pt x="1201318" y="1244879"/>
                </a:lnTo>
                <a:close/>
              </a:path>
            </a:pathLst>
          </a:custGeom>
          <a:solidFill>
            <a:srgbClr val="8063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2584195" y="3867894"/>
            <a:ext cx="5384800" cy="109068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 err="1" smtClean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Belum</a:t>
            </a:r>
            <a:r>
              <a:rPr sz="1400" b="1" spc="5" dirty="0" smtClean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b="1" spc="-10" dirty="0" smtClean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ACC</a:t>
            </a:r>
            <a:r>
              <a:rPr sz="1400" b="1" dirty="0" smtClean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?</a:t>
            </a:r>
            <a:r>
              <a:rPr sz="1400" b="1" spc="10" dirty="0" smtClean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spc="-10" dirty="0" err="1" smtClean="0">
                <a:latin typeface="Calibri" panose="020F0502020204030204"/>
                <a:cs typeface="Calibri" panose="020F0502020204030204"/>
              </a:rPr>
              <a:t>akan</a:t>
            </a:r>
            <a:r>
              <a:rPr sz="1400" spc="5" dirty="0" smtClean="0">
                <a:latin typeface="Calibri" panose="020F0502020204030204"/>
                <a:cs typeface="Calibri" panose="020F0502020204030204"/>
              </a:rPr>
              <a:t> </a:t>
            </a:r>
            <a:r>
              <a:rPr sz="1400" spc="-5" dirty="0" err="1" smtClean="0">
                <a:latin typeface="Calibri" panose="020F0502020204030204"/>
                <a:cs typeface="Calibri" panose="020F0502020204030204"/>
              </a:rPr>
              <a:t>masuk</a:t>
            </a:r>
            <a:r>
              <a:rPr sz="1400" dirty="0" smtClean="0">
                <a:latin typeface="Calibri" panose="020F0502020204030204"/>
                <a:cs typeface="Calibri" panose="020F0502020204030204"/>
              </a:rPr>
              <a:t> </a:t>
            </a:r>
            <a:r>
              <a:rPr sz="1400" spc="-10" dirty="0" err="1" smtClean="0">
                <a:latin typeface="Calibri" panose="020F0502020204030204"/>
                <a:cs typeface="Calibri" panose="020F0502020204030204"/>
              </a:rPr>
              <a:t>daftar</a:t>
            </a:r>
            <a:r>
              <a:rPr sz="1400" spc="10" dirty="0" smtClean="0">
                <a:latin typeface="Calibri" panose="020F0502020204030204"/>
                <a:cs typeface="Calibri" panose="020F0502020204030204"/>
              </a:rPr>
              <a:t> </a:t>
            </a:r>
            <a:r>
              <a:rPr sz="1400" spc="-10" dirty="0" err="1" smtClean="0">
                <a:latin typeface="Calibri" panose="020F0502020204030204"/>
                <a:cs typeface="Calibri" panose="020F0502020204030204"/>
              </a:rPr>
              <a:t>cekal</a:t>
            </a:r>
            <a:r>
              <a:rPr sz="1400" spc="-10" dirty="0" smtClean="0">
                <a:latin typeface="Calibri" panose="020F0502020204030204"/>
                <a:cs typeface="Calibri" panose="020F0502020204030204"/>
              </a:rPr>
              <a:t>,</a:t>
            </a:r>
            <a:r>
              <a:rPr sz="1400" spc="5" dirty="0" smtClean="0">
                <a:latin typeface="Calibri" panose="020F0502020204030204"/>
                <a:cs typeface="Calibri" panose="020F0502020204030204"/>
              </a:rPr>
              <a:t> </a:t>
            </a:r>
            <a:r>
              <a:rPr sz="1400" spc="-5" dirty="0" err="1" smtClean="0">
                <a:latin typeface="Calibri" panose="020F0502020204030204"/>
                <a:cs typeface="Calibri" panose="020F0502020204030204"/>
              </a:rPr>
              <a:t>cek</a:t>
            </a:r>
            <a:r>
              <a:rPr sz="1400" dirty="0" smtClean="0">
                <a:latin typeface="Calibri" panose="020F0502020204030204"/>
                <a:cs typeface="Calibri" panose="020F0502020204030204"/>
              </a:rPr>
              <a:t> </a:t>
            </a:r>
            <a:r>
              <a:rPr sz="1400" spc="-5" dirty="0" err="1" smtClean="0">
                <a:latin typeface="Calibri" panose="020F0502020204030204"/>
                <a:cs typeface="Calibri" panose="020F0502020204030204"/>
              </a:rPr>
              <a:t>di</a:t>
            </a:r>
            <a:r>
              <a:rPr sz="1400" spc="10" dirty="0" smtClean="0">
                <a:latin typeface="Calibri" panose="020F0502020204030204"/>
                <a:cs typeface="Calibri" panose="020F0502020204030204"/>
              </a:rPr>
              <a:t> </a:t>
            </a:r>
            <a:r>
              <a:rPr sz="1400" u="sng" spc="-10" dirty="0" smtClean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 panose="020F0502020204030204"/>
                <a:cs typeface="Calibri" panose="020F0502020204030204"/>
                <a:hlinkClick r:id="rId6"/>
              </a:rPr>
              <a:t>https://bit.ly/revdigilib</a:t>
            </a:r>
            <a:endParaRPr sz="1400" dirty="0" smtClean="0">
              <a:latin typeface="Calibri" panose="020F0502020204030204"/>
              <a:cs typeface="Calibri" panose="020F0502020204030204"/>
            </a:endParaRPr>
          </a:p>
          <a:p>
            <a:pPr marL="12700" marR="5080">
              <a:lnSpc>
                <a:spcPct val="100000"/>
              </a:lnSpc>
            </a:pPr>
            <a:r>
              <a:rPr sz="1400" spc="-10" dirty="0" err="1" smtClean="0">
                <a:latin typeface="Calibri" panose="020F0502020204030204"/>
                <a:cs typeface="Calibri" panose="020F0502020204030204"/>
              </a:rPr>
              <a:t>Jika</a:t>
            </a:r>
            <a:r>
              <a:rPr sz="1400" dirty="0" smtClean="0">
                <a:latin typeface="Calibri" panose="020F0502020204030204"/>
                <a:cs typeface="Calibri" panose="020F0502020204030204"/>
              </a:rPr>
              <a:t> </a:t>
            </a:r>
            <a:r>
              <a:rPr sz="1400" spc="-5" dirty="0">
                <a:latin typeface="Calibri" panose="020F0502020204030204"/>
                <a:cs typeface="Calibri" panose="020F0502020204030204"/>
              </a:rPr>
              <a:t>masuk</a:t>
            </a:r>
            <a:r>
              <a:rPr sz="140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-10" dirty="0">
                <a:latin typeface="Calibri" panose="020F0502020204030204"/>
                <a:cs typeface="Calibri" panose="020F0502020204030204"/>
              </a:rPr>
              <a:t>daftar</a:t>
            </a:r>
            <a:r>
              <a:rPr sz="1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-10" dirty="0">
                <a:latin typeface="Calibri" panose="020F0502020204030204"/>
                <a:cs typeface="Calibri" panose="020F0502020204030204"/>
              </a:rPr>
              <a:t>cekal,</a:t>
            </a:r>
            <a:r>
              <a:rPr sz="140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-5" dirty="0">
                <a:latin typeface="Calibri" panose="020F0502020204030204"/>
                <a:cs typeface="Calibri" panose="020F0502020204030204"/>
              </a:rPr>
              <a:t>mahasiswa</a:t>
            </a:r>
            <a:r>
              <a:rPr sz="1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-5" dirty="0" err="1">
                <a:latin typeface="Calibri" panose="020F0502020204030204"/>
                <a:cs typeface="Calibri" panose="020F0502020204030204"/>
              </a:rPr>
              <a:t>harus</a:t>
            </a:r>
            <a:r>
              <a:rPr sz="1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-5" dirty="0" err="1">
                <a:latin typeface="Calibri" panose="020F0502020204030204"/>
                <a:cs typeface="Calibri" panose="020F0502020204030204"/>
              </a:rPr>
              <a:t>memperbaiki</a:t>
            </a:r>
            <a:r>
              <a:rPr lang="en-US" sz="1400" spc="-5" dirty="0">
                <a:latin typeface="Calibri" panose="020F0502020204030204"/>
                <a:cs typeface="Calibri" panose="020F0502020204030204"/>
              </a:rPr>
              <a:t> (edit) </a:t>
            </a:r>
            <a:r>
              <a:rPr sz="1400" spc="-30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-5" dirty="0" err="1">
                <a:latin typeface="Calibri" panose="020F0502020204030204"/>
                <a:cs typeface="Calibri" panose="020F0502020204030204"/>
              </a:rPr>
              <a:t>unggah</a:t>
            </a:r>
            <a:r>
              <a:rPr sz="1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-5" dirty="0" err="1">
                <a:latin typeface="Calibri" panose="020F0502020204030204"/>
                <a:cs typeface="Calibri" panose="020F0502020204030204"/>
              </a:rPr>
              <a:t>mandiri</a:t>
            </a:r>
            <a:r>
              <a:rPr sz="140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sz="1400" dirty="0" err="1">
                <a:latin typeface="Calibri" panose="020F0502020204030204"/>
                <a:cs typeface="Calibri" panose="020F0502020204030204"/>
              </a:rPr>
              <a:t>sesuai</a:t>
            </a:r>
            <a:r>
              <a:rPr lang="en-US" sz="140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sz="1400" dirty="0" err="1">
                <a:latin typeface="Calibri" panose="020F0502020204030204"/>
                <a:cs typeface="Calibri" panose="020F0502020204030204"/>
              </a:rPr>
              <a:t>keterangan</a:t>
            </a:r>
            <a:r>
              <a:rPr lang="en-US" sz="1400" dirty="0">
                <a:latin typeface="Calibri" panose="020F0502020204030204"/>
                <a:cs typeface="Calibri" panose="020F0502020204030204"/>
              </a:rPr>
              <a:t> yang </a:t>
            </a:r>
            <a:r>
              <a:rPr lang="en-US" sz="1400" dirty="0" err="1">
                <a:latin typeface="Calibri" panose="020F0502020204030204"/>
                <a:cs typeface="Calibri" panose="020F0502020204030204"/>
              </a:rPr>
              <a:t>ada</a:t>
            </a:r>
            <a:r>
              <a:rPr lang="en-US" sz="1400" dirty="0">
                <a:latin typeface="Calibri" panose="020F0502020204030204"/>
                <a:cs typeface="Calibri" panose="020F0502020204030204"/>
              </a:rPr>
              <a:t> di daftar </a:t>
            </a:r>
            <a:r>
              <a:rPr lang="en-US" sz="1400" dirty="0" err="1">
                <a:latin typeface="Calibri" panose="020F0502020204030204"/>
                <a:cs typeface="Calibri" panose="020F0502020204030204"/>
              </a:rPr>
              <a:t>cekal</a:t>
            </a:r>
            <a:r>
              <a:rPr lang="en-US" sz="140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-5" dirty="0" err="1">
                <a:latin typeface="Calibri" panose="020F0502020204030204"/>
                <a:cs typeface="Calibri" panose="020F0502020204030204"/>
              </a:rPr>
              <a:t>sampai</a:t>
            </a:r>
            <a:r>
              <a:rPr sz="140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-15" dirty="0">
                <a:latin typeface="Calibri" panose="020F0502020204030204"/>
                <a:cs typeface="Calibri" panose="020F0502020204030204"/>
              </a:rPr>
              <a:t>dinyatakan</a:t>
            </a:r>
            <a:r>
              <a:rPr sz="140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-5" dirty="0">
                <a:latin typeface="Calibri" panose="020F0502020204030204"/>
                <a:cs typeface="Calibri" panose="020F0502020204030204"/>
              </a:rPr>
              <a:t>lolos</a:t>
            </a:r>
            <a:r>
              <a:rPr sz="140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-10" dirty="0">
                <a:latin typeface="Calibri" panose="020F0502020204030204"/>
                <a:cs typeface="Calibri" panose="020F0502020204030204"/>
              </a:rPr>
              <a:t>(cekalan</a:t>
            </a:r>
            <a:r>
              <a:rPr sz="140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-5" dirty="0">
                <a:latin typeface="Calibri" panose="020F0502020204030204"/>
                <a:cs typeface="Calibri" panose="020F0502020204030204"/>
              </a:rPr>
              <a:t>dihapus</a:t>
            </a:r>
            <a:r>
              <a:rPr sz="140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-5" dirty="0">
                <a:latin typeface="Calibri" panose="020F0502020204030204"/>
                <a:cs typeface="Calibri" panose="020F0502020204030204"/>
              </a:rPr>
              <a:t>dari</a:t>
            </a:r>
            <a:r>
              <a:rPr sz="140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-10" dirty="0">
                <a:latin typeface="Calibri" panose="020F0502020204030204"/>
                <a:cs typeface="Calibri" panose="020F0502020204030204"/>
              </a:rPr>
              <a:t>daftar)</a:t>
            </a:r>
            <a:r>
              <a:rPr lang="en-US" sz="1400" spc="-10" dirty="0">
                <a:latin typeface="Calibri" panose="020F0502020204030204"/>
                <a:cs typeface="Calibri" panose="020F0502020204030204"/>
              </a:rPr>
              <a:t> – </a:t>
            </a:r>
            <a:r>
              <a:rPr lang="en-US" sz="1400" spc="-10" dirty="0" err="1">
                <a:latin typeface="Calibri" panose="020F0502020204030204"/>
                <a:cs typeface="Calibri" panose="020F0502020204030204"/>
              </a:rPr>
              <a:t>hubungi</a:t>
            </a:r>
            <a:r>
              <a:rPr lang="en-US" sz="1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sz="1400" spc="-10" dirty="0" err="1">
                <a:latin typeface="Calibri" panose="020F0502020204030204"/>
                <a:cs typeface="Calibri" panose="020F0502020204030204"/>
              </a:rPr>
              <a:t>nomor</a:t>
            </a:r>
            <a:r>
              <a:rPr lang="en-US" sz="1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sz="1400" spc="-10" dirty="0" err="1">
                <a:latin typeface="Calibri" panose="020F0502020204030204"/>
                <a:cs typeface="Calibri" panose="020F0502020204030204"/>
              </a:rPr>
              <a:t>kontak</a:t>
            </a:r>
            <a:r>
              <a:rPr lang="en-US" sz="1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sz="1400" spc="-10" dirty="0" err="1">
                <a:latin typeface="Calibri" panose="020F0502020204030204"/>
                <a:cs typeface="Calibri" panose="020F0502020204030204"/>
              </a:rPr>
              <a:t>petugas</a:t>
            </a:r>
            <a:r>
              <a:rPr lang="en-US" sz="1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sz="1400" spc="-10" dirty="0" err="1">
                <a:latin typeface="Calibri" panose="020F0502020204030204"/>
                <a:cs typeface="Calibri" panose="020F0502020204030204"/>
              </a:rPr>
              <a:t>verifikator</a:t>
            </a:r>
            <a:r>
              <a:rPr lang="en-US" sz="1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sz="1400" spc="-10" dirty="0" err="1">
                <a:latin typeface="Calibri" panose="020F0502020204030204"/>
                <a:cs typeface="Calibri" panose="020F0502020204030204"/>
              </a:rPr>
              <a:t>sesuai</a:t>
            </a:r>
            <a:r>
              <a:rPr lang="en-US" sz="1400" spc="-10" dirty="0">
                <a:latin typeface="Calibri" panose="020F0502020204030204"/>
                <a:cs typeface="Calibri" panose="020F0502020204030204"/>
              </a:rPr>
              <a:t> daftar </a:t>
            </a:r>
            <a:r>
              <a:rPr lang="en-US" sz="1400" spc="-10" dirty="0" err="1">
                <a:latin typeface="Calibri" panose="020F0502020204030204"/>
                <a:cs typeface="Calibri" panose="020F0502020204030204"/>
              </a:rPr>
              <a:t>nama</a:t>
            </a:r>
            <a:r>
              <a:rPr lang="en-US" sz="1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ID" sz="1400" spc="-5" dirty="0" err="1">
                <a:latin typeface="Calibri" panose="020F0502020204030204"/>
                <a:cs typeface="Calibri" panose="020F0502020204030204"/>
              </a:rPr>
              <a:t>mahasiswa</a:t>
            </a:r>
            <a:r>
              <a:rPr lang="en-US" sz="1400" spc="-10" dirty="0">
                <a:latin typeface="Calibri" panose="020F0502020204030204"/>
                <a:cs typeface="Calibri" panose="020F0502020204030204"/>
              </a:rPr>
              <a:t> di daftar </a:t>
            </a:r>
            <a:r>
              <a:rPr lang="en-US" sz="1400" spc="-10" dirty="0" err="1">
                <a:latin typeface="Calibri" panose="020F0502020204030204"/>
                <a:cs typeface="Calibri" panose="020F0502020204030204"/>
              </a:rPr>
              <a:t>cekal</a:t>
            </a:r>
            <a:endParaRPr sz="1400" dirty="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523593" y="3898265"/>
            <a:ext cx="833755" cy="833755"/>
          </a:xfrm>
          <a:custGeom>
            <a:avLst/>
            <a:gdLst/>
            <a:ahLst/>
            <a:cxnLst/>
            <a:rect l="l" t="t" r="r" b="b"/>
            <a:pathLst>
              <a:path w="833755" h="833754">
                <a:moveTo>
                  <a:pt x="416864" y="833729"/>
                </a:moveTo>
                <a:lnTo>
                  <a:pt x="374202" y="831570"/>
                </a:lnTo>
                <a:lnTo>
                  <a:pt x="332854" y="825258"/>
                </a:lnTo>
                <a:lnTo>
                  <a:pt x="292900" y="814984"/>
                </a:lnTo>
                <a:lnTo>
                  <a:pt x="254596" y="800963"/>
                </a:lnTo>
                <a:lnTo>
                  <a:pt x="218160" y="783412"/>
                </a:lnTo>
                <a:lnTo>
                  <a:pt x="183794" y="762533"/>
                </a:lnTo>
                <a:lnTo>
                  <a:pt x="151701" y="738530"/>
                </a:lnTo>
                <a:lnTo>
                  <a:pt x="122097" y="711631"/>
                </a:lnTo>
                <a:lnTo>
                  <a:pt x="95186" y="682028"/>
                </a:lnTo>
                <a:lnTo>
                  <a:pt x="71196" y="649935"/>
                </a:lnTo>
                <a:lnTo>
                  <a:pt x="50317" y="615569"/>
                </a:lnTo>
                <a:lnTo>
                  <a:pt x="32765" y="579120"/>
                </a:lnTo>
                <a:lnTo>
                  <a:pt x="18745" y="540829"/>
                </a:lnTo>
                <a:lnTo>
                  <a:pt x="8470" y="500875"/>
                </a:lnTo>
                <a:lnTo>
                  <a:pt x="2159" y="459486"/>
                </a:lnTo>
                <a:lnTo>
                  <a:pt x="0" y="416864"/>
                </a:lnTo>
                <a:lnTo>
                  <a:pt x="543" y="395413"/>
                </a:lnTo>
                <a:lnTo>
                  <a:pt x="4805" y="353383"/>
                </a:lnTo>
                <a:lnTo>
                  <a:pt x="13127" y="312681"/>
                </a:lnTo>
                <a:lnTo>
                  <a:pt x="25293" y="273529"/>
                </a:lnTo>
                <a:lnTo>
                  <a:pt x="41108" y="236135"/>
                </a:lnTo>
                <a:lnTo>
                  <a:pt x="60351" y="200706"/>
                </a:lnTo>
                <a:lnTo>
                  <a:pt x="82819" y="167447"/>
                </a:lnTo>
                <a:lnTo>
                  <a:pt x="108289" y="136571"/>
                </a:lnTo>
                <a:lnTo>
                  <a:pt x="136571" y="108294"/>
                </a:lnTo>
                <a:lnTo>
                  <a:pt x="167447" y="82819"/>
                </a:lnTo>
                <a:lnTo>
                  <a:pt x="200706" y="60351"/>
                </a:lnTo>
                <a:lnTo>
                  <a:pt x="236135" y="41108"/>
                </a:lnTo>
                <a:lnTo>
                  <a:pt x="273529" y="25298"/>
                </a:lnTo>
                <a:lnTo>
                  <a:pt x="312681" y="13127"/>
                </a:lnTo>
                <a:lnTo>
                  <a:pt x="353377" y="4805"/>
                </a:lnTo>
                <a:lnTo>
                  <a:pt x="395411" y="546"/>
                </a:lnTo>
                <a:lnTo>
                  <a:pt x="416864" y="0"/>
                </a:lnTo>
                <a:lnTo>
                  <a:pt x="459485" y="2159"/>
                </a:lnTo>
                <a:lnTo>
                  <a:pt x="500875" y="8470"/>
                </a:lnTo>
                <a:lnTo>
                  <a:pt x="540829" y="18745"/>
                </a:lnTo>
                <a:lnTo>
                  <a:pt x="579120" y="32765"/>
                </a:lnTo>
                <a:lnTo>
                  <a:pt x="615568" y="50317"/>
                </a:lnTo>
                <a:lnTo>
                  <a:pt x="649935" y="71196"/>
                </a:lnTo>
                <a:lnTo>
                  <a:pt x="682028" y="95186"/>
                </a:lnTo>
                <a:lnTo>
                  <a:pt x="711631" y="122097"/>
                </a:lnTo>
                <a:lnTo>
                  <a:pt x="738530" y="151701"/>
                </a:lnTo>
                <a:lnTo>
                  <a:pt x="762533" y="183794"/>
                </a:lnTo>
                <a:lnTo>
                  <a:pt x="783412" y="218160"/>
                </a:lnTo>
                <a:lnTo>
                  <a:pt x="800572" y="253784"/>
                </a:lnTo>
                <a:lnTo>
                  <a:pt x="284962" y="253784"/>
                </a:lnTo>
                <a:lnTo>
                  <a:pt x="268127" y="257181"/>
                </a:lnTo>
                <a:lnTo>
                  <a:pt x="254382" y="266445"/>
                </a:lnTo>
                <a:lnTo>
                  <a:pt x="245116" y="280187"/>
                </a:lnTo>
                <a:lnTo>
                  <a:pt x="241719" y="297014"/>
                </a:lnTo>
                <a:lnTo>
                  <a:pt x="245116" y="313844"/>
                </a:lnTo>
                <a:lnTo>
                  <a:pt x="254382" y="327590"/>
                </a:lnTo>
                <a:lnTo>
                  <a:pt x="268127" y="336859"/>
                </a:lnTo>
                <a:lnTo>
                  <a:pt x="284962" y="340258"/>
                </a:lnTo>
                <a:lnTo>
                  <a:pt x="826387" y="340258"/>
                </a:lnTo>
                <a:lnTo>
                  <a:pt x="831570" y="374245"/>
                </a:lnTo>
                <a:lnTo>
                  <a:pt x="833729" y="416864"/>
                </a:lnTo>
                <a:lnTo>
                  <a:pt x="831570" y="459486"/>
                </a:lnTo>
                <a:lnTo>
                  <a:pt x="825258" y="500875"/>
                </a:lnTo>
                <a:lnTo>
                  <a:pt x="816594" y="534568"/>
                </a:lnTo>
                <a:lnTo>
                  <a:pt x="415188" y="534568"/>
                </a:lnTo>
                <a:lnTo>
                  <a:pt x="367743" y="542129"/>
                </a:lnTo>
                <a:lnTo>
                  <a:pt x="325383" y="562654"/>
                </a:lnTo>
                <a:lnTo>
                  <a:pt x="290647" y="594418"/>
                </a:lnTo>
                <a:lnTo>
                  <a:pt x="266077" y="635698"/>
                </a:lnTo>
                <a:lnTo>
                  <a:pt x="312216" y="654608"/>
                </a:lnTo>
                <a:lnTo>
                  <a:pt x="759037" y="654608"/>
                </a:lnTo>
                <a:lnTo>
                  <a:pt x="738530" y="682028"/>
                </a:lnTo>
                <a:lnTo>
                  <a:pt x="711631" y="711631"/>
                </a:lnTo>
                <a:lnTo>
                  <a:pt x="682028" y="738530"/>
                </a:lnTo>
                <a:lnTo>
                  <a:pt x="649935" y="762533"/>
                </a:lnTo>
                <a:lnTo>
                  <a:pt x="615568" y="783412"/>
                </a:lnTo>
                <a:lnTo>
                  <a:pt x="579120" y="800963"/>
                </a:lnTo>
                <a:lnTo>
                  <a:pt x="540829" y="814984"/>
                </a:lnTo>
                <a:lnTo>
                  <a:pt x="500875" y="825258"/>
                </a:lnTo>
                <a:lnTo>
                  <a:pt x="459432" y="831575"/>
                </a:lnTo>
                <a:lnTo>
                  <a:pt x="427623" y="833592"/>
                </a:lnTo>
                <a:lnTo>
                  <a:pt x="416864" y="833729"/>
                </a:lnTo>
                <a:close/>
              </a:path>
              <a:path w="833755" h="833754">
                <a:moveTo>
                  <a:pt x="557212" y="340258"/>
                </a:moveTo>
                <a:lnTo>
                  <a:pt x="284962" y="340258"/>
                </a:lnTo>
                <a:lnTo>
                  <a:pt x="301790" y="336859"/>
                </a:lnTo>
                <a:lnTo>
                  <a:pt x="315531" y="327590"/>
                </a:lnTo>
                <a:lnTo>
                  <a:pt x="324796" y="313844"/>
                </a:lnTo>
                <a:lnTo>
                  <a:pt x="328193" y="297014"/>
                </a:lnTo>
                <a:lnTo>
                  <a:pt x="324796" y="280187"/>
                </a:lnTo>
                <a:lnTo>
                  <a:pt x="315531" y="266445"/>
                </a:lnTo>
                <a:lnTo>
                  <a:pt x="301790" y="257181"/>
                </a:lnTo>
                <a:lnTo>
                  <a:pt x="284962" y="253784"/>
                </a:lnTo>
                <a:lnTo>
                  <a:pt x="557212" y="253784"/>
                </a:lnTo>
                <a:lnTo>
                  <a:pt x="540383" y="257181"/>
                </a:lnTo>
                <a:lnTo>
                  <a:pt x="526637" y="266445"/>
                </a:lnTo>
                <a:lnTo>
                  <a:pt x="517368" y="280187"/>
                </a:lnTo>
                <a:lnTo>
                  <a:pt x="513968" y="297014"/>
                </a:lnTo>
                <a:lnTo>
                  <a:pt x="517368" y="313844"/>
                </a:lnTo>
                <a:lnTo>
                  <a:pt x="526637" y="327590"/>
                </a:lnTo>
                <a:lnTo>
                  <a:pt x="540383" y="336859"/>
                </a:lnTo>
                <a:lnTo>
                  <a:pt x="557212" y="340258"/>
                </a:lnTo>
                <a:close/>
              </a:path>
              <a:path w="833755" h="833754">
                <a:moveTo>
                  <a:pt x="826387" y="340258"/>
                </a:moveTo>
                <a:lnTo>
                  <a:pt x="557212" y="340258"/>
                </a:lnTo>
                <a:lnTo>
                  <a:pt x="574041" y="336859"/>
                </a:lnTo>
                <a:lnTo>
                  <a:pt x="587787" y="327590"/>
                </a:lnTo>
                <a:lnTo>
                  <a:pt x="597056" y="313844"/>
                </a:lnTo>
                <a:lnTo>
                  <a:pt x="600455" y="297014"/>
                </a:lnTo>
                <a:lnTo>
                  <a:pt x="597056" y="280187"/>
                </a:lnTo>
                <a:lnTo>
                  <a:pt x="587787" y="266445"/>
                </a:lnTo>
                <a:lnTo>
                  <a:pt x="574041" y="257181"/>
                </a:lnTo>
                <a:lnTo>
                  <a:pt x="557212" y="253784"/>
                </a:lnTo>
                <a:lnTo>
                  <a:pt x="800572" y="253784"/>
                </a:lnTo>
                <a:lnTo>
                  <a:pt x="800963" y="254596"/>
                </a:lnTo>
                <a:lnTo>
                  <a:pt x="814984" y="292900"/>
                </a:lnTo>
                <a:lnTo>
                  <a:pt x="825258" y="332854"/>
                </a:lnTo>
                <a:lnTo>
                  <a:pt x="826387" y="340258"/>
                </a:lnTo>
                <a:close/>
              </a:path>
              <a:path w="833755" h="833754">
                <a:moveTo>
                  <a:pt x="760643" y="652462"/>
                </a:moveTo>
                <a:lnTo>
                  <a:pt x="520611" y="652462"/>
                </a:lnTo>
                <a:lnTo>
                  <a:pt x="566343" y="632599"/>
                </a:lnTo>
                <a:lnTo>
                  <a:pt x="540921" y="591839"/>
                </a:lnTo>
                <a:lnTo>
                  <a:pt x="505539" y="560800"/>
                </a:lnTo>
                <a:lnTo>
                  <a:pt x="462770" y="541152"/>
                </a:lnTo>
                <a:lnTo>
                  <a:pt x="415188" y="534568"/>
                </a:lnTo>
                <a:lnTo>
                  <a:pt x="816594" y="534568"/>
                </a:lnTo>
                <a:lnTo>
                  <a:pt x="814984" y="540829"/>
                </a:lnTo>
                <a:lnTo>
                  <a:pt x="800963" y="579120"/>
                </a:lnTo>
                <a:lnTo>
                  <a:pt x="783412" y="615569"/>
                </a:lnTo>
                <a:lnTo>
                  <a:pt x="762533" y="649935"/>
                </a:lnTo>
                <a:lnTo>
                  <a:pt x="760643" y="652462"/>
                </a:lnTo>
                <a:close/>
              </a:path>
              <a:path w="833755" h="833754">
                <a:moveTo>
                  <a:pt x="759037" y="654608"/>
                </a:moveTo>
                <a:lnTo>
                  <a:pt x="312216" y="654608"/>
                </a:lnTo>
                <a:lnTo>
                  <a:pt x="329267" y="625962"/>
                </a:lnTo>
                <a:lnTo>
                  <a:pt x="353374" y="603916"/>
                </a:lnTo>
                <a:lnTo>
                  <a:pt x="382772" y="589672"/>
                </a:lnTo>
                <a:lnTo>
                  <a:pt x="415696" y="584428"/>
                </a:lnTo>
                <a:lnTo>
                  <a:pt x="448721" y="588995"/>
                </a:lnTo>
                <a:lnTo>
                  <a:pt x="478407" y="602629"/>
                </a:lnTo>
                <a:lnTo>
                  <a:pt x="502966" y="624171"/>
                </a:lnTo>
                <a:lnTo>
                  <a:pt x="520611" y="652462"/>
                </a:lnTo>
                <a:lnTo>
                  <a:pt x="760643" y="652462"/>
                </a:lnTo>
                <a:lnTo>
                  <a:pt x="759037" y="654608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800" y="339502"/>
            <a:ext cx="3312368" cy="307777"/>
          </a:xfrm>
        </p:spPr>
        <p:txBody>
          <a:bodyPr/>
          <a:lstStyle/>
          <a:p>
            <a:r>
              <a:rPr lang="en-ID" altLang="en-US" dirty="0" err="1" smtClean="0"/>
              <a:t>Cek</a:t>
            </a:r>
            <a:r>
              <a:rPr lang="en-ID" altLang="en-US" dirty="0" smtClean="0"/>
              <a:t> Status </a:t>
            </a:r>
            <a:r>
              <a:rPr lang="en-ID" altLang="en-US" dirty="0" err="1" smtClean="0"/>
              <a:t>Unggah</a:t>
            </a:r>
            <a:r>
              <a:rPr lang="en-ID" altLang="en-US" dirty="0" smtClean="0"/>
              <a:t> </a:t>
            </a:r>
            <a:r>
              <a:rPr lang="en-ID" altLang="en-US" dirty="0" err="1" smtClean="0"/>
              <a:t>Mandiri</a:t>
            </a:r>
            <a:endParaRPr lang="en-ID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485" y="944880"/>
            <a:ext cx="8387715" cy="4185920"/>
          </a:xfrm>
        </p:spPr>
        <p:txBody>
          <a:bodyPr>
            <a:noAutofit/>
          </a:bodyPr>
          <a:lstStyle/>
          <a:p>
            <a:pPr algn="ctr"/>
            <a:r>
              <a:rPr lang="en-ID" altLang="en-US" sz="1400" dirty="0" err="1" smtClean="0"/>
              <a:t>Cek</a:t>
            </a:r>
            <a:r>
              <a:rPr lang="en-ID" altLang="en-US" sz="1400" dirty="0" smtClean="0"/>
              <a:t> status </a:t>
            </a:r>
            <a:r>
              <a:rPr lang="en-ID" altLang="en-US" sz="1400" dirty="0" err="1" smtClean="0"/>
              <a:t>unggah</a:t>
            </a:r>
            <a:r>
              <a:rPr lang="en-ID" altLang="en-US" sz="1400" dirty="0" smtClean="0"/>
              <a:t> </a:t>
            </a:r>
            <a:r>
              <a:rPr lang="en-ID" altLang="en-US" sz="1400" dirty="0" err="1" smtClean="0"/>
              <a:t>mandiri</a:t>
            </a:r>
            <a:r>
              <a:rPr lang="en-ID" altLang="en-US" sz="1400" dirty="0" smtClean="0"/>
              <a:t> </a:t>
            </a:r>
            <a:r>
              <a:rPr lang="en-ID" altLang="en-US" sz="1400" dirty="0" err="1" smtClean="0"/>
              <a:t>dapat</a:t>
            </a:r>
            <a:r>
              <a:rPr lang="en-ID" altLang="en-US" sz="1400" dirty="0" smtClean="0"/>
              <a:t> </a:t>
            </a:r>
            <a:r>
              <a:rPr lang="en-ID" altLang="en-US" sz="1400" dirty="0" err="1" smtClean="0"/>
              <a:t>dilakukan</a:t>
            </a:r>
            <a:r>
              <a:rPr lang="en-ID" altLang="en-US" sz="1400" dirty="0" smtClean="0"/>
              <a:t> </a:t>
            </a:r>
            <a:r>
              <a:rPr lang="en-ID" altLang="en-US" sz="1400" dirty="0" err="1" smtClean="0"/>
              <a:t>lewat</a:t>
            </a:r>
            <a:r>
              <a:rPr lang="en-ID" altLang="en-US" sz="1400" dirty="0" smtClean="0"/>
              <a:t> </a:t>
            </a:r>
            <a:r>
              <a:rPr lang="en-ID" altLang="en-US" sz="1400" dirty="0" err="1" smtClean="0"/>
              <a:t>akun</a:t>
            </a:r>
            <a:r>
              <a:rPr lang="en-ID" altLang="en-US" sz="1400" dirty="0" smtClean="0"/>
              <a:t> </a:t>
            </a:r>
            <a:r>
              <a:rPr lang="en-ID" altLang="en-US" sz="1400" dirty="0" err="1" smtClean="0"/>
              <a:t>unggah</a:t>
            </a:r>
            <a:r>
              <a:rPr lang="en-ID" altLang="en-US" sz="1400" dirty="0" smtClean="0"/>
              <a:t> </a:t>
            </a:r>
            <a:r>
              <a:rPr lang="en-ID" altLang="en-US" sz="1400" dirty="0" err="1" smtClean="0"/>
              <a:t>mandiri</a:t>
            </a:r>
            <a:r>
              <a:rPr lang="en-ID" altLang="en-US" sz="1400" dirty="0" smtClean="0"/>
              <a:t> </a:t>
            </a:r>
            <a:r>
              <a:rPr lang="en-ID" altLang="en-US" sz="1400" dirty="0" err="1" smtClean="0"/>
              <a:t>masing–masing</a:t>
            </a:r>
            <a:r>
              <a:rPr lang="en-ID" altLang="en-US" sz="1400" dirty="0" smtClean="0"/>
              <a:t> </a:t>
            </a:r>
            <a:r>
              <a:rPr lang="en-ID" altLang="en-US" sz="1400" dirty="0" err="1" smtClean="0"/>
              <a:t>mahasiswa</a:t>
            </a:r>
            <a:endParaRPr lang="en-ID" altLang="en-US" sz="1400" dirty="0" smtClean="0"/>
          </a:p>
          <a:p>
            <a:endParaRPr lang="en-ID" altLang="en-US" dirty="0" smtClean="0">
              <a:solidFill>
                <a:srgbClr val="FF0000"/>
              </a:solidFill>
            </a:endParaRPr>
          </a:p>
          <a:p>
            <a:endParaRPr lang="en-ID" altLang="en-US" dirty="0" smtClean="0">
              <a:solidFill>
                <a:srgbClr val="FF0000"/>
              </a:solidFill>
            </a:endParaRPr>
          </a:p>
          <a:p>
            <a:endParaRPr lang="en-ID" altLang="en-US" dirty="0">
              <a:solidFill>
                <a:srgbClr val="FF0000"/>
              </a:solidFill>
            </a:endParaRPr>
          </a:p>
        </p:txBody>
      </p:sp>
      <p:pic>
        <p:nvPicPr>
          <p:cNvPr id="5" name="Picture 4" descr="WhatsApp Image 2026-06-09 at 11.35.52.jpeg"/>
          <p:cNvPicPr>
            <a:picLocks noChangeAspect="1"/>
          </p:cNvPicPr>
          <p:nvPr/>
        </p:nvPicPr>
        <p:blipFill>
          <a:blip r:embed="rId2" cstate="print"/>
          <a:srcRect r="710" b="35484"/>
          <a:stretch>
            <a:fillRect/>
          </a:stretch>
        </p:blipFill>
        <p:spPr>
          <a:xfrm>
            <a:off x="1331640" y="1563638"/>
            <a:ext cx="6408712" cy="22486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611560" y="4155926"/>
            <a:ext cx="74888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/>
              <a:t>Contoh</a:t>
            </a:r>
            <a:r>
              <a:rPr lang="en-US" sz="1600" dirty="0" smtClean="0"/>
              <a:t> </a:t>
            </a:r>
            <a:r>
              <a:rPr lang="en-US" sz="1600" dirty="0" err="1" smtClean="0"/>
              <a:t>unggah</a:t>
            </a:r>
            <a:r>
              <a:rPr lang="en-US" sz="1600" dirty="0" smtClean="0"/>
              <a:t> </a:t>
            </a:r>
            <a:r>
              <a:rPr lang="en-US" sz="1600" dirty="0" err="1" smtClean="0"/>
              <a:t>mandiri</a:t>
            </a:r>
            <a:r>
              <a:rPr lang="en-US" sz="1600" dirty="0" smtClean="0"/>
              <a:t> </a:t>
            </a:r>
            <a:r>
              <a:rPr lang="en-US" sz="1600" dirty="0" err="1" smtClean="0"/>
              <a:t>dalam</a:t>
            </a:r>
            <a:r>
              <a:rPr lang="en-US" sz="1600" dirty="0" smtClean="0"/>
              <a:t> status  </a:t>
            </a:r>
            <a:r>
              <a:rPr lang="en-US" sz="1600" i="1" dirty="0" smtClean="0"/>
              <a:t>under review</a:t>
            </a:r>
            <a:r>
              <a:rPr lang="en-US" sz="1600" dirty="0" smtClean="0"/>
              <a:t>/</a:t>
            </a:r>
            <a:r>
              <a:rPr lang="en-US" sz="1600" dirty="0" err="1" smtClean="0"/>
              <a:t>menunggu</a:t>
            </a:r>
            <a:r>
              <a:rPr lang="en-US" sz="1600" dirty="0" smtClean="0"/>
              <a:t> </a:t>
            </a:r>
            <a:r>
              <a:rPr lang="en-US" sz="1600" i="1" dirty="0" smtClean="0"/>
              <a:t>review</a:t>
            </a:r>
            <a:r>
              <a:rPr lang="en-US" sz="1600" dirty="0" smtClean="0"/>
              <a:t> </a:t>
            </a:r>
            <a:r>
              <a:rPr lang="en-US" sz="1600" dirty="0" err="1" smtClean="0"/>
              <a:t>petugas</a:t>
            </a:r>
            <a:endParaRPr lang="en-US" sz="1600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800" y="339502"/>
            <a:ext cx="3312368" cy="307777"/>
          </a:xfrm>
        </p:spPr>
        <p:txBody>
          <a:bodyPr/>
          <a:lstStyle/>
          <a:p>
            <a:r>
              <a:rPr lang="en-ID" altLang="en-US" dirty="0" err="1" smtClean="0"/>
              <a:t>Cek</a:t>
            </a:r>
            <a:r>
              <a:rPr lang="en-ID" altLang="en-US" dirty="0" smtClean="0"/>
              <a:t> Status </a:t>
            </a:r>
            <a:r>
              <a:rPr lang="en-ID" altLang="en-US" dirty="0" err="1" smtClean="0"/>
              <a:t>Unggah</a:t>
            </a:r>
            <a:r>
              <a:rPr lang="en-ID" altLang="en-US" dirty="0" smtClean="0"/>
              <a:t> </a:t>
            </a:r>
            <a:r>
              <a:rPr lang="en-ID" altLang="en-US" dirty="0" err="1" smtClean="0"/>
              <a:t>Mandiri</a:t>
            </a:r>
            <a:endParaRPr lang="en-ID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485" y="944880"/>
            <a:ext cx="8387715" cy="4185920"/>
          </a:xfrm>
        </p:spPr>
        <p:txBody>
          <a:bodyPr>
            <a:noAutofit/>
          </a:bodyPr>
          <a:lstStyle/>
          <a:p>
            <a:pPr algn="ctr"/>
            <a:r>
              <a:rPr lang="en-ID" altLang="en-US" sz="1400" dirty="0" err="1" smtClean="0"/>
              <a:t>Cek</a:t>
            </a:r>
            <a:r>
              <a:rPr lang="en-ID" altLang="en-US" sz="1400" dirty="0" smtClean="0"/>
              <a:t> status </a:t>
            </a:r>
            <a:r>
              <a:rPr lang="en-ID" altLang="en-US" sz="1400" dirty="0" err="1" smtClean="0"/>
              <a:t>unggah</a:t>
            </a:r>
            <a:r>
              <a:rPr lang="en-ID" altLang="en-US" sz="1400" dirty="0" smtClean="0"/>
              <a:t> </a:t>
            </a:r>
            <a:r>
              <a:rPr lang="en-ID" altLang="en-US" sz="1400" dirty="0" err="1" smtClean="0"/>
              <a:t>mandiri</a:t>
            </a:r>
            <a:r>
              <a:rPr lang="en-ID" altLang="en-US" sz="1400" dirty="0" smtClean="0"/>
              <a:t> </a:t>
            </a:r>
            <a:r>
              <a:rPr lang="en-ID" altLang="en-US" sz="1400" dirty="0" err="1" smtClean="0"/>
              <a:t>dapat</a:t>
            </a:r>
            <a:r>
              <a:rPr lang="en-ID" altLang="en-US" sz="1400" dirty="0" smtClean="0"/>
              <a:t> </a:t>
            </a:r>
            <a:r>
              <a:rPr lang="en-ID" altLang="en-US" sz="1400" dirty="0" err="1" smtClean="0"/>
              <a:t>dilakukan</a:t>
            </a:r>
            <a:r>
              <a:rPr lang="en-ID" altLang="en-US" sz="1400" dirty="0" smtClean="0"/>
              <a:t> </a:t>
            </a:r>
            <a:r>
              <a:rPr lang="en-ID" altLang="en-US" sz="1400" dirty="0" err="1" smtClean="0"/>
              <a:t>lewat</a:t>
            </a:r>
            <a:r>
              <a:rPr lang="en-ID" altLang="en-US" sz="1400" dirty="0" smtClean="0"/>
              <a:t> </a:t>
            </a:r>
            <a:r>
              <a:rPr lang="en-ID" altLang="en-US" sz="1400" dirty="0" err="1" smtClean="0"/>
              <a:t>akun</a:t>
            </a:r>
            <a:r>
              <a:rPr lang="en-ID" altLang="en-US" sz="1400" dirty="0" smtClean="0"/>
              <a:t> </a:t>
            </a:r>
            <a:r>
              <a:rPr lang="en-ID" altLang="en-US" sz="1400" dirty="0" err="1" smtClean="0"/>
              <a:t>unggah</a:t>
            </a:r>
            <a:r>
              <a:rPr lang="en-ID" altLang="en-US" sz="1400" dirty="0" smtClean="0"/>
              <a:t> </a:t>
            </a:r>
            <a:r>
              <a:rPr lang="en-ID" altLang="en-US" sz="1400" dirty="0" err="1" smtClean="0"/>
              <a:t>mandiri</a:t>
            </a:r>
            <a:r>
              <a:rPr lang="en-ID" altLang="en-US" sz="1400" dirty="0" smtClean="0"/>
              <a:t> </a:t>
            </a:r>
            <a:r>
              <a:rPr lang="en-ID" altLang="en-US" sz="1400" dirty="0" err="1" smtClean="0"/>
              <a:t>masing–masing</a:t>
            </a:r>
            <a:r>
              <a:rPr lang="en-ID" altLang="en-US" sz="1400" dirty="0" smtClean="0"/>
              <a:t> </a:t>
            </a:r>
            <a:r>
              <a:rPr lang="en-ID" altLang="en-US" sz="1400" dirty="0" err="1" smtClean="0"/>
              <a:t>mahasiswa</a:t>
            </a:r>
            <a:endParaRPr lang="en-ID" altLang="en-US" sz="1400" dirty="0" smtClean="0"/>
          </a:p>
          <a:p>
            <a:endParaRPr lang="en-ID" altLang="en-US" dirty="0" smtClean="0">
              <a:solidFill>
                <a:srgbClr val="FF0000"/>
              </a:solidFill>
            </a:endParaRPr>
          </a:p>
          <a:p>
            <a:endParaRPr lang="en-ID" altLang="en-US" dirty="0" smtClean="0">
              <a:solidFill>
                <a:srgbClr val="FF0000"/>
              </a:solidFill>
            </a:endParaRPr>
          </a:p>
          <a:p>
            <a:endParaRPr lang="en-ID" alt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4155926"/>
            <a:ext cx="748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/>
              <a:t>Contoh</a:t>
            </a:r>
            <a:r>
              <a:rPr lang="en-US" sz="1600" dirty="0" smtClean="0"/>
              <a:t> </a:t>
            </a:r>
            <a:r>
              <a:rPr lang="en-US" sz="1600" dirty="0" err="1" smtClean="0"/>
              <a:t>unggah</a:t>
            </a:r>
            <a:r>
              <a:rPr lang="en-US" sz="1600" dirty="0" smtClean="0"/>
              <a:t> </a:t>
            </a:r>
            <a:r>
              <a:rPr lang="en-US" sz="1600" dirty="0" err="1" smtClean="0"/>
              <a:t>mandiri</a:t>
            </a:r>
            <a:r>
              <a:rPr lang="en-US" sz="1600" dirty="0" smtClean="0"/>
              <a:t> </a:t>
            </a:r>
            <a:r>
              <a:rPr lang="en-US" sz="1600" dirty="0" err="1" smtClean="0"/>
              <a:t>dalam</a:t>
            </a:r>
            <a:r>
              <a:rPr lang="en-US" sz="1600" dirty="0" smtClean="0"/>
              <a:t> status  </a:t>
            </a:r>
            <a:r>
              <a:rPr lang="en-US" sz="1600" i="1" dirty="0" smtClean="0"/>
              <a:t>user </a:t>
            </a:r>
            <a:r>
              <a:rPr lang="en-US" sz="1600" i="1" dirty="0" err="1" smtClean="0"/>
              <a:t>workarea</a:t>
            </a:r>
            <a:r>
              <a:rPr lang="en-US" sz="1600" dirty="0" smtClean="0"/>
              <a:t> (</a:t>
            </a:r>
            <a:r>
              <a:rPr lang="en-US" sz="1600" dirty="0" err="1" smtClean="0"/>
              <a:t>belum</a:t>
            </a:r>
            <a:r>
              <a:rPr lang="en-US" sz="1600" dirty="0" smtClean="0"/>
              <a:t> </a:t>
            </a:r>
            <a:r>
              <a:rPr lang="en-US" sz="1600" dirty="0" err="1" smtClean="0"/>
              <a:t>terdeposit</a:t>
            </a:r>
            <a:r>
              <a:rPr lang="en-US" sz="1600" dirty="0" smtClean="0"/>
              <a:t> </a:t>
            </a:r>
            <a:r>
              <a:rPr lang="en-US" sz="1600" dirty="0" err="1" smtClean="0"/>
              <a:t>atau</a:t>
            </a:r>
            <a:r>
              <a:rPr lang="en-US" sz="1600" dirty="0" smtClean="0"/>
              <a:t> </a:t>
            </a:r>
            <a:r>
              <a:rPr lang="en-US" sz="1600" dirty="0" err="1" smtClean="0"/>
              <a:t>sudah</a:t>
            </a:r>
            <a:r>
              <a:rPr lang="en-US" sz="1600" dirty="0" smtClean="0"/>
              <a:t> </a:t>
            </a:r>
            <a:r>
              <a:rPr lang="en-US" sz="1600" dirty="0" err="1" smtClean="0"/>
              <a:t>di</a:t>
            </a:r>
            <a:r>
              <a:rPr lang="en-US" sz="1600" i="1" dirty="0" err="1" smtClean="0"/>
              <a:t>review</a:t>
            </a:r>
            <a:r>
              <a:rPr lang="en-US" sz="1600" dirty="0" smtClean="0"/>
              <a:t> </a:t>
            </a:r>
            <a:r>
              <a:rPr lang="en-US" sz="1600" dirty="0" err="1" smtClean="0"/>
              <a:t>petugas</a:t>
            </a:r>
            <a:r>
              <a:rPr lang="en-US" sz="1600" dirty="0" smtClean="0"/>
              <a:t> </a:t>
            </a:r>
            <a:r>
              <a:rPr lang="en-US" sz="1600" dirty="0" err="1" smtClean="0"/>
              <a:t>dan</a:t>
            </a:r>
            <a:r>
              <a:rPr lang="en-US" sz="1600" dirty="0" smtClean="0"/>
              <a:t> </a:t>
            </a:r>
            <a:r>
              <a:rPr lang="en-US" sz="1600" dirty="0" err="1" smtClean="0"/>
              <a:t>di</a:t>
            </a:r>
            <a:r>
              <a:rPr lang="en-US" sz="1600" i="1" dirty="0" err="1" smtClean="0"/>
              <a:t>return</a:t>
            </a:r>
            <a:r>
              <a:rPr lang="en-US" sz="1600" dirty="0" smtClean="0"/>
              <a:t> </a:t>
            </a:r>
            <a:r>
              <a:rPr lang="en-US" sz="1600" dirty="0" err="1" smtClean="0"/>
              <a:t>karena</a:t>
            </a:r>
            <a:r>
              <a:rPr lang="en-US" sz="1600" dirty="0" smtClean="0"/>
              <a:t> </a:t>
            </a:r>
            <a:r>
              <a:rPr lang="en-US" sz="1600" dirty="0" err="1" smtClean="0"/>
              <a:t>ada</a:t>
            </a:r>
            <a:r>
              <a:rPr lang="en-US" sz="1600" dirty="0" smtClean="0"/>
              <a:t> </a:t>
            </a:r>
            <a:r>
              <a:rPr lang="en-US" sz="1600" dirty="0" err="1" smtClean="0"/>
              <a:t>kekurangan</a:t>
            </a:r>
            <a:r>
              <a:rPr lang="en-US" sz="1600" dirty="0" smtClean="0"/>
              <a:t>, </a:t>
            </a:r>
            <a:r>
              <a:rPr lang="en-US" sz="1600" dirty="0" err="1" smtClean="0"/>
              <a:t>cek</a:t>
            </a:r>
            <a:r>
              <a:rPr lang="en-US" sz="1600" dirty="0" smtClean="0"/>
              <a:t> </a:t>
            </a:r>
            <a:r>
              <a:rPr lang="en-US" sz="1600" dirty="0" err="1" smtClean="0"/>
              <a:t>di</a:t>
            </a:r>
            <a:r>
              <a:rPr lang="en-US" sz="1600" dirty="0" smtClean="0"/>
              <a:t> </a:t>
            </a:r>
            <a:r>
              <a:rPr lang="en-US" sz="1600" u="sng" spc="-10" dirty="0" smtClean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cs typeface="Calibri" panose="020F0502020204030204"/>
                <a:hlinkClick r:id="rId2"/>
              </a:rPr>
              <a:t>https://bit.ly/revdigilib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pic>
        <p:nvPicPr>
          <p:cNvPr id="7" name="Picture 6" descr="WhatsApp Image 2026-06-09 at 11.27.13.jpeg"/>
          <p:cNvPicPr>
            <a:picLocks noChangeAspect="1"/>
          </p:cNvPicPr>
          <p:nvPr/>
        </p:nvPicPr>
        <p:blipFill>
          <a:blip r:embed="rId3" cstate="print"/>
          <a:srcRect r="369" b="30000"/>
          <a:stretch>
            <a:fillRect/>
          </a:stretch>
        </p:blipFill>
        <p:spPr>
          <a:xfrm>
            <a:off x="1619671" y="1563638"/>
            <a:ext cx="6058959" cy="2232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800" y="339502"/>
            <a:ext cx="3312368" cy="307777"/>
          </a:xfrm>
        </p:spPr>
        <p:txBody>
          <a:bodyPr/>
          <a:lstStyle/>
          <a:p>
            <a:r>
              <a:rPr lang="en-ID" altLang="en-US" dirty="0" err="1" smtClean="0"/>
              <a:t>Cek</a:t>
            </a:r>
            <a:r>
              <a:rPr lang="en-ID" altLang="en-US" dirty="0" smtClean="0"/>
              <a:t> Status </a:t>
            </a:r>
            <a:r>
              <a:rPr lang="en-ID" altLang="en-US" dirty="0" err="1" smtClean="0"/>
              <a:t>Unggah</a:t>
            </a:r>
            <a:r>
              <a:rPr lang="en-ID" altLang="en-US" dirty="0" smtClean="0"/>
              <a:t> </a:t>
            </a:r>
            <a:r>
              <a:rPr lang="en-ID" altLang="en-US" dirty="0" err="1" smtClean="0"/>
              <a:t>Mandiri</a:t>
            </a:r>
            <a:endParaRPr lang="en-ID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485" y="944880"/>
            <a:ext cx="8387715" cy="4185920"/>
          </a:xfrm>
        </p:spPr>
        <p:txBody>
          <a:bodyPr>
            <a:noAutofit/>
          </a:bodyPr>
          <a:lstStyle/>
          <a:p>
            <a:pPr algn="ctr"/>
            <a:r>
              <a:rPr lang="en-ID" altLang="en-US" sz="1400" dirty="0" err="1" smtClean="0"/>
              <a:t>Cek</a:t>
            </a:r>
            <a:r>
              <a:rPr lang="en-ID" altLang="en-US" sz="1400" dirty="0" smtClean="0"/>
              <a:t> status </a:t>
            </a:r>
            <a:r>
              <a:rPr lang="en-ID" altLang="en-US" sz="1400" dirty="0" err="1" smtClean="0"/>
              <a:t>unggah</a:t>
            </a:r>
            <a:r>
              <a:rPr lang="en-ID" altLang="en-US" sz="1400" dirty="0" smtClean="0"/>
              <a:t> </a:t>
            </a:r>
            <a:r>
              <a:rPr lang="en-ID" altLang="en-US" sz="1400" dirty="0" err="1" smtClean="0"/>
              <a:t>mandiri</a:t>
            </a:r>
            <a:r>
              <a:rPr lang="en-ID" altLang="en-US" sz="1400" dirty="0" smtClean="0"/>
              <a:t> </a:t>
            </a:r>
            <a:r>
              <a:rPr lang="en-ID" altLang="en-US" sz="1400" dirty="0" err="1" smtClean="0"/>
              <a:t>dapat</a:t>
            </a:r>
            <a:r>
              <a:rPr lang="en-ID" altLang="en-US" sz="1400" dirty="0" smtClean="0"/>
              <a:t> </a:t>
            </a:r>
            <a:r>
              <a:rPr lang="en-ID" altLang="en-US" sz="1400" dirty="0" err="1" smtClean="0"/>
              <a:t>dilakukan</a:t>
            </a:r>
            <a:r>
              <a:rPr lang="en-ID" altLang="en-US" sz="1400" dirty="0" smtClean="0"/>
              <a:t> </a:t>
            </a:r>
            <a:r>
              <a:rPr lang="en-ID" altLang="en-US" sz="1400" dirty="0" err="1" smtClean="0"/>
              <a:t>lewat</a:t>
            </a:r>
            <a:r>
              <a:rPr lang="en-ID" altLang="en-US" sz="1400" dirty="0" smtClean="0"/>
              <a:t> </a:t>
            </a:r>
            <a:r>
              <a:rPr lang="en-ID" altLang="en-US" sz="1400" dirty="0" err="1" smtClean="0"/>
              <a:t>akun</a:t>
            </a:r>
            <a:r>
              <a:rPr lang="en-ID" altLang="en-US" sz="1400" dirty="0" smtClean="0"/>
              <a:t> </a:t>
            </a:r>
            <a:r>
              <a:rPr lang="en-ID" altLang="en-US" sz="1400" dirty="0" err="1" smtClean="0"/>
              <a:t>unggah</a:t>
            </a:r>
            <a:r>
              <a:rPr lang="en-ID" altLang="en-US" sz="1400" dirty="0" smtClean="0"/>
              <a:t> </a:t>
            </a:r>
            <a:r>
              <a:rPr lang="en-ID" altLang="en-US" sz="1400" dirty="0" err="1" smtClean="0"/>
              <a:t>mandiri</a:t>
            </a:r>
            <a:r>
              <a:rPr lang="en-ID" altLang="en-US" sz="1400" dirty="0" smtClean="0"/>
              <a:t> </a:t>
            </a:r>
            <a:r>
              <a:rPr lang="en-ID" altLang="en-US" sz="1400" dirty="0" err="1" smtClean="0"/>
              <a:t>masing–masing</a:t>
            </a:r>
            <a:r>
              <a:rPr lang="en-ID" altLang="en-US" sz="1400" dirty="0" smtClean="0"/>
              <a:t> </a:t>
            </a:r>
            <a:r>
              <a:rPr lang="en-ID" altLang="en-US" sz="1400" dirty="0" err="1" smtClean="0"/>
              <a:t>mahasiswa</a:t>
            </a:r>
            <a:endParaRPr lang="en-ID" altLang="en-US" sz="1400" dirty="0" smtClean="0"/>
          </a:p>
          <a:p>
            <a:endParaRPr lang="en-ID" altLang="en-US" dirty="0" smtClean="0">
              <a:solidFill>
                <a:srgbClr val="FF0000"/>
              </a:solidFill>
            </a:endParaRPr>
          </a:p>
          <a:p>
            <a:endParaRPr lang="en-ID" altLang="en-US" dirty="0" smtClean="0">
              <a:solidFill>
                <a:srgbClr val="FF0000"/>
              </a:solidFill>
            </a:endParaRPr>
          </a:p>
          <a:p>
            <a:endParaRPr lang="en-ID" alt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4155926"/>
            <a:ext cx="74888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/>
              <a:t>Contoh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unggah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mandiri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dalam</a:t>
            </a:r>
            <a:r>
              <a:rPr lang="en-US" sz="1600" b="1" dirty="0" smtClean="0"/>
              <a:t> status  </a:t>
            </a:r>
            <a:r>
              <a:rPr lang="en-US" sz="1600" b="1" i="1" dirty="0" smtClean="0"/>
              <a:t>Live Archive</a:t>
            </a:r>
            <a:r>
              <a:rPr lang="en-US" sz="1600" b="1" dirty="0" smtClean="0"/>
              <a:t>/ </a:t>
            </a:r>
            <a:r>
              <a:rPr lang="en-US" sz="1600" b="1" dirty="0" err="1" smtClean="0"/>
              <a:t>lolos</a:t>
            </a:r>
            <a:r>
              <a:rPr lang="en-US" sz="1600" b="1" dirty="0" smtClean="0"/>
              <a:t> </a:t>
            </a:r>
            <a:r>
              <a:rPr lang="en-US" sz="1600" b="1" i="1" dirty="0" smtClean="0"/>
              <a:t>Review</a:t>
            </a:r>
            <a:endParaRPr lang="en-US" sz="1600" b="1" i="1" dirty="0"/>
          </a:p>
        </p:txBody>
      </p:sp>
      <p:pic>
        <p:nvPicPr>
          <p:cNvPr id="7" name="Picture 6" descr="WhatsApp Image 2026-06-09 at 11.28.59.jpeg"/>
          <p:cNvPicPr>
            <a:picLocks noChangeAspect="1"/>
          </p:cNvPicPr>
          <p:nvPr/>
        </p:nvPicPr>
        <p:blipFill>
          <a:blip r:embed="rId2" cstate="print"/>
          <a:srcRect r="-846" b="30303"/>
          <a:stretch>
            <a:fillRect/>
          </a:stretch>
        </p:blipFill>
        <p:spPr>
          <a:xfrm>
            <a:off x="1475656" y="1635646"/>
            <a:ext cx="5901525" cy="2088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8526" y="0"/>
            <a:ext cx="8449938" cy="1133644"/>
          </a:xfrm>
          <a:prstGeom prst="rect">
            <a:avLst/>
          </a:prstGeom>
        </p:spPr>
        <p:txBody>
          <a:bodyPr vert="horz" wrap="square" lIns="0" tIns="1625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80"/>
              </a:spcBef>
            </a:pPr>
            <a:r>
              <a:rPr sz="4000" spc="-35" dirty="0" err="1">
                <a:solidFill>
                  <a:srgbClr val="252525"/>
                </a:solidFill>
              </a:rPr>
              <a:t>Penyerahan</a:t>
            </a:r>
            <a:r>
              <a:rPr sz="4000" spc="-20" dirty="0">
                <a:solidFill>
                  <a:srgbClr val="252525"/>
                </a:solidFill>
              </a:rPr>
              <a:t> </a:t>
            </a:r>
            <a:r>
              <a:rPr sz="4000" spc="-165" dirty="0" smtClean="0">
                <a:solidFill>
                  <a:srgbClr val="252525"/>
                </a:solidFill>
              </a:rPr>
              <a:t>TA</a:t>
            </a:r>
            <a:r>
              <a:rPr lang="en-US" sz="4000" spc="-165" dirty="0" smtClean="0">
                <a:solidFill>
                  <a:srgbClr val="252525"/>
                </a:solidFill>
              </a:rPr>
              <a:t> </a:t>
            </a:r>
            <a:r>
              <a:rPr lang="en-US" sz="4000" spc="-165" dirty="0" err="1" smtClean="0">
                <a:solidFill>
                  <a:srgbClr val="252525"/>
                </a:solidFill>
              </a:rPr>
              <a:t>Tercetak</a:t>
            </a:r>
            <a:endParaRPr sz="4000" dirty="0"/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lang="en-US" sz="1800" dirty="0" err="1" smtClean="0">
                <a:solidFill>
                  <a:srgbClr val="FF0000"/>
                </a:solidFill>
              </a:rPr>
              <a:t>Syarat</a:t>
            </a:r>
            <a:r>
              <a:rPr lang="en-US" sz="1800" dirty="0" smtClean="0">
                <a:solidFill>
                  <a:srgbClr val="FF0000"/>
                </a:solidFill>
              </a:rPr>
              <a:t> : </a:t>
            </a:r>
            <a:r>
              <a:rPr lang="en-US" sz="1800" dirty="0" err="1" smtClean="0">
                <a:solidFill>
                  <a:srgbClr val="FF0000"/>
                </a:solidFill>
              </a:rPr>
              <a:t>Sudah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>
                <a:solidFill>
                  <a:srgbClr val="FF0000"/>
                </a:solidFill>
              </a:rPr>
              <a:t>Lolos Review </a:t>
            </a:r>
            <a:r>
              <a:rPr lang="en-US" sz="1800" dirty="0" err="1">
                <a:solidFill>
                  <a:srgbClr val="FF0000"/>
                </a:solidFill>
              </a:rPr>
              <a:t>Unggah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Mandiri</a:t>
            </a:r>
            <a:endParaRPr sz="1800" dirty="0">
              <a:solidFill>
                <a:srgbClr val="FF0000"/>
              </a:solidFill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48589" y="1228153"/>
            <a:ext cx="1639570" cy="2192655"/>
            <a:chOff x="248589" y="1228153"/>
            <a:chExt cx="1639570" cy="219265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6981" y="2307858"/>
              <a:ext cx="1610098" cy="111241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8589" y="1761756"/>
              <a:ext cx="1635061" cy="113323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2679" y="1228153"/>
              <a:ext cx="1635061" cy="1133233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721461" y="1846541"/>
            <a:ext cx="157480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5" dirty="0">
                <a:solidFill>
                  <a:srgbClr val="FFFFFF"/>
                </a:solidFill>
                <a:latin typeface="Constantia" panose="02030602050306030303"/>
                <a:cs typeface="Constantia" panose="02030602050306030303"/>
              </a:rPr>
              <a:t>0</a:t>
            </a:r>
            <a:r>
              <a:rPr sz="1100" b="1" dirty="0">
                <a:solidFill>
                  <a:srgbClr val="FFFFFF"/>
                </a:solidFill>
                <a:latin typeface="Constantia" panose="02030602050306030303"/>
                <a:cs typeface="Constantia" panose="02030602050306030303"/>
              </a:rPr>
              <a:t>1</a:t>
            </a:r>
            <a:endParaRPr sz="1100">
              <a:latin typeface="Constantia" panose="02030602050306030303"/>
              <a:cs typeface="Constantia" panose="02030602050306030303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12571" y="2378938"/>
            <a:ext cx="174625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5" dirty="0">
                <a:solidFill>
                  <a:srgbClr val="FFFFFF"/>
                </a:solidFill>
                <a:latin typeface="Constantia" panose="02030602050306030303"/>
                <a:cs typeface="Constantia" panose="02030602050306030303"/>
              </a:rPr>
              <a:t>0</a:t>
            </a:r>
            <a:r>
              <a:rPr sz="1100" b="1" dirty="0">
                <a:solidFill>
                  <a:srgbClr val="FFFFFF"/>
                </a:solidFill>
                <a:latin typeface="Constantia" panose="02030602050306030303"/>
                <a:cs typeface="Constantia" panose="02030602050306030303"/>
              </a:rPr>
              <a:t>2</a:t>
            </a:r>
            <a:endParaRPr sz="1100">
              <a:latin typeface="Constantia" panose="02030602050306030303"/>
              <a:cs typeface="Constantia" panose="02030602050306030303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15111" y="2911347"/>
            <a:ext cx="170180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5" dirty="0">
                <a:solidFill>
                  <a:srgbClr val="FFFFFF"/>
                </a:solidFill>
                <a:latin typeface="Constantia" panose="02030602050306030303"/>
                <a:cs typeface="Constantia" panose="02030602050306030303"/>
              </a:rPr>
              <a:t>0</a:t>
            </a:r>
            <a:r>
              <a:rPr sz="1100" b="1" dirty="0">
                <a:solidFill>
                  <a:srgbClr val="FFFFFF"/>
                </a:solidFill>
                <a:latin typeface="Constantia" panose="02030602050306030303"/>
                <a:cs typeface="Constantia" panose="02030602050306030303"/>
              </a:rPr>
              <a:t>3</a:t>
            </a:r>
            <a:endParaRPr sz="1100">
              <a:latin typeface="Constantia" panose="02030602050306030303"/>
              <a:cs typeface="Constantia" panose="02030602050306030303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183041" y="1363984"/>
            <a:ext cx="5197271" cy="846386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60"/>
              </a:spcBef>
            </a:pPr>
            <a:r>
              <a:rPr sz="1600" b="1" spc="-5" dirty="0">
                <a:latin typeface="Arial" panose="020B0604020202020204"/>
                <a:cs typeface="Arial" panose="020B0604020202020204"/>
              </a:rPr>
              <a:t>BENDEL</a:t>
            </a:r>
            <a:r>
              <a:rPr sz="1600" b="1" spc="-55" dirty="0">
                <a:latin typeface="Arial" panose="020B0604020202020204"/>
                <a:cs typeface="Arial" panose="020B0604020202020204"/>
              </a:rPr>
              <a:t> </a:t>
            </a:r>
            <a:r>
              <a:rPr sz="1600" b="1" spc="-5" dirty="0">
                <a:latin typeface="Arial" panose="020B0604020202020204"/>
                <a:cs typeface="Arial" panose="020B0604020202020204"/>
              </a:rPr>
              <a:t>TUGAS</a:t>
            </a:r>
            <a:r>
              <a:rPr sz="1600" b="1" spc="-80" dirty="0">
                <a:latin typeface="Arial" panose="020B0604020202020204"/>
                <a:cs typeface="Arial" panose="020B0604020202020204"/>
              </a:rPr>
              <a:t> </a:t>
            </a:r>
            <a:r>
              <a:rPr sz="1600" b="1" spc="-5" dirty="0">
                <a:latin typeface="Arial" panose="020B0604020202020204"/>
                <a:cs typeface="Arial" panose="020B0604020202020204"/>
              </a:rPr>
              <a:t>AKHIR/ </a:t>
            </a:r>
            <a:r>
              <a:rPr sz="1600" b="1" spc="-5" dirty="0" smtClean="0">
                <a:latin typeface="Arial" panose="020B0604020202020204"/>
                <a:cs typeface="Arial" panose="020B0604020202020204"/>
              </a:rPr>
              <a:t>TESIS</a:t>
            </a:r>
            <a:r>
              <a:rPr sz="1600" b="1" spc="-5" dirty="0">
                <a:latin typeface="Arial" panose="020B0604020202020204"/>
                <a:cs typeface="Arial" panose="020B0604020202020204"/>
              </a:rPr>
              <a:t>/ </a:t>
            </a:r>
            <a:r>
              <a:rPr sz="1600" b="1" spc="-5" dirty="0" smtClean="0">
                <a:latin typeface="Arial" panose="020B0604020202020204"/>
                <a:cs typeface="Arial" panose="020B0604020202020204"/>
              </a:rPr>
              <a:t>DISERTASI</a:t>
            </a:r>
            <a:endParaRPr sz="1600" dirty="0">
              <a:latin typeface="Arial" panose="020B0604020202020204"/>
              <a:cs typeface="Arial" panose="020B0604020202020204"/>
            </a:endParaRPr>
          </a:p>
          <a:p>
            <a:pPr marL="156210">
              <a:lnSpc>
                <a:spcPct val="100000"/>
              </a:lnSpc>
              <a:spcBef>
                <a:spcPts val="115"/>
              </a:spcBef>
            </a:pPr>
            <a:r>
              <a:rPr sz="1200" spc="-5" dirty="0">
                <a:latin typeface="Calibri" panose="020F0502020204030204"/>
                <a:cs typeface="Calibri" panose="020F0502020204030204"/>
              </a:rPr>
              <a:t>Hardcover</a:t>
            </a:r>
            <a:endParaRPr sz="1200" dirty="0">
              <a:latin typeface="Calibri" panose="020F0502020204030204"/>
              <a:cs typeface="Calibri" panose="020F0502020204030204"/>
            </a:endParaRPr>
          </a:p>
          <a:p>
            <a:pPr marL="156210" marR="5080">
              <a:lnSpc>
                <a:spcPct val="100000"/>
              </a:lnSpc>
            </a:pPr>
            <a:r>
              <a:rPr sz="1200" spc="-5" dirty="0">
                <a:latin typeface="Calibri" panose="020F0502020204030204"/>
                <a:cs typeface="Calibri" panose="020F0502020204030204"/>
              </a:rPr>
              <a:t>Warna</a:t>
            </a:r>
            <a:r>
              <a:rPr sz="1200" dirty="0">
                <a:latin typeface="Calibri" panose="020F0502020204030204"/>
                <a:cs typeface="Calibri" panose="020F0502020204030204"/>
              </a:rPr>
              <a:t> </a:t>
            </a:r>
            <a:r>
              <a:rPr sz="1200" spc="-5" dirty="0">
                <a:latin typeface="Calibri" panose="020F0502020204030204"/>
                <a:cs typeface="Calibri" panose="020F0502020204030204"/>
              </a:rPr>
              <a:t>cover</a:t>
            </a:r>
            <a:r>
              <a:rPr sz="1200" dirty="0">
                <a:latin typeface="Calibri" panose="020F0502020204030204"/>
                <a:cs typeface="Calibri" panose="020F0502020204030204"/>
              </a:rPr>
              <a:t> </a:t>
            </a:r>
            <a:r>
              <a:rPr sz="1200" spc="-5" dirty="0">
                <a:latin typeface="Calibri" panose="020F0502020204030204"/>
                <a:cs typeface="Calibri" panose="020F0502020204030204"/>
              </a:rPr>
              <a:t>menyesuaikan</a:t>
            </a:r>
            <a:r>
              <a:rPr sz="1200" dirty="0">
                <a:latin typeface="Calibri" panose="020F0502020204030204"/>
                <a:cs typeface="Calibri" panose="020F0502020204030204"/>
              </a:rPr>
              <a:t> </a:t>
            </a:r>
            <a:r>
              <a:rPr sz="1200" spc="-5" dirty="0">
                <a:latin typeface="Calibri" panose="020F0502020204030204"/>
                <a:cs typeface="Calibri" panose="020F0502020204030204"/>
              </a:rPr>
              <a:t>dengan</a:t>
            </a:r>
            <a:r>
              <a:rPr sz="1200" dirty="0">
                <a:latin typeface="Calibri" panose="020F0502020204030204"/>
                <a:cs typeface="Calibri" panose="020F0502020204030204"/>
              </a:rPr>
              <a:t> </a:t>
            </a:r>
            <a:r>
              <a:rPr sz="1200" spc="-5" dirty="0">
                <a:latin typeface="Calibri" panose="020F0502020204030204"/>
                <a:cs typeface="Calibri" panose="020F0502020204030204"/>
              </a:rPr>
              <a:t>ketentuan jurusan/prodi. </a:t>
            </a:r>
            <a:r>
              <a:rPr sz="1200" spc="-220" dirty="0">
                <a:latin typeface="Calibri" panose="020F0502020204030204"/>
                <a:cs typeface="Calibri" panose="020F0502020204030204"/>
              </a:rPr>
              <a:t> </a:t>
            </a:r>
            <a:endParaRPr lang="en-US" sz="1200" spc="-220" dirty="0" smtClean="0">
              <a:latin typeface="Calibri" panose="020F0502020204030204"/>
              <a:cs typeface="Calibri" panose="020F0502020204030204"/>
            </a:endParaRPr>
          </a:p>
          <a:p>
            <a:pPr marL="156210" marR="5080">
              <a:lnSpc>
                <a:spcPct val="100000"/>
              </a:lnSpc>
            </a:pPr>
            <a:r>
              <a:rPr sz="1200" b="1" spc="-5" dirty="0" err="1" smtClean="0">
                <a:latin typeface="Calibri" panose="020F0502020204030204"/>
                <a:cs typeface="Calibri" panose="020F0502020204030204"/>
              </a:rPr>
              <a:t>Halaman</a:t>
            </a:r>
            <a:r>
              <a:rPr sz="1200" b="1" spc="-5" dirty="0" smtClean="0">
                <a:latin typeface="Calibri" panose="020F0502020204030204"/>
                <a:cs typeface="Calibri" panose="020F0502020204030204"/>
              </a:rPr>
              <a:t> </a:t>
            </a:r>
            <a:r>
              <a:rPr sz="1200" b="1" spc="-5" dirty="0">
                <a:latin typeface="Calibri" panose="020F0502020204030204"/>
                <a:cs typeface="Calibri" panose="020F0502020204030204"/>
              </a:rPr>
              <a:t>Pengesahan sudah ditandatangani lengkap </a:t>
            </a:r>
            <a:r>
              <a:rPr sz="1200" b="1" dirty="0">
                <a:latin typeface="Calibri" panose="020F0502020204030204"/>
                <a:cs typeface="Calibri" panose="020F0502020204030204"/>
              </a:rPr>
              <a:t>&amp; </a:t>
            </a:r>
            <a:r>
              <a:rPr sz="1200" b="1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1200" b="1" spc="-5" dirty="0">
                <a:latin typeface="Calibri" panose="020F0502020204030204"/>
                <a:cs typeface="Calibri" panose="020F0502020204030204"/>
              </a:rPr>
              <a:t>berstempel</a:t>
            </a:r>
            <a:r>
              <a:rPr sz="1200" b="1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1200" b="1" spc="-5" dirty="0">
                <a:latin typeface="Calibri" panose="020F0502020204030204"/>
                <a:cs typeface="Calibri" panose="020F0502020204030204"/>
              </a:rPr>
              <a:t>basah</a:t>
            </a:r>
            <a:endParaRPr sz="1200" b="1" dirty="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214546" y="2571750"/>
            <a:ext cx="5021750" cy="42255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910"/>
              </a:lnSpc>
              <a:spcBef>
                <a:spcPts val="95"/>
              </a:spcBef>
            </a:pPr>
            <a:r>
              <a:rPr sz="1600" b="1" spc="-5" dirty="0">
                <a:solidFill>
                  <a:srgbClr val="404040"/>
                </a:solidFill>
                <a:latin typeface="Calibri" panose="020F0502020204030204"/>
                <a:cs typeface="Calibri" panose="020F0502020204030204"/>
              </a:rPr>
              <a:t>NASKAH</a:t>
            </a:r>
            <a:r>
              <a:rPr sz="1600" b="1" spc="-50" dirty="0">
                <a:solidFill>
                  <a:srgbClr val="40404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lang="id-ID" sz="1600" b="1" spc="-5" dirty="0">
                <a:solidFill>
                  <a:srgbClr val="404040"/>
                </a:solidFill>
                <a:latin typeface="Calibri" panose="020F0502020204030204"/>
                <a:cs typeface="Calibri" panose="020F0502020204030204"/>
              </a:rPr>
              <a:t> KARYA (Bagi Yang Membuat Karya)</a:t>
            </a:r>
          </a:p>
          <a:p>
            <a:pPr marL="156210" marR="5080">
              <a:lnSpc>
                <a:spcPts val="1260"/>
              </a:lnSpc>
              <a:spcBef>
                <a:spcPts val="30"/>
              </a:spcBef>
            </a:pPr>
            <a:r>
              <a:rPr lang="en-US" sz="1200" spc="-5" dirty="0" err="1">
                <a:latin typeface="Calibri" panose="020F0502020204030204"/>
                <a:cs typeface="Calibri" panose="020F0502020204030204"/>
              </a:rPr>
              <a:t>Naskah</a:t>
            </a:r>
            <a:r>
              <a:rPr lang="en-US" sz="12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lang="id-ID" sz="1200" spc="-5" dirty="0">
                <a:latin typeface="Calibri" panose="020F0502020204030204"/>
                <a:cs typeface="Calibri" panose="020F0502020204030204"/>
              </a:rPr>
              <a:t>Karya </a:t>
            </a:r>
            <a:r>
              <a:rPr lang="en-US" sz="1200" spc="-5" dirty="0">
                <a:latin typeface="Calibri" panose="020F0502020204030204"/>
                <a:cs typeface="Calibri" panose="020F0502020204030204"/>
              </a:rPr>
              <a:t>cover </a:t>
            </a:r>
            <a:r>
              <a:rPr lang="en-US" sz="1200" spc="-5" dirty="0" err="1">
                <a:latin typeface="Calibri" panose="020F0502020204030204"/>
                <a:cs typeface="Calibri" panose="020F0502020204030204"/>
              </a:rPr>
              <a:t>nya</a:t>
            </a:r>
            <a:r>
              <a:rPr lang="en-US" sz="12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sz="1200" spc="-5" dirty="0" err="1">
                <a:latin typeface="Calibri" panose="020F0502020204030204"/>
                <a:cs typeface="Calibri" panose="020F0502020204030204"/>
              </a:rPr>
              <a:t>menyesuaikan</a:t>
            </a:r>
            <a:r>
              <a:rPr lang="en-US" sz="1200" spc="-5" dirty="0">
                <a:cs typeface="Calibri" panose="020F0502020204030204"/>
              </a:rPr>
              <a:t> </a:t>
            </a:r>
            <a:r>
              <a:rPr lang="en-US" sz="1200" spc="-5" dirty="0" err="1">
                <a:cs typeface="Calibri" panose="020F0502020204030204"/>
              </a:rPr>
              <a:t>dengan</a:t>
            </a:r>
            <a:r>
              <a:rPr lang="en-US" sz="1200" dirty="0">
                <a:cs typeface="Calibri" panose="020F0502020204030204"/>
              </a:rPr>
              <a:t> </a:t>
            </a:r>
            <a:r>
              <a:rPr lang="en-US" sz="1200" spc="-5" dirty="0" err="1">
                <a:cs typeface="Calibri" panose="020F0502020204030204"/>
              </a:rPr>
              <a:t>ketentuan</a:t>
            </a:r>
            <a:r>
              <a:rPr lang="en-US" sz="1200" spc="-5" dirty="0">
                <a:cs typeface="Calibri" panose="020F0502020204030204"/>
              </a:rPr>
              <a:t> </a:t>
            </a:r>
            <a:r>
              <a:rPr lang="en-US" sz="1200" spc="-5" dirty="0" err="1">
                <a:cs typeface="Calibri" panose="020F0502020204030204"/>
              </a:rPr>
              <a:t>jurusan</a:t>
            </a:r>
            <a:r>
              <a:rPr lang="en-US" sz="1200" spc="-5" dirty="0">
                <a:cs typeface="Calibri" panose="020F0502020204030204"/>
              </a:rPr>
              <a:t>/</a:t>
            </a:r>
            <a:r>
              <a:rPr lang="en-US" sz="1200" spc="-5" dirty="0" err="1">
                <a:cs typeface="Calibri" panose="020F0502020204030204"/>
              </a:rPr>
              <a:t>prodi</a:t>
            </a:r>
            <a:endParaRPr sz="1200" dirty="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214546" y="3214692"/>
            <a:ext cx="5381790" cy="10996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900"/>
              </a:lnSpc>
              <a:spcBef>
                <a:spcPts val="95"/>
              </a:spcBef>
            </a:pPr>
            <a:r>
              <a:rPr sz="1600" b="1" spc="-5" dirty="0">
                <a:latin typeface="Arial" panose="020B0604020202020204"/>
                <a:cs typeface="Arial" panose="020B0604020202020204"/>
              </a:rPr>
              <a:t>DVD</a:t>
            </a:r>
            <a:r>
              <a:rPr lang="en-US" sz="1600" b="1" spc="-5" dirty="0">
                <a:latin typeface="Arial" panose="020B0604020202020204"/>
                <a:cs typeface="Arial" panose="020B0604020202020204"/>
              </a:rPr>
              <a:t> </a:t>
            </a:r>
            <a:r>
              <a:rPr lang="id-ID" sz="1600" b="1" spc="-5" dirty="0" smtClean="0">
                <a:latin typeface="Arial" panose="020B0604020202020204"/>
                <a:cs typeface="Arial" panose="020B0604020202020204"/>
              </a:rPr>
              <a:t>/ </a:t>
            </a:r>
            <a:r>
              <a:rPr lang="en-US" sz="1600" b="1" spc="-5" dirty="0" err="1" smtClean="0">
                <a:latin typeface="Arial" panose="020B0604020202020204"/>
                <a:cs typeface="Arial" panose="020B0604020202020204"/>
              </a:rPr>
              <a:t>Flashdisk</a:t>
            </a:r>
            <a:r>
              <a:rPr lang="id-ID" sz="1600" b="1" spc="-5" dirty="0" smtClean="0">
                <a:latin typeface="Arial" panose="020B0604020202020204"/>
                <a:cs typeface="Arial" panose="020B0604020202020204"/>
              </a:rPr>
              <a:t> </a:t>
            </a:r>
            <a:r>
              <a:rPr lang="en-US" sz="1600" b="1" spc="-5" dirty="0" err="1">
                <a:latin typeface="Arial" panose="020B0604020202020204"/>
                <a:cs typeface="Arial" panose="020B0604020202020204"/>
              </a:rPr>
              <a:t>Karya</a:t>
            </a:r>
            <a:endParaRPr sz="1600" dirty="0">
              <a:latin typeface="Arial" panose="020B0604020202020204"/>
              <a:cs typeface="Arial" panose="020B0604020202020204"/>
            </a:endParaRPr>
          </a:p>
          <a:p>
            <a:pPr marL="130810" marR="5080">
              <a:lnSpc>
                <a:spcPts val="1260"/>
              </a:lnSpc>
              <a:spcBef>
                <a:spcPts val="20"/>
              </a:spcBef>
            </a:pPr>
            <a:r>
              <a:rPr sz="1200" spc="-5" dirty="0">
                <a:latin typeface="+mj-lt"/>
                <a:cs typeface="Arial MT"/>
              </a:rPr>
              <a:t>Ditempatkan</a:t>
            </a:r>
            <a:r>
              <a:rPr sz="1200" spc="5" dirty="0">
                <a:latin typeface="+mj-lt"/>
                <a:cs typeface="Arial MT"/>
              </a:rPr>
              <a:t> </a:t>
            </a:r>
            <a:r>
              <a:rPr sz="1200" spc="-5" dirty="0">
                <a:latin typeface="+mj-lt"/>
                <a:cs typeface="Arial MT"/>
              </a:rPr>
              <a:t>dalam</a:t>
            </a:r>
            <a:r>
              <a:rPr sz="1200" dirty="0">
                <a:latin typeface="+mj-lt"/>
                <a:cs typeface="Arial MT"/>
              </a:rPr>
              <a:t> </a:t>
            </a:r>
            <a:r>
              <a:rPr sz="1200" spc="-5" dirty="0">
                <a:latin typeface="+mj-lt"/>
                <a:cs typeface="Arial MT"/>
              </a:rPr>
              <a:t>wadah</a:t>
            </a:r>
            <a:r>
              <a:rPr sz="1200" spc="5" dirty="0">
                <a:latin typeface="+mj-lt"/>
                <a:cs typeface="Arial MT"/>
              </a:rPr>
              <a:t> </a:t>
            </a:r>
            <a:r>
              <a:rPr sz="1200" spc="-5" dirty="0">
                <a:latin typeface="+mj-lt"/>
                <a:cs typeface="Arial MT"/>
              </a:rPr>
              <a:t>yang</a:t>
            </a:r>
            <a:r>
              <a:rPr sz="1200" spc="5" dirty="0">
                <a:latin typeface="+mj-lt"/>
                <a:cs typeface="Arial MT"/>
              </a:rPr>
              <a:t> </a:t>
            </a:r>
            <a:r>
              <a:rPr sz="1200" spc="-5" dirty="0">
                <a:latin typeface="+mj-lt"/>
                <a:cs typeface="Arial MT"/>
              </a:rPr>
              <a:t>dilengkapi</a:t>
            </a:r>
            <a:r>
              <a:rPr sz="1200" spc="5" dirty="0">
                <a:latin typeface="+mj-lt"/>
                <a:cs typeface="Arial MT"/>
              </a:rPr>
              <a:t> </a:t>
            </a:r>
            <a:r>
              <a:rPr sz="1200" spc="-5" dirty="0">
                <a:latin typeface="+mj-lt"/>
                <a:cs typeface="Arial MT"/>
              </a:rPr>
              <a:t>cover</a:t>
            </a:r>
            <a:r>
              <a:rPr sz="1200" spc="5" dirty="0">
                <a:latin typeface="+mj-lt"/>
                <a:cs typeface="Arial MT"/>
              </a:rPr>
              <a:t> </a:t>
            </a:r>
            <a:r>
              <a:rPr sz="1200" spc="-5" dirty="0">
                <a:latin typeface="+mj-lt"/>
                <a:cs typeface="Arial MT"/>
              </a:rPr>
              <a:t>dalam</a:t>
            </a:r>
            <a:r>
              <a:rPr sz="1200" dirty="0">
                <a:latin typeface="+mj-lt"/>
                <a:cs typeface="Arial MT"/>
              </a:rPr>
              <a:t> &amp; </a:t>
            </a:r>
            <a:r>
              <a:rPr sz="1200" spc="-275" dirty="0">
                <a:latin typeface="+mj-lt"/>
                <a:cs typeface="Arial MT"/>
              </a:rPr>
              <a:t> </a:t>
            </a:r>
            <a:r>
              <a:rPr sz="1200" spc="-5" dirty="0">
                <a:latin typeface="+mj-lt"/>
                <a:cs typeface="Arial MT"/>
              </a:rPr>
              <a:t>cover</a:t>
            </a:r>
            <a:r>
              <a:rPr sz="1200" spc="-10" dirty="0">
                <a:latin typeface="+mj-lt"/>
                <a:cs typeface="Arial MT"/>
              </a:rPr>
              <a:t> </a:t>
            </a:r>
            <a:r>
              <a:rPr sz="1200" spc="-5" dirty="0">
                <a:latin typeface="+mj-lt"/>
                <a:cs typeface="Arial MT"/>
              </a:rPr>
              <a:t>luar.</a:t>
            </a:r>
            <a:endParaRPr sz="1200" dirty="0">
              <a:latin typeface="+mj-lt"/>
              <a:cs typeface="Arial MT"/>
            </a:endParaRPr>
          </a:p>
          <a:p>
            <a:pPr marL="130810">
              <a:lnSpc>
                <a:spcPts val="1215"/>
              </a:lnSpc>
            </a:pPr>
            <a:r>
              <a:rPr sz="1200" spc="-5" dirty="0" err="1">
                <a:latin typeface="+mj-lt"/>
                <a:cs typeface="Arial MT"/>
              </a:rPr>
              <a:t>Berisi</a:t>
            </a:r>
            <a:r>
              <a:rPr sz="1200" spc="-5" dirty="0">
                <a:latin typeface="+mj-lt"/>
                <a:cs typeface="Arial MT"/>
              </a:rPr>
              <a:t>:</a:t>
            </a:r>
            <a:endParaRPr sz="1200" dirty="0">
              <a:latin typeface="+mj-lt"/>
              <a:cs typeface="Arial MT"/>
            </a:endParaRPr>
          </a:p>
          <a:p>
            <a:pPr marL="130810" marR="14605">
              <a:lnSpc>
                <a:spcPct val="100000"/>
              </a:lnSpc>
              <a:spcBef>
                <a:spcPts val="5"/>
              </a:spcBef>
              <a:tabLst>
                <a:tab pos="287020" algn="l"/>
              </a:tabLst>
            </a:pPr>
            <a:r>
              <a:rPr lang="pt-BR" sz="1200" spc="-5" dirty="0">
                <a:latin typeface="Calibri" panose="020F0502020204030204"/>
                <a:cs typeface="Calibri" panose="020F0502020204030204"/>
              </a:rPr>
              <a:t>Khusus hasil</a:t>
            </a:r>
            <a:r>
              <a:rPr lang="pt-BR" sz="12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lang="pt-BR" sz="1200" spc="-5" dirty="0">
                <a:latin typeface="Calibri" panose="020F0502020204030204"/>
                <a:cs typeface="Calibri" panose="020F0502020204030204"/>
              </a:rPr>
              <a:t>karya</a:t>
            </a:r>
            <a:r>
              <a:rPr lang="pt-BR" sz="1200" dirty="0">
                <a:latin typeface="Calibri" panose="020F0502020204030204"/>
                <a:cs typeface="Calibri" panose="020F0502020204030204"/>
              </a:rPr>
              <a:t> </a:t>
            </a:r>
            <a:r>
              <a:rPr lang="pt-BR" sz="1200" spc="-5" dirty="0">
                <a:latin typeface="Calibri" panose="020F0502020204030204"/>
                <a:cs typeface="Calibri" panose="020F0502020204030204"/>
              </a:rPr>
              <a:t>penciptaan berupa audio atau audio visual</a:t>
            </a:r>
            <a:r>
              <a:rPr lang="en-US" sz="1200" spc="-5" dirty="0">
                <a:latin typeface="+mj-lt"/>
                <a:cs typeface="Arial MT"/>
              </a:rPr>
              <a:t> </a:t>
            </a:r>
            <a:r>
              <a:rPr sz="1200" spc="-5" dirty="0">
                <a:latin typeface="+mj-lt"/>
                <a:cs typeface="Arial MT"/>
              </a:rPr>
              <a:t>(mpeg, mp3, mp4,</a:t>
            </a:r>
            <a:r>
              <a:rPr sz="1200" dirty="0">
                <a:latin typeface="+mj-lt"/>
                <a:cs typeface="Arial MT"/>
              </a:rPr>
              <a:t> </a:t>
            </a:r>
            <a:r>
              <a:rPr sz="1200" dirty="0" err="1">
                <a:latin typeface="+mj-lt"/>
                <a:cs typeface="Arial MT"/>
              </a:rPr>
              <a:t>dll</a:t>
            </a:r>
            <a:r>
              <a:rPr sz="1200" dirty="0">
                <a:latin typeface="+mj-lt"/>
                <a:cs typeface="Arial MT"/>
              </a:rPr>
              <a:t>)</a:t>
            </a:r>
            <a:endParaRPr lang="en-US" sz="1200" dirty="0">
              <a:latin typeface="+mj-lt"/>
              <a:cs typeface="Arial MT"/>
            </a:endParaRPr>
          </a:p>
          <a:p>
            <a:pPr marL="130810" marR="14605">
              <a:lnSpc>
                <a:spcPct val="100000"/>
              </a:lnSpc>
              <a:spcBef>
                <a:spcPts val="5"/>
              </a:spcBef>
              <a:tabLst>
                <a:tab pos="287020" algn="l"/>
              </a:tabLst>
            </a:pPr>
            <a:endParaRPr lang="en-US" sz="800" dirty="0">
              <a:latin typeface="+mj-lt"/>
              <a:cs typeface="Arial MT"/>
            </a:endParaRPr>
          </a:p>
          <a:p>
            <a:pPr marL="130810" marR="14605">
              <a:lnSpc>
                <a:spcPct val="100000"/>
              </a:lnSpc>
              <a:spcBef>
                <a:spcPts val="5"/>
              </a:spcBef>
              <a:tabLst>
                <a:tab pos="287020" algn="l"/>
              </a:tabLst>
            </a:pPr>
            <a:endParaRPr sz="1400" b="1" dirty="0">
              <a:latin typeface="+mj-lt"/>
              <a:cs typeface="Arial MT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15616" y="1923678"/>
            <a:ext cx="656320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2000" spc="-5" dirty="0" smtClean="0">
                <a:solidFill>
                  <a:srgbClr val="000000"/>
                </a:solidFill>
              </a:rPr>
              <a:t>Informasi detail mengenai layanan penyerahan TA dapat di akses di :</a:t>
            </a:r>
          </a:p>
          <a:p>
            <a:pPr algn="ctr"/>
            <a:r>
              <a:rPr lang="id-ID" sz="2000" spc="-5" dirty="0" smtClean="0">
                <a:solidFill>
                  <a:srgbClr val="000000"/>
                </a:solidFill>
                <a:hlinkClick r:id="rId2"/>
              </a:rPr>
              <a:t>https://lib.isi.ac.id/layanan/bebas-pustaka/</a:t>
            </a:r>
            <a:endParaRPr lang="id-ID" sz="2000" spc="-5" dirty="0" smtClean="0">
              <a:solidFill>
                <a:srgbClr val="000000"/>
              </a:solidFill>
            </a:endParaRPr>
          </a:p>
          <a:p>
            <a:pPr algn="ctr"/>
            <a:endParaRPr lang="en-US" sz="2000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3540" y="195581"/>
            <a:ext cx="327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Roboto" panose="02000000000000000000" pitchFamily="2" charset="0"/>
                <a:ea typeface="Roboto" panose="02000000000000000000" pitchFamily="2" charset="0"/>
              </a:rPr>
              <a:t>Contoh</a:t>
            </a:r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 Cover </a:t>
            </a:r>
            <a:r>
              <a:rPr lang="en-US" b="1" dirty="0" err="1">
                <a:latin typeface="Roboto" panose="02000000000000000000" pitchFamily="2" charset="0"/>
                <a:ea typeface="Roboto" panose="02000000000000000000" pitchFamily="2" charset="0"/>
              </a:rPr>
              <a:t>Tugas</a:t>
            </a:r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 Akhir</a:t>
            </a:r>
          </a:p>
          <a:p>
            <a:endParaRPr lang="en-US" b="1" dirty="0"/>
          </a:p>
          <a:p>
            <a:endParaRPr lang="en-US" b="1" dirty="0"/>
          </a:p>
          <a:p>
            <a:endParaRPr lang="en-ID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429000" y="1123950"/>
            <a:ext cx="12382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ID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0156" y="1123950"/>
            <a:ext cx="1639576" cy="2335000"/>
          </a:xfrm>
          <a:prstGeom prst="rect">
            <a:avLst/>
          </a:prstGeom>
        </p:spPr>
      </p:pic>
      <p:pic>
        <p:nvPicPr>
          <p:cNvPr id="5529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9422" y="1123950"/>
            <a:ext cx="1637058" cy="2324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306" name="Picture 10" descr="C:\Users\LENOVO\Documents\FSP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2823" y="1180273"/>
            <a:ext cx="1671177" cy="2335443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223820" y="3723878"/>
            <a:ext cx="22322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>
                <a:latin typeface="Roboto" panose="02000000000000000000" pitchFamily="2" charset="0"/>
                <a:ea typeface="Roboto" panose="02000000000000000000" pitchFamily="2" charset="0"/>
              </a:rPr>
              <a:t>Cover </a:t>
            </a:r>
            <a:r>
              <a:rPr lang="en-US" sz="1200" b="1" dirty="0" err="1" smtClean="0">
                <a:latin typeface="Roboto" panose="02000000000000000000" pitchFamily="2" charset="0"/>
                <a:ea typeface="Roboto" panose="02000000000000000000" pitchFamily="2" charset="0"/>
              </a:rPr>
              <a:t>Tugas</a:t>
            </a:r>
            <a:r>
              <a:rPr lang="en-US" sz="1200" b="1" dirty="0" smtClean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200" b="1" dirty="0" err="1" smtClean="0">
                <a:latin typeface="Roboto" panose="02000000000000000000" pitchFamily="2" charset="0"/>
                <a:ea typeface="Roboto" panose="02000000000000000000" pitchFamily="2" charset="0"/>
              </a:rPr>
              <a:t>Akhir</a:t>
            </a:r>
            <a:r>
              <a:rPr lang="en-US" sz="1200" b="1" dirty="0" smtClean="0">
                <a:latin typeface="Roboto" panose="02000000000000000000" pitchFamily="2" charset="0"/>
                <a:ea typeface="Roboto" panose="02000000000000000000" pitchFamily="2" charset="0"/>
              </a:rPr>
              <a:t> FSRD</a:t>
            </a:r>
            <a:endParaRPr lang="en-US" sz="1200" dirty="0"/>
          </a:p>
        </p:txBody>
      </p:sp>
      <p:sp>
        <p:nvSpPr>
          <p:cNvPr id="12" name="Rectangle 11"/>
          <p:cNvSpPr/>
          <p:nvPr/>
        </p:nvSpPr>
        <p:spPr>
          <a:xfrm>
            <a:off x="2281827" y="3723877"/>
            <a:ext cx="22322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>
                <a:latin typeface="Roboto" panose="02000000000000000000" pitchFamily="2" charset="0"/>
                <a:ea typeface="Roboto" panose="02000000000000000000" pitchFamily="2" charset="0"/>
              </a:rPr>
              <a:t>Cover </a:t>
            </a:r>
            <a:r>
              <a:rPr lang="en-US" sz="1200" b="1" dirty="0" err="1" smtClean="0">
                <a:latin typeface="Roboto" panose="02000000000000000000" pitchFamily="2" charset="0"/>
                <a:ea typeface="Roboto" panose="02000000000000000000" pitchFamily="2" charset="0"/>
              </a:rPr>
              <a:t>Tugas</a:t>
            </a:r>
            <a:r>
              <a:rPr lang="en-US" sz="1200" b="1" dirty="0" smtClean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200" b="1" dirty="0" err="1" smtClean="0">
                <a:latin typeface="Roboto" panose="02000000000000000000" pitchFamily="2" charset="0"/>
                <a:ea typeface="Roboto" panose="02000000000000000000" pitchFamily="2" charset="0"/>
              </a:rPr>
              <a:t>Akhir</a:t>
            </a:r>
            <a:r>
              <a:rPr lang="en-US" sz="1200" b="1" dirty="0" smtClean="0">
                <a:latin typeface="Roboto" panose="02000000000000000000" pitchFamily="2" charset="0"/>
                <a:ea typeface="Roboto" panose="02000000000000000000" pitchFamily="2" charset="0"/>
              </a:rPr>
              <a:t> FSMR</a:t>
            </a:r>
            <a:endParaRPr lang="en-US" sz="1200" dirty="0"/>
          </a:p>
        </p:txBody>
      </p:sp>
      <p:sp>
        <p:nvSpPr>
          <p:cNvPr id="13" name="Rectangle 12"/>
          <p:cNvSpPr/>
          <p:nvPr/>
        </p:nvSpPr>
        <p:spPr>
          <a:xfrm>
            <a:off x="4432287" y="3723876"/>
            <a:ext cx="22322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>
                <a:latin typeface="Roboto" panose="02000000000000000000" pitchFamily="2" charset="0"/>
                <a:ea typeface="Roboto" panose="02000000000000000000" pitchFamily="2" charset="0"/>
              </a:rPr>
              <a:t>Cover </a:t>
            </a:r>
            <a:r>
              <a:rPr lang="en-US" sz="1200" b="1" dirty="0" err="1" smtClean="0">
                <a:latin typeface="Roboto" panose="02000000000000000000" pitchFamily="2" charset="0"/>
                <a:ea typeface="Roboto" panose="02000000000000000000" pitchFamily="2" charset="0"/>
              </a:rPr>
              <a:t>Tugas</a:t>
            </a:r>
            <a:r>
              <a:rPr lang="en-US" sz="1200" b="1" dirty="0" smtClean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200" b="1" dirty="0" err="1" smtClean="0">
                <a:latin typeface="Roboto" panose="02000000000000000000" pitchFamily="2" charset="0"/>
                <a:ea typeface="Roboto" panose="02000000000000000000" pitchFamily="2" charset="0"/>
              </a:rPr>
              <a:t>Akhir</a:t>
            </a:r>
            <a:r>
              <a:rPr lang="en-US" sz="1200" b="1" dirty="0" smtClean="0">
                <a:latin typeface="Roboto" panose="02000000000000000000" pitchFamily="2" charset="0"/>
                <a:ea typeface="Roboto" panose="02000000000000000000" pitchFamily="2" charset="0"/>
              </a:rPr>
              <a:t> FSP</a:t>
            </a:r>
            <a:endParaRPr lang="en-US" sz="1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76256" y="1123950"/>
            <a:ext cx="1723558" cy="2448091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572082" y="3723875"/>
            <a:ext cx="22322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>
                <a:latin typeface="Roboto" panose="02000000000000000000" pitchFamily="2" charset="0"/>
                <a:ea typeface="Roboto" panose="02000000000000000000" pitchFamily="2" charset="0"/>
              </a:rPr>
              <a:t>Cover </a:t>
            </a:r>
            <a:r>
              <a:rPr lang="id-ID" sz="1200" b="1" dirty="0" smtClean="0">
                <a:latin typeface="Roboto" panose="02000000000000000000" pitchFamily="2" charset="0"/>
                <a:ea typeface="Roboto" panose="02000000000000000000" pitchFamily="2" charset="0"/>
              </a:rPr>
              <a:t>TA Pasca Sarjana</a:t>
            </a:r>
            <a:endParaRPr lang="en-US" sz="1200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23190"/>
            <a:ext cx="6553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D" b="1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Contoh</a:t>
            </a:r>
            <a:r>
              <a:rPr lang="en-ID" b="1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2000" b="1" i="0" dirty="0" smtClean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LEMBAR PENGESAHAN </a:t>
            </a:r>
            <a:r>
              <a:rPr lang="en-ID" b="1" i="0" dirty="0" smtClean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yang </a:t>
            </a:r>
            <a:r>
              <a:rPr lang="en-ID" b="1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telah</a:t>
            </a:r>
            <a:r>
              <a:rPr lang="en-ID" b="1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b="1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dilengkapi</a:t>
            </a:r>
            <a:r>
              <a:rPr lang="en-ID" b="1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Kode Prodi dan </a:t>
            </a:r>
            <a:r>
              <a:rPr lang="en-ID" b="1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Nomor</a:t>
            </a:r>
            <a:r>
              <a:rPr lang="en-ID" b="1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NIDN </a:t>
            </a:r>
            <a:r>
              <a:rPr lang="en-ID" b="1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Dosen</a:t>
            </a:r>
            <a:r>
              <a:rPr lang="en-ID" b="1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. </a:t>
            </a:r>
            <a:r>
              <a:rPr lang="en-ID" b="1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Untuk</a:t>
            </a:r>
            <a:r>
              <a:rPr lang="en-ID" b="1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format tata </a:t>
            </a:r>
            <a:r>
              <a:rPr lang="en-ID" b="1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letak</a:t>
            </a:r>
            <a:r>
              <a:rPr lang="en-ID" b="1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dan tata </a:t>
            </a:r>
            <a:r>
              <a:rPr lang="en-ID" b="1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bahasa</a:t>
            </a:r>
            <a:r>
              <a:rPr lang="en-ID" b="1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b="1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dipersilahkan</a:t>
            </a:r>
            <a:r>
              <a:rPr lang="en-ID" b="1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b="1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menyesuaikan</a:t>
            </a:r>
            <a:r>
              <a:rPr lang="en-ID" b="1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b="1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kebijakan</a:t>
            </a:r>
            <a:r>
              <a:rPr lang="en-ID" b="1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masing-masing </a:t>
            </a:r>
            <a:r>
              <a:rPr lang="en-ID" b="1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prodi</a:t>
            </a:r>
            <a:r>
              <a:rPr lang="en-ID" b="1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/</a:t>
            </a:r>
            <a:r>
              <a:rPr lang="en-ID" b="1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jurusan</a:t>
            </a:r>
            <a:endParaRPr lang="en-ID" b="1" i="0" dirty="0">
              <a:solidFill>
                <a:srgbClr val="222222"/>
              </a:solidFill>
              <a:effectLst/>
              <a:latin typeface="Roboto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60065" y="1491860"/>
            <a:ext cx="2514592" cy="33527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20" y="2283718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b="1" dirty="0" smtClean="0"/>
              <a:t>Sudah ada </a:t>
            </a:r>
            <a:r>
              <a:rPr lang="en-US" b="1" dirty="0" err="1" smtClean="0"/>
              <a:t>stempel</a:t>
            </a:r>
            <a:r>
              <a:rPr lang="en-US" b="1" dirty="0" smtClean="0"/>
              <a:t> </a:t>
            </a:r>
            <a:r>
              <a:rPr lang="en-US" b="1" dirty="0" err="1" smtClean="0"/>
              <a:t>basah</a:t>
            </a:r>
            <a:endParaRPr lang="en-US" b="1" dirty="0"/>
          </a:p>
        </p:txBody>
      </p:sp>
      <p:sp>
        <p:nvSpPr>
          <p:cNvPr id="5" name="Rounded Rectangle 4"/>
          <p:cNvSpPr/>
          <p:nvPr/>
        </p:nvSpPr>
        <p:spPr>
          <a:xfrm>
            <a:off x="3203848" y="4155926"/>
            <a:ext cx="792088" cy="57606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830" y="339090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D" b="1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Contoh</a:t>
            </a:r>
            <a:r>
              <a:rPr lang="en-ID" b="1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Cover </a:t>
            </a:r>
            <a:r>
              <a:rPr lang="en-ID" b="1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Karya</a:t>
            </a:r>
            <a:r>
              <a:rPr lang="en-ID" b="1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b="1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Berbentuk</a:t>
            </a:r>
            <a:r>
              <a:rPr lang="en-ID" b="1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b="1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Cetak</a:t>
            </a:r>
            <a:endParaRPr lang="en-ID" b="1" i="0" dirty="0">
              <a:solidFill>
                <a:srgbClr val="222222"/>
              </a:solidFill>
              <a:effectLst/>
              <a:latin typeface="Roboto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27809" y="843280"/>
            <a:ext cx="3111861" cy="4127103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930" y="186055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D" b="1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Contoh</a:t>
            </a:r>
            <a:r>
              <a:rPr lang="en-ID" b="1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Cover </a:t>
            </a:r>
            <a:r>
              <a:rPr lang="en-ID" b="1" i="0" dirty="0" smtClean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DVD </a:t>
            </a:r>
            <a:r>
              <a:rPr lang="en-ID" b="1" i="0" dirty="0" err="1" smtClean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Karya</a:t>
            </a:r>
            <a:r>
              <a:rPr lang="en-ID" b="1" i="0" dirty="0" smtClean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/ </a:t>
            </a:r>
            <a:r>
              <a:rPr lang="en-ID" b="1" i="0" dirty="0" err="1" smtClean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Flashdisk</a:t>
            </a:r>
            <a:r>
              <a:rPr lang="en-ID" b="1" i="0" dirty="0" smtClean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.</a:t>
            </a:r>
            <a:endParaRPr lang="en-ID" b="1" i="0" dirty="0">
              <a:solidFill>
                <a:srgbClr val="222222"/>
              </a:solidFill>
              <a:effectLst/>
              <a:latin typeface="Roboto" panose="02000000000000000000" pitchFamily="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627534"/>
            <a:ext cx="2455682" cy="3629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2226" name="Picture 2" descr="C:\Users\LENOVO\Documents\Cover pengumpulan Flasdisk.jpeg"/>
          <p:cNvPicPr>
            <a:picLocks noChangeAspect="1" noChangeArrowheads="1"/>
          </p:cNvPicPr>
          <p:nvPr/>
        </p:nvPicPr>
        <p:blipFill>
          <a:blip r:embed="rId3" cstate="print"/>
          <a:srcRect l="-417" t="398"/>
          <a:stretch>
            <a:fillRect/>
          </a:stretch>
        </p:blipFill>
        <p:spPr bwMode="auto">
          <a:xfrm>
            <a:off x="3923928" y="771550"/>
            <a:ext cx="4399336" cy="3168352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899592" y="4371950"/>
            <a:ext cx="2044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D" b="1" dirty="0" smtClean="0">
                <a:solidFill>
                  <a:srgbClr val="222222"/>
                </a:solidFill>
                <a:latin typeface="Roboto" panose="02000000000000000000" pitchFamily="2" charset="0"/>
              </a:rPr>
              <a:t>Cover DVD </a:t>
            </a:r>
            <a:r>
              <a:rPr lang="en-ID" b="1" dirty="0" err="1" smtClean="0">
                <a:solidFill>
                  <a:srgbClr val="222222"/>
                </a:solidFill>
                <a:latin typeface="Roboto" panose="02000000000000000000" pitchFamily="2" charset="0"/>
              </a:rPr>
              <a:t>Karya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292080" y="4155926"/>
            <a:ext cx="18646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D" b="1" dirty="0" smtClean="0">
                <a:solidFill>
                  <a:srgbClr val="222222"/>
                </a:solidFill>
                <a:latin typeface="Roboto" panose="02000000000000000000" pitchFamily="2" charset="0"/>
              </a:rPr>
              <a:t>Cover </a:t>
            </a:r>
            <a:r>
              <a:rPr lang="en-ID" b="1" dirty="0" err="1" smtClean="0">
                <a:solidFill>
                  <a:srgbClr val="222222"/>
                </a:solidFill>
                <a:latin typeface="Roboto" panose="02000000000000000000" pitchFamily="2" charset="0"/>
              </a:rPr>
              <a:t>Flashdisk</a:t>
            </a:r>
            <a:endParaRPr lang="en-US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26164" y="147548"/>
            <a:ext cx="3388360" cy="130484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2800" spc="-50" dirty="0">
                <a:solidFill>
                  <a:srgbClr val="000000"/>
                </a:solidFill>
              </a:rPr>
              <a:t>Tempat</a:t>
            </a:r>
            <a:r>
              <a:rPr sz="2800" spc="-20" dirty="0">
                <a:solidFill>
                  <a:srgbClr val="000000"/>
                </a:solidFill>
              </a:rPr>
              <a:t> </a:t>
            </a:r>
            <a:r>
              <a:rPr sz="2800" spc="-25" dirty="0" err="1">
                <a:solidFill>
                  <a:srgbClr val="000000"/>
                </a:solidFill>
              </a:rPr>
              <a:t>Penyerahan</a:t>
            </a:r>
            <a:r>
              <a:rPr sz="2800" spc="-15" dirty="0">
                <a:solidFill>
                  <a:srgbClr val="000000"/>
                </a:solidFill>
              </a:rPr>
              <a:t> </a:t>
            </a:r>
            <a:r>
              <a:rPr sz="2800" spc="-120" dirty="0" smtClean="0">
                <a:solidFill>
                  <a:srgbClr val="000000"/>
                </a:solidFill>
              </a:rPr>
              <a:t>TA </a:t>
            </a:r>
            <a:r>
              <a:rPr sz="2800" spc="-120" dirty="0" err="1" smtClean="0">
                <a:solidFill>
                  <a:srgbClr val="000000"/>
                </a:solidFill>
              </a:rPr>
              <a:t>Tercetak</a:t>
            </a:r>
            <a:r>
              <a:rPr sz="2800" spc="-120" dirty="0" smtClean="0">
                <a:solidFill>
                  <a:srgbClr val="000000"/>
                </a:solidFill>
              </a:rPr>
              <a:t> </a:t>
            </a:r>
            <a:r>
              <a:rPr lang="en-ID" sz="2800" spc="-120" dirty="0" smtClean="0">
                <a:solidFill>
                  <a:srgbClr val="000000"/>
                </a:solidFill>
              </a:rPr>
              <a:t>Di </a:t>
            </a:r>
            <a:r>
              <a:rPr lang="en-ID" sz="2800" spc="-120" dirty="0" err="1" smtClean="0">
                <a:solidFill>
                  <a:srgbClr val="000000"/>
                </a:solidFill>
              </a:rPr>
              <a:t>Ruang</a:t>
            </a:r>
            <a:r>
              <a:rPr lang="en-ID" sz="2800" spc="-120" dirty="0" smtClean="0">
                <a:solidFill>
                  <a:srgbClr val="000000"/>
                </a:solidFill>
              </a:rPr>
              <a:t> </a:t>
            </a:r>
            <a:r>
              <a:rPr lang="en-ID" sz="2800" spc="-120" dirty="0" err="1" smtClean="0">
                <a:solidFill>
                  <a:srgbClr val="000000"/>
                </a:solidFill>
              </a:rPr>
              <a:t>Karya</a:t>
            </a:r>
            <a:r>
              <a:rPr lang="en-ID" sz="2800" spc="-120" dirty="0" smtClean="0">
                <a:solidFill>
                  <a:srgbClr val="000000"/>
                </a:solidFill>
              </a:rPr>
              <a:t> </a:t>
            </a:r>
            <a:r>
              <a:rPr lang="en-ID" sz="2800" spc="-120" dirty="0" err="1" smtClean="0">
                <a:solidFill>
                  <a:srgbClr val="000000"/>
                </a:solidFill>
              </a:rPr>
              <a:t>Tulis</a:t>
            </a:r>
            <a:r>
              <a:rPr lang="en-ID" sz="2800" spc="-120" dirty="0" smtClean="0">
                <a:solidFill>
                  <a:srgbClr val="000000"/>
                </a:solidFill>
              </a:rPr>
              <a:t> </a:t>
            </a:r>
            <a:r>
              <a:rPr lang="en-ID" sz="2800" spc="-120" dirty="0" err="1" smtClean="0">
                <a:solidFill>
                  <a:srgbClr val="000000"/>
                </a:solidFill>
              </a:rPr>
              <a:t>Lantai</a:t>
            </a:r>
            <a:r>
              <a:rPr lang="en-ID" sz="2800" spc="-120" dirty="0" smtClean="0">
                <a:solidFill>
                  <a:srgbClr val="000000"/>
                </a:solidFill>
              </a:rPr>
              <a:t> </a:t>
            </a:r>
            <a:r>
              <a:rPr lang="en-ID" sz="2800" spc="-120" dirty="0">
                <a:solidFill>
                  <a:srgbClr val="000000"/>
                </a:solidFill>
              </a:rPr>
              <a:t>2 (dua)</a:t>
            </a:r>
            <a:endParaRPr sz="2800" dirty="0"/>
          </a:p>
        </p:txBody>
      </p:sp>
      <p:sp>
        <p:nvSpPr>
          <p:cNvPr id="4" name="object 4"/>
          <p:cNvSpPr txBox="1"/>
          <p:nvPr/>
        </p:nvSpPr>
        <p:spPr>
          <a:xfrm>
            <a:off x="5652120" y="1635646"/>
            <a:ext cx="3096344" cy="197810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1400" spc="-5" dirty="0" err="1">
                <a:cs typeface="Bahnschrift" panose="020B0502040204020203"/>
              </a:rPr>
              <a:t>Naskah</a:t>
            </a:r>
            <a:r>
              <a:rPr sz="1400" spc="120" dirty="0">
                <a:cs typeface="Bahnschrift" panose="020B0502040204020203"/>
              </a:rPr>
              <a:t> </a:t>
            </a:r>
            <a:r>
              <a:rPr sz="1400" spc="-5" dirty="0" smtClean="0">
                <a:cs typeface="Bahnschrift" panose="020B0502040204020203"/>
              </a:rPr>
              <a:t>TA</a:t>
            </a:r>
            <a:r>
              <a:rPr lang="en-US" sz="1400" spc="-5" dirty="0" smtClean="0">
                <a:cs typeface="Bahnschrift" panose="020B0502040204020203"/>
              </a:rPr>
              <a:t> </a:t>
            </a:r>
            <a:r>
              <a:rPr lang="en-US" sz="1400" spc="-5" dirty="0" err="1" smtClean="0">
                <a:cs typeface="Bahnschrift" panose="020B0502040204020203"/>
              </a:rPr>
              <a:t>tercetak</a:t>
            </a:r>
            <a:r>
              <a:rPr sz="1400" spc="-5" dirty="0" smtClean="0">
                <a:cs typeface="Bahnschrift" panose="020B0502040204020203"/>
              </a:rPr>
              <a:t>,</a:t>
            </a:r>
            <a:r>
              <a:rPr sz="1400" spc="120" dirty="0" smtClean="0">
                <a:cs typeface="Bahnschrift" panose="020B0502040204020203"/>
              </a:rPr>
              <a:t> </a:t>
            </a:r>
            <a:r>
              <a:rPr sz="1400" spc="-5" dirty="0" err="1">
                <a:cs typeface="Bahnschrift" panose="020B0502040204020203"/>
              </a:rPr>
              <a:t>naskah</a:t>
            </a:r>
            <a:r>
              <a:rPr sz="1400" spc="-5" dirty="0">
                <a:cs typeface="Bahnschrift" panose="020B0502040204020203"/>
              </a:rPr>
              <a:t> </a:t>
            </a:r>
            <a:r>
              <a:rPr sz="1400" spc="-5" dirty="0" smtClean="0">
                <a:cs typeface="Bahnschrift" panose="020B0502040204020203"/>
              </a:rPr>
              <a:t>DVD </a:t>
            </a:r>
            <a:r>
              <a:rPr lang="en-US" sz="1400" spc="-225" dirty="0" err="1" smtClean="0">
                <a:cs typeface="Bahnschrift" panose="020B0502040204020203"/>
              </a:rPr>
              <a:t>karya</a:t>
            </a:r>
            <a:r>
              <a:rPr lang="en-US" sz="1400" spc="-225" dirty="0" smtClean="0">
                <a:cs typeface="Bahnschrift" panose="020B0502040204020203"/>
              </a:rPr>
              <a:t>,</a:t>
            </a:r>
            <a:r>
              <a:rPr sz="1400" spc="-225" dirty="0" smtClean="0">
                <a:cs typeface="Bahnschrift" panose="020B0502040204020203"/>
              </a:rPr>
              <a:t>  </a:t>
            </a:r>
            <a:r>
              <a:rPr lang="id-ID" sz="1400" spc="-5" dirty="0" smtClean="0">
                <a:cs typeface="Bahnschrift" panose="020B0502040204020203"/>
              </a:rPr>
              <a:t> /</a:t>
            </a:r>
            <a:r>
              <a:rPr lang="id-ID" sz="1400" dirty="0" smtClean="0">
                <a:cs typeface="Bahnschrift" panose="020B0502040204020203"/>
              </a:rPr>
              <a:t> </a:t>
            </a:r>
            <a:r>
              <a:rPr sz="1400" spc="-5" dirty="0" err="1" smtClean="0">
                <a:cs typeface="Bahnschrift" panose="020B0502040204020203"/>
              </a:rPr>
              <a:t>Flashdisk</a:t>
            </a:r>
            <a:r>
              <a:rPr sz="1400" spc="-5" dirty="0" smtClean="0">
                <a:cs typeface="Bahnschrift" panose="020B0502040204020203"/>
              </a:rPr>
              <a:t> </a:t>
            </a:r>
            <a:r>
              <a:rPr sz="1400" spc="-5" dirty="0" err="1">
                <a:cs typeface="Bahnschrift" panose="020B0502040204020203"/>
              </a:rPr>
              <a:t>karya</a:t>
            </a:r>
            <a:r>
              <a:rPr sz="1400" spc="-5" dirty="0">
                <a:cs typeface="Bahnschrift" panose="020B0502040204020203"/>
              </a:rPr>
              <a:t> </a:t>
            </a:r>
            <a:r>
              <a:rPr sz="1400" dirty="0">
                <a:cs typeface="Bahnschrift" panose="020B0502040204020203"/>
              </a:rPr>
              <a:t> </a:t>
            </a:r>
            <a:r>
              <a:rPr lang="en-US" sz="1400" spc="-5" dirty="0" err="1">
                <a:cs typeface="Bahnschrift" panose="020B0502040204020203"/>
              </a:rPr>
              <a:t>diserahkan</a:t>
            </a:r>
            <a:r>
              <a:rPr lang="en-US" sz="1400" spc="-5" dirty="0">
                <a:cs typeface="Bahnschrift" panose="020B0502040204020203"/>
              </a:rPr>
              <a:t> </a:t>
            </a:r>
            <a:r>
              <a:rPr lang="en-US" sz="1400" spc="-5" dirty="0" err="1">
                <a:cs typeface="Bahnschrift" panose="020B0502040204020203"/>
              </a:rPr>
              <a:t>kepada</a:t>
            </a:r>
            <a:r>
              <a:rPr lang="en-US" sz="1400" spc="-5" dirty="0">
                <a:cs typeface="Bahnschrift" panose="020B0502040204020203"/>
              </a:rPr>
              <a:t> </a:t>
            </a:r>
            <a:r>
              <a:rPr lang="en-US" sz="1400" spc="-5" dirty="0" err="1">
                <a:cs typeface="Bahnschrift" panose="020B0502040204020203"/>
              </a:rPr>
              <a:t>petugas</a:t>
            </a:r>
            <a:r>
              <a:rPr lang="en-US" sz="1400" spc="-5" dirty="0">
                <a:cs typeface="Bahnschrift" panose="020B0502040204020203"/>
              </a:rPr>
              <a:t>, dan </a:t>
            </a:r>
            <a:r>
              <a:rPr lang="en-US" sz="1400" spc="-5" dirty="0" err="1">
                <a:cs typeface="Bahnschrift" panose="020B0502040204020203"/>
              </a:rPr>
              <a:t>petugas</a:t>
            </a:r>
            <a:r>
              <a:rPr lang="en-US" sz="1400" spc="-5" dirty="0">
                <a:cs typeface="Bahnschrift" panose="020B0502040204020203"/>
              </a:rPr>
              <a:t> </a:t>
            </a:r>
            <a:r>
              <a:rPr lang="en-US" sz="1400" spc="-5" dirty="0" err="1">
                <a:cs typeface="Bahnschrift" panose="020B0502040204020203"/>
              </a:rPr>
              <a:t>akan</a:t>
            </a:r>
            <a:r>
              <a:rPr lang="en-US" sz="1400" spc="-5" dirty="0">
                <a:cs typeface="Bahnschrift" panose="020B0502040204020203"/>
              </a:rPr>
              <a:t> </a:t>
            </a:r>
            <a:r>
              <a:rPr lang="en-US" sz="1400" spc="-5" dirty="0" err="1">
                <a:cs typeface="Bahnschrift" panose="020B0502040204020203"/>
              </a:rPr>
              <a:t>mengecek</a:t>
            </a:r>
            <a:r>
              <a:rPr lang="en-US" sz="1400" spc="-5" dirty="0">
                <a:cs typeface="Bahnschrift" panose="020B0502040204020203"/>
              </a:rPr>
              <a:t> link </a:t>
            </a:r>
            <a:r>
              <a:rPr lang="en-US" sz="1400" spc="-5" dirty="0"/>
              <a:t>lolos review </a:t>
            </a:r>
            <a:r>
              <a:rPr lang="en-US" sz="1400" spc="-5" dirty="0" err="1"/>
              <a:t>unggah</a:t>
            </a:r>
            <a:r>
              <a:rPr lang="en-US" sz="1400" spc="-5" dirty="0"/>
              <a:t> </a:t>
            </a:r>
            <a:r>
              <a:rPr lang="en-US" sz="1400" spc="-5" dirty="0" err="1"/>
              <a:t>mandiri</a:t>
            </a:r>
            <a:r>
              <a:rPr lang="en-US" sz="1400" spc="-5" dirty="0"/>
              <a:t> yang </a:t>
            </a:r>
            <a:r>
              <a:rPr lang="en-US" sz="1400" spc="-5" dirty="0" err="1"/>
              <a:t>dituliskan</a:t>
            </a:r>
            <a:r>
              <a:rPr lang="en-US" sz="1400" spc="-5" dirty="0"/>
              <a:t> </a:t>
            </a:r>
            <a:r>
              <a:rPr lang="en-US" sz="1400" spc="-5" dirty="0" err="1"/>
              <a:t>oleh</a:t>
            </a:r>
            <a:r>
              <a:rPr lang="en-US" sz="1400" spc="-5" dirty="0"/>
              <a:t> </a:t>
            </a:r>
            <a:r>
              <a:rPr lang="en-US" sz="1400" spc="-5" dirty="0" err="1" smtClean="0"/>
              <a:t>calon</a:t>
            </a:r>
            <a:r>
              <a:rPr lang="en-US" sz="1400" spc="-5" dirty="0" smtClean="0"/>
              <a:t> </a:t>
            </a:r>
            <a:r>
              <a:rPr lang="en-US" sz="1400" spc="-5" dirty="0" err="1" smtClean="0"/>
              <a:t>mahasiswa</a:t>
            </a:r>
            <a:r>
              <a:rPr lang="en-US" sz="1400" spc="-5" dirty="0" smtClean="0"/>
              <a:t> </a:t>
            </a:r>
            <a:r>
              <a:rPr lang="en-US" sz="1400" spc="-5" dirty="0" err="1" smtClean="0"/>
              <a:t>yudisium</a:t>
            </a:r>
            <a:r>
              <a:rPr lang="en-US" sz="1400" spc="-5" dirty="0" smtClean="0"/>
              <a:t> </a:t>
            </a:r>
            <a:r>
              <a:rPr lang="en-US" sz="1400" spc="-5" dirty="0" err="1" smtClean="0"/>
              <a:t>di</a:t>
            </a:r>
            <a:r>
              <a:rPr lang="en-US" sz="1400" spc="-5" dirty="0" smtClean="0"/>
              <a:t> </a:t>
            </a:r>
            <a:r>
              <a:rPr lang="en-US" sz="1400" spc="-5" dirty="0" err="1"/>
              <a:t>halaman</a:t>
            </a:r>
            <a:r>
              <a:rPr lang="en-US" sz="1400" spc="-5" dirty="0"/>
              <a:t> </a:t>
            </a:r>
            <a:r>
              <a:rPr lang="en-US" sz="1400" spc="-5" dirty="0" err="1"/>
              <a:t>setelah</a:t>
            </a:r>
            <a:r>
              <a:rPr lang="en-US" sz="1400" spc="-5" dirty="0"/>
              <a:t> cover </a:t>
            </a:r>
            <a:r>
              <a:rPr lang="en-US" sz="1400" spc="-5" dirty="0" err="1"/>
              <a:t>naskah</a:t>
            </a:r>
            <a:r>
              <a:rPr lang="en-US" sz="1400" spc="-5" dirty="0"/>
              <a:t> </a:t>
            </a:r>
            <a:r>
              <a:rPr lang="en-US" sz="1400" spc="-5" dirty="0" smtClean="0"/>
              <a:t>TA </a:t>
            </a:r>
            <a:r>
              <a:rPr lang="en-US" sz="1400" spc="-5" dirty="0" err="1" smtClean="0"/>
              <a:t>tercetak</a:t>
            </a:r>
            <a:r>
              <a:rPr lang="en-US" sz="1400" spc="-5" dirty="0" smtClean="0"/>
              <a:t>.</a:t>
            </a:r>
            <a:endParaRPr lang="en-US" sz="1400" spc="-5" dirty="0"/>
          </a:p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lang="en-US" sz="1400" spc="-5" dirty="0" err="1"/>
              <a:t>Contoh</a:t>
            </a:r>
            <a:r>
              <a:rPr lang="en-US" sz="1400" spc="-5" dirty="0"/>
              <a:t> </a:t>
            </a:r>
            <a:r>
              <a:rPr lang="en-US" sz="1400" spc="-5" dirty="0">
                <a:cs typeface="Bahnschrift" panose="020B0502040204020203"/>
              </a:rPr>
              <a:t>link </a:t>
            </a:r>
            <a:r>
              <a:rPr lang="en-US" sz="1400" spc="-5" dirty="0"/>
              <a:t>lolos review </a:t>
            </a:r>
            <a:r>
              <a:rPr lang="en-US" sz="1400" spc="-5" dirty="0" err="1"/>
              <a:t>unggah</a:t>
            </a:r>
            <a:r>
              <a:rPr lang="en-US" sz="1400" spc="-5" dirty="0"/>
              <a:t> </a:t>
            </a:r>
            <a:r>
              <a:rPr lang="en-US" sz="1400" spc="-5" dirty="0" err="1"/>
              <a:t>mandiri</a:t>
            </a:r>
            <a:r>
              <a:rPr lang="en-US" sz="1400" spc="-5" dirty="0"/>
              <a:t> </a:t>
            </a:r>
            <a:r>
              <a:rPr lang="en-US" sz="1400" spc="-5" dirty="0" smtClean="0">
                <a:latin typeface="Bahnschrift" panose="020B0502040204020203"/>
              </a:rPr>
              <a:t>:</a:t>
            </a:r>
            <a:r>
              <a:rPr lang="id-ID" sz="1400" spc="-5" dirty="0" smtClean="0">
                <a:latin typeface="Bahnschrift" panose="020B0502040204020203"/>
              </a:rPr>
              <a:t> </a:t>
            </a:r>
            <a:endParaRPr lang="id-ID" sz="1400" spc="-5" dirty="0" smtClean="0">
              <a:latin typeface="Bahnschrift" panose="020B0502040204020203"/>
              <a:hlinkClick r:id="rId2"/>
            </a:endParaRPr>
          </a:p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lang="id-ID" sz="1400" spc="-5" dirty="0" smtClean="0">
                <a:latin typeface="Bahnschrift" panose="020B0502040204020203"/>
                <a:hlinkClick r:id="rId2"/>
              </a:rPr>
              <a:t>http://digilib.isi.ac.id./16160</a:t>
            </a:r>
            <a:endParaRPr lang="id-ID" sz="1400" spc="-5" dirty="0" smtClean="0">
              <a:latin typeface="Bahnschrift" panose="020B0502040204020203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3528" y="2931790"/>
            <a:ext cx="4176464" cy="3359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5" dirty="0">
                <a:latin typeface="Calibri" panose="020F0502020204030204"/>
                <a:cs typeface="Calibri" panose="020F0502020204030204"/>
              </a:rPr>
              <a:t>Foto</a:t>
            </a:r>
            <a:r>
              <a:rPr sz="10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1000" dirty="0">
                <a:latin typeface="Calibri" panose="020F0502020204030204"/>
                <a:cs typeface="Calibri" panose="020F0502020204030204"/>
              </a:rPr>
              <a:t>: </a:t>
            </a:r>
            <a:r>
              <a:rPr lang="en-US" sz="1000" dirty="0">
                <a:latin typeface="Calibri" panose="020F0502020204030204"/>
                <a:cs typeface="Calibri" panose="020F0502020204030204"/>
              </a:rPr>
              <a:t>Ruang</a:t>
            </a:r>
            <a:r>
              <a:rPr sz="10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1000" spc="-5" dirty="0" err="1">
                <a:latin typeface="Calibri" panose="020F0502020204030204"/>
                <a:cs typeface="Calibri" panose="020F0502020204030204"/>
              </a:rPr>
              <a:t>pengumpulan</a:t>
            </a:r>
            <a:r>
              <a:rPr sz="10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1000" spc="-5" dirty="0" err="1" smtClean="0">
                <a:latin typeface="Calibri" panose="020F0502020204030204"/>
                <a:cs typeface="Calibri" panose="020F0502020204030204"/>
              </a:rPr>
              <a:t>Bendel</a:t>
            </a:r>
            <a:r>
              <a:rPr sz="1000" spc="-5" dirty="0" smtClean="0">
                <a:latin typeface="Calibri" panose="020F0502020204030204"/>
                <a:cs typeface="Calibri" panose="020F0502020204030204"/>
              </a:rPr>
              <a:t> </a:t>
            </a:r>
            <a:r>
              <a:rPr sz="1000" spc="-5" dirty="0">
                <a:latin typeface="Calibri" panose="020F0502020204030204"/>
                <a:cs typeface="Calibri" panose="020F0502020204030204"/>
              </a:rPr>
              <a:t>TA + </a:t>
            </a:r>
            <a:r>
              <a:rPr sz="1000" spc="-5" dirty="0" err="1">
                <a:latin typeface="Calibri" panose="020F0502020204030204"/>
                <a:cs typeface="Calibri" panose="020F0502020204030204"/>
              </a:rPr>
              <a:t>Naskah</a:t>
            </a:r>
            <a:r>
              <a:rPr sz="10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1000" spc="-5" dirty="0" err="1">
                <a:latin typeface="Calibri" panose="020F0502020204030204"/>
                <a:cs typeface="Calibri" panose="020F0502020204030204"/>
              </a:rPr>
              <a:t>karya</a:t>
            </a:r>
            <a:r>
              <a:rPr sz="1000" spc="-5" dirty="0">
                <a:latin typeface="Calibri" panose="020F0502020204030204"/>
                <a:cs typeface="Calibri" panose="020F0502020204030204"/>
              </a:rPr>
              <a:t> + </a:t>
            </a:r>
            <a:r>
              <a:rPr sz="1000" spc="-5" dirty="0" smtClean="0">
                <a:latin typeface="Calibri" panose="020F0502020204030204"/>
                <a:cs typeface="Calibri" panose="020F0502020204030204"/>
              </a:rPr>
              <a:t>DVD/</a:t>
            </a:r>
            <a:r>
              <a:rPr sz="1000" spc="-5" dirty="0" err="1" smtClean="0">
                <a:latin typeface="Calibri" panose="020F0502020204030204"/>
                <a:cs typeface="Calibri" panose="020F0502020204030204"/>
              </a:rPr>
              <a:t>Flashdisk</a:t>
            </a:r>
            <a:r>
              <a:rPr sz="1000" spc="-5" dirty="0" smtClean="0">
                <a:latin typeface="Calibri" panose="020F0502020204030204"/>
                <a:cs typeface="Calibri" panose="020F0502020204030204"/>
              </a:rPr>
              <a:t> </a:t>
            </a:r>
            <a:r>
              <a:rPr sz="1000" spc="-5" dirty="0" err="1" smtClean="0">
                <a:latin typeface="Calibri" panose="020F0502020204030204"/>
                <a:cs typeface="Calibri" panose="020F0502020204030204"/>
              </a:rPr>
              <a:t>karya</a:t>
            </a:r>
            <a:r>
              <a:rPr lang="en-US" sz="1000" spc="-5" dirty="0" smtClean="0">
                <a:latin typeface="Calibri" panose="020F0502020204030204"/>
                <a:cs typeface="Calibri" panose="020F0502020204030204"/>
              </a:rPr>
              <a:t> </a:t>
            </a:r>
            <a:endParaRPr sz="1000" spc="-5" dirty="0">
              <a:latin typeface="Calibri" panose="020F0502020204030204"/>
              <a:cs typeface="Calibri" panose="020F0502020204030204"/>
            </a:endParaRPr>
          </a:p>
          <a:p>
            <a:pPr marL="12700" marR="5080">
              <a:lnSpc>
                <a:spcPct val="100000"/>
              </a:lnSpc>
            </a:pPr>
            <a:endParaRPr sz="1100" dirty="0"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72421" y="1864078"/>
            <a:ext cx="763675" cy="4916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3363838"/>
            <a:ext cx="1647081" cy="1148994"/>
          </a:xfrm>
          <a:prstGeom prst="rect">
            <a:avLst/>
          </a:prstGeom>
        </p:spPr>
      </p:pic>
      <p:sp>
        <p:nvSpPr>
          <p:cNvPr id="10" name="object 5"/>
          <p:cNvSpPr txBox="1"/>
          <p:nvPr/>
        </p:nvSpPr>
        <p:spPr>
          <a:xfrm>
            <a:off x="467544" y="4587974"/>
            <a:ext cx="201001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5" dirty="0">
                <a:latin typeface="Calibri" panose="020F0502020204030204"/>
                <a:cs typeface="Calibri" panose="020F0502020204030204"/>
              </a:rPr>
              <a:t>Foto</a:t>
            </a:r>
            <a:r>
              <a:rPr sz="12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1200" dirty="0">
                <a:latin typeface="Calibri" panose="020F0502020204030204"/>
                <a:cs typeface="Calibri" panose="020F0502020204030204"/>
              </a:rPr>
              <a:t>: </a:t>
            </a:r>
            <a:r>
              <a:rPr lang="en-US" sz="1200" dirty="0">
                <a:latin typeface="Calibri" panose="020F0502020204030204"/>
                <a:cs typeface="Calibri" panose="020F0502020204030204"/>
              </a:rPr>
              <a:t>Halaman </a:t>
            </a:r>
            <a:r>
              <a:rPr lang="en-US" sz="1200" dirty="0" err="1">
                <a:latin typeface="Calibri" panose="020F0502020204030204"/>
                <a:cs typeface="Calibri" panose="020F0502020204030204"/>
              </a:rPr>
              <a:t>setelah</a:t>
            </a:r>
            <a:r>
              <a:rPr lang="en-US" sz="1200" dirty="0">
                <a:latin typeface="Calibri" panose="020F0502020204030204"/>
                <a:cs typeface="Calibri" panose="020F0502020204030204"/>
              </a:rPr>
              <a:t> cover TA</a:t>
            </a:r>
            <a:endParaRPr sz="1200" spc="-5" dirty="0">
              <a:latin typeface="Calibri" panose="020F0502020204030204"/>
              <a:cs typeface="Calibri" panose="020F0502020204030204"/>
            </a:endParaRPr>
          </a:p>
          <a:p>
            <a:pPr marL="12700" marR="5080">
              <a:lnSpc>
                <a:spcPct val="100000"/>
              </a:lnSpc>
            </a:pPr>
            <a:endParaRPr sz="1200" dirty="0"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51201" name="Picture 1" descr="C:\Users\LENOVO\Documents\Terima TA Cetak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48" y="517300"/>
            <a:ext cx="4086846" cy="22977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424940"/>
            <a:ext cx="7559675" cy="3718560"/>
            <a:chOff x="116" y="1425536"/>
            <a:chExt cx="7559675" cy="3718560"/>
          </a:xfrm>
        </p:grpSpPr>
        <p:sp>
          <p:nvSpPr>
            <p:cNvPr id="3" name="object 3"/>
            <p:cNvSpPr/>
            <p:nvPr/>
          </p:nvSpPr>
          <p:spPr>
            <a:xfrm>
              <a:off x="116" y="1425536"/>
              <a:ext cx="7559675" cy="3718560"/>
            </a:xfrm>
            <a:custGeom>
              <a:avLst/>
              <a:gdLst/>
              <a:ahLst/>
              <a:cxnLst/>
              <a:rect l="l" t="t" r="r" b="b"/>
              <a:pathLst>
                <a:path w="7559675" h="3718560">
                  <a:moveTo>
                    <a:pt x="315" y="3717963"/>
                  </a:moveTo>
                  <a:lnTo>
                    <a:pt x="0" y="3636332"/>
                  </a:lnTo>
                  <a:lnTo>
                    <a:pt x="320" y="3311350"/>
                  </a:lnTo>
                  <a:lnTo>
                    <a:pt x="10560" y="1583821"/>
                  </a:lnTo>
                  <a:lnTo>
                    <a:pt x="10183" y="1323213"/>
                  </a:lnTo>
                  <a:lnTo>
                    <a:pt x="7381479" y="0"/>
                  </a:lnTo>
                  <a:lnTo>
                    <a:pt x="7559089" y="211061"/>
                  </a:lnTo>
                  <a:lnTo>
                    <a:pt x="3947463" y="3709847"/>
                  </a:lnTo>
                  <a:lnTo>
                    <a:pt x="315" y="3717963"/>
                  </a:lnTo>
                  <a:close/>
                </a:path>
              </a:pathLst>
            </a:custGeom>
            <a:solidFill>
              <a:srgbClr val="BEBEBE">
                <a:alpha val="301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41819" y="4366806"/>
              <a:ext cx="663575" cy="527050"/>
            </a:xfrm>
            <a:custGeom>
              <a:avLst/>
              <a:gdLst/>
              <a:ahLst/>
              <a:cxnLst/>
              <a:rect l="l" t="t" r="r" b="b"/>
              <a:pathLst>
                <a:path w="663575" h="527050">
                  <a:moveTo>
                    <a:pt x="663003" y="412597"/>
                  </a:moveTo>
                  <a:lnTo>
                    <a:pt x="0" y="412597"/>
                  </a:lnTo>
                  <a:lnTo>
                    <a:pt x="0" y="0"/>
                  </a:lnTo>
                  <a:lnTo>
                    <a:pt x="663003" y="0"/>
                  </a:lnTo>
                  <a:lnTo>
                    <a:pt x="663003" y="25145"/>
                  </a:lnTo>
                  <a:lnTo>
                    <a:pt x="24422" y="25145"/>
                  </a:lnTo>
                  <a:lnTo>
                    <a:pt x="24422" y="353656"/>
                  </a:lnTo>
                  <a:lnTo>
                    <a:pt x="663003" y="353656"/>
                  </a:lnTo>
                  <a:lnTo>
                    <a:pt x="663003" y="367538"/>
                  </a:lnTo>
                  <a:lnTo>
                    <a:pt x="592150" y="367538"/>
                  </a:lnTo>
                  <a:lnTo>
                    <a:pt x="588461" y="371233"/>
                  </a:lnTo>
                  <a:lnTo>
                    <a:pt x="29362" y="371233"/>
                  </a:lnTo>
                  <a:lnTo>
                    <a:pt x="24422" y="376174"/>
                  </a:lnTo>
                  <a:lnTo>
                    <a:pt x="24422" y="388378"/>
                  </a:lnTo>
                  <a:lnTo>
                    <a:pt x="29362" y="393331"/>
                  </a:lnTo>
                  <a:lnTo>
                    <a:pt x="588467" y="393331"/>
                  </a:lnTo>
                  <a:lnTo>
                    <a:pt x="592150" y="397014"/>
                  </a:lnTo>
                  <a:lnTo>
                    <a:pt x="663003" y="397014"/>
                  </a:lnTo>
                  <a:lnTo>
                    <a:pt x="663003" y="412597"/>
                  </a:lnTo>
                  <a:close/>
                </a:path>
                <a:path w="663575" h="527050">
                  <a:moveTo>
                    <a:pt x="663003" y="353656"/>
                  </a:moveTo>
                  <a:lnTo>
                    <a:pt x="638581" y="353656"/>
                  </a:lnTo>
                  <a:lnTo>
                    <a:pt x="638581" y="25145"/>
                  </a:lnTo>
                  <a:lnTo>
                    <a:pt x="663003" y="25145"/>
                  </a:lnTo>
                  <a:lnTo>
                    <a:pt x="663003" y="353656"/>
                  </a:lnTo>
                  <a:close/>
                </a:path>
                <a:path w="663575" h="527050">
                  <a:moveTo>
                    <a:pt x="663003" y="397014"/>
                  </a:moveTo>
                  <a:lnTo>
                    <a:pt x="608431" y="397014"/>
                  </a:lnTo>
                  <a:lnTo>
                    <a:pt x="615022" y="390423"/>
                  </a:lnTo>
                  <a:lnTo>
                    <a:pt x="615022" y="374141"/>
                  </a:lnTo>
                  <a:lnTo>
                    <a:pt x="608431" y="367538"/>
                  </a:lnTo>
                  <a:lnTo>
                    <a:pt x="663003" y="367538"/>
                  </a:lnTo>
                  <a:lnTo>
                    <a:pt x="663003" y="397014"/>
                  </a:lnTo>
                  <a:close/>
                </a:path>
                <a:path w="663575" h="527050">
                  <a:moveTo>
                    <a:pt x="483666" y="393331"/>
                  </a:moveTo>
                  <a:lnTo>
                    <a:pt x="78397" y="393331"/>
                  </a:lnTo>
                  <a:lnTo>
                    <a:pt x="83350" y="388378"/>
                  </a:lnTo>
                  <a:lnTo>
                    <a:pt x="83350" y="376174"/>
                  </a:lnTo>
                  <a:lnTo>
                    <a:pt x="78397" y="371233"/>
                  </a:lnTo>
                  <a:lnTo>
                    <a:pt x="483666" y="371233"/>
                  </a:lnTo>
                  <a:lnTo>
                    <a:pt x="478713" y="376174"/>
                  </a:lnTo>
                  <a:lnTo>
                    <a:pt x="478713" y="388378"/>
                  </a:lnTo>
                  <a:lnTo>
                    <a:pt x="483666" y="393331"/>
                  </a:lnTo>
                  <a:close/>
                </a:path>
                <a:path w="663575" h="527050">
                  <a:moveTo>
                    <a:pt x="588467" y="393331"/>
                  </a:moveTo>
                  <a:lnTo>
                    <a:pt x="532701" y="393331"/>
                  </a:lnTo>
                  <a:lnTo>
                    <a:pt x="537654" y="388378"/>
                  </a:lnTo>
                  <a:lnTo>
                    <a:pt x="537654" y="376174"/>
                  </a:lnTo>
                  <a:lnTo>
                    <a:pt x="532701" y="371233"/>
                  </a:lnTo>
                  <a:lnTo>
                    <a:pt x="588461" y="371233"/>
                  </a:lnTo>
                  <a:lnTo>
                    <a:pt x="585558" y="374141"/>
                  </a:lnTo>
                  <a:lnTo>
                    <a:pt x="585558" y="390423"/>
                  </a:lnTo>
                  <a:lnTo>
                    <a:pt x="588467" y="393331"/>
                  </a:lnTo>
                  <a:close/>
                </a:path>
                <a:path w="663575" h="527050">
                  <a:moveTo>
                    <a:pt x="380022" y="474789"/>
                  </a:moveTo>
                  <a:lnTo>
                    <a:pt x="282981" y="474789"/>
                  </a:lnTo>
                  <a:lnTo>
                    <a:pt x="292201" y="412597"/>
                  </a:lnTo>
                  <a:lnTo>
                    <a:pt x="370801" y="412597"/>
                  </a:lnTo>
                  <a:lnTo>
                    <a:pt x="380022" y="474789"/>
                  </a:lnTo>
                  <a:close/>
                </a:path>
                <a:path w="663575" h="527050">
                  <a:moveTo>
                    <a:pt x="508342" y="526783"/>
                  </a:moveTo>
                  <a:lnTo>
                    <a:pt x="154698" y="526783"/>
                  </a:lnTo>
                  <a:lnTo>
                    <a:pt x="154698" y="500786"/>
                  </a:lnTo>
                  <a:lnTo>
                    <a:pt x="156740" y="490664"/>
                  </a:lnTo>
                  <a:lnTo>
                    <a:pt x="162310" y="482401"/>
                  </a:lnTo>
                  <a:lnTo>
                    <a:pt x="170573" y="476831"/>
                  </a:lnTo>
                  <a:lnTo>
                    <a:pt x="180695" y="474789"/>
                  </a:lnTo>
                  <a:lnTo>
                    <a:pt x="482346" y="474789"/>
                  </a:lnTo>
                  <a:lnTo>
                    <a:pt x="492467" y="476831"/>
                  </a:lnTo>
                  <a:lnTo>
                    <a:pt x="500730" y="482401"/>
                  </a:lnTo>
                  <a:lnTo>
                    <a:pt x="506300" y="490664"/>
                  </a:lnTo>
                  <a:lnTo>
                    <a:pt x="508342" y="500786"/>
                  </a:lnTo>
                  <a:lnTo>
                    <a:pt x="508342" y="526783"/>
                  </a:lnTo>
                  <a:close/>
                </a:path>
              </a:pathLst>
            </a:custGeom>
            <a:solidFill>
              <a:srgbClr val="806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42188" y="3785565"/>
              <a:ext cx="658495" cy="658495"/>
            </a:xfrm>
            <a:custGeom>
              <a:avLst/>
              <a:gdLst/>
              <a:ahLst/>
              <a:cxnLst/>
              <a:rect l="l" t="t" r="r" b="b"/>
              <a:pathLst>
                <a:path w="658494" h="658495">
                  <a:moveTo>
                    <a:pt x="328828" y="658393"/>
                  </a:moveTo>
                  <a:lnTo>
                    <a:pt x="280181" y="654824"/>
                  </a:lnTo>
                  <a:lnTo>
                    <a:pt x="233753" y="644455"/>
                  </a:lnTo>
                  <a:lnTo>
                    <a:pt x="190053" y="627798"/>
                  </a:lnTo>
                  <a:lnTo>
                    <a:pt x="149593" y="605360"/>
                  </a:lnTo>
                  <a:lnTo>
                    <a:pt x="112884" y="577651"/>
                  </a:lnTo>
                  <a:lnTo>
                    <a:pt x="80436" y="545181"/>
                  </a:lnTo>
                  <a:lnTo>
                    <a:pt x="52761" y="508458"/>
                  </a:lnTo>
                  <a:lnTo>
                    <a:pt x="30369" y="467993"/>
                  </a:lnTo>
                  <a:lnTo>
                    <a:pt x="13771" y="424294"/>
                  </a:lnTo>
                  <a:lnTo>
                    <a:pt x="3477" y="377872"/>
                  </a:lnTo>
                  <a:lnTo>
                    <a:pt x="0" y="329234"/>
                  </a:lnTo>
                  <a:lnTo>
                    <a:pt x="3477" y="280578"/>
                  </a:lnTo>
                  <a:lnTo>
                    <a:pt x="13771" y="234140"/>
                  </a:lnTo>
                  <a:lnTo>
                    <a:pt x="30369" y="190429"/>
                  </a:lnTo>
                  <a:lnTo>
                    <a:pt x="52761" y="149954"/>
                  </a:lnTo>
                  <a:lnTo>
                    <a:pt x="80436" y="113224"/>
                  </a:lnTo>
                  <a:lnTo>
                    <a:pt x="112884" y="80749"/>
                  </a:lnTo>
                  <a:lnTo>
                    <a:pt x="149593" y="53036"/>
                  </a:lnTo>
                  <a:lnTo>
                    <a:pt x="190053" y="30596"/>
                  </a:lnTo>
                  <a:lnTo>
                    <a:pt x="233753" y="13937"/>
                  </a:lnTo>
                  <a:lnTo>
                    <a:pt x="280181" y="3569"/>
                  </a:lnTo>
                  <a:lnTo>
                    <a:pt x="328828" y="0"/>
                  </a:lnTo>
                  <a:lnTo>
                    <a:pt x="377475" y="3569"/>
                  </a:lnTo>
                  <a:lnTo>
                    <a:pt x="423905" y="13937"/>
                  </a:lnTo>
                  <a:lnTo>
                    <a:pt x="467610" y="30595"/>
                  </a:lnTo>
                  <a:lnTo>
                    <a:pt x="508080" y="53034"/>
                  </a:lnTo>
                  <a:lnTo>
                    <a:pt x="544806" y="80745"/>
                  </a:lnTo>
                  <a:lnTo>
                    <a:pt x="577279" y="113218"/>
                  </a:lnTo>
                  <a:lnTo>
                    <a:pt x="604990" y="149944"/>
                  </a:lnTo>
                  <a:lnTo>
                    <a:pt x="627429" y="190414"/>
                  </a:lnTo>
                  <a:lnTo>
                    <a:pt x="644087" y="234119"/>
                  </a:lnTo>
                  <a:lnTo>
                    <a:pt x="654455" y="280549"/>
                  </a:lnTo>
                  <a:lnTo>
                    <a:pt x="658025" y="329196"/>
                  </a:lnTo>
                  <a:lnTo>
                    <a:pt x="654455" y="377843"/>
                  </a:lnTo>
                  <a:lnTo>
                    <a:pt x="644087" y="424274"/>
                  </a:lnTo>
                  <a:lnTo>
                    <a:pt x="627429" y="467978"/>
                  </a:lnTo>
                  <a:lnTo>
                    <a:pt x="604990" y="508449"/>
                  </a:lnTo>
                  <a:lnTo>
                    <a:pt x="577279" y="545175"/>
                  </a:lnTo>
                  <a:lnTo>
                    <a:pt x="544806" y="577647"/>
                  </a:lnTo>
                  <a:lnTo>
                    <a:pt x="508080" y="605358"/>
                  </a:lnTo>
                  <a:lnTo>
                    <a:pt x="467610" y="627797"/>
                  </a:lnTo>
                  <a:lnTo>
                    <a:pt x="423905" y="644455"/>
                  </a:lnTo>
                  <a:lnTo>
                    <a:pt x="377475" y="654824"/>
                  </a:lnTo>
                  <a:lnTo>
                    <a:pt x="328828" y="658393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98526" y="177800"/>
            <a:ext cx="5593715" cy="6343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20" dirty="0">
                <a:solidFill>
                  <a:srgbClr val="252525"/>
                </a:solidFill>
              </a:rPr>
              <a:t>Persiapan</a:t>
            </a:r>
            <a:r>
              <a:rPr sz="4000" spc="-25" dirty="0">
                <a:solidFill>
                  <a:srgbClr val="252525"/>
                </a:solidFill>
              </a:rPr>
              <a:t> </a:t>
            </a:r>
            <a:r>
              <a:rPr sz="4000" spc="-10" dirty="0">
                <a:solidFill>
                  <a:srgbClr val="252525"/>
                </a:solidFill>
              </a:rPr>
              <a:t>Unggah</a:t>
            </a:r>
            <a:r>
              <a:rPr sz="4000" spc="-25" dirty="0">
                <a:solidFill>
                  <a:srgbClr val="252525"/>
                </a:solidFill>
              </a:rPr>
              <a:t> </a:t>
            </a:r>
            <a:r>
              <a:rPr sz="4000" spc="-5" dirty="0">
                <a:solidFill>
                  <a:srgbClr val="252525"/>
                </a:solidFill>
              </a:rPr>
              <a:t>Mandiri</a:t>
            </a:r>
            <a:endParaRPr sz="4000"/>
          </a:p>
        </p:txBody>
      </p:sp>
      <p:sp>
        <p:nvSpPr>
          <p:cNvPr id="7" name="object 7"/>
          <p:cNvSpPr txBox="1"/>
          <p:nvPr/>
        </p:nvSpPr>
        <p:spPr>
          <a:xfrm>
            <a:off x="988593" y="3850182"/>
            <a:ext cx="16510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dirty="0">
                <a:solidFill>
                  <a:srgbClr val="FFFFFF"/>
                </a:solidFill>
                <a:latin typeface="Constantia" panose="02030602050306030303"/>
                <a:cs typeface="Constantia" panose="02030602050306030303"/>
              </a:rPr>
              <a:t>1</a:t>
            </a:r>
            <a:endParaRPr sz="3000">
              <a:latin typeface="Constantia" panose="02030602050306030303"/>
              <a:cs typeface="Constantia" panose="02030602050306030303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84566" y="3894467"/>
            <a:ext cx="5291690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780"/>
              </a:lnSpc>
              <a:spcBef>
                <a:spcPts val="95"/>
              </a:spcBef>
            </a:pPr>
            <a:r>
              <a:rPr sz="1600" b="1" spc="-5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Komputer</a:t>
            </a:r>
            <a:endParaRPr sz="1600" dirty="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540"/>
              </a:lnSpc>
            </a:pPr>
            <a:r>
              <a:rPr sz="1400" spc="-10" dirty="0">
                <a:latin typeface="Calibri" panose="020F0502020204030204"/>
                <a:cs typeface="Calibri" panose="020F0502020204030204"/>
              </a:rPr>
              <a:t>Komputer/laptop</a:t>
            </a:r>
            <a:r>
              <a:rPr sz="1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-10" dirty="0">
                <a:latin typeface="Calibri" panose="020F0502020204030204"/>
                <a:cs typeface="Calibri" panose="020F0502020204030204"/>
              </a:rPr>
              <a:t>yang</a:t>
            </a:r>
            <a:r>
              <a:rPr sz="1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-10" dirty="0" err="1" smtClean="0">
                <a:latin typeface="Calibri" panose="020F0502020204030204"/>
                <a:cs typeface="Calibri" panose="020F0502020204030204"/>
              </a:rPr>
              <a:t>terkoneksi</a:t>
            </a:r>
            <a:r>
              <a:rPr sz="1400" spc="-10" dirty="0" smtClean="0">
                <a:latin typeface="Calibri" panose="020F0502020204030204"/>
                <a:cs typeface="Calibri" panose="020F0502020204030204"/>
              </a:rPr>
              <a:t> </a:t>
            </a:r>
            <a:r>
              <a:rPr sz="1400" spc="-10" dirty="0" err="1" smtClean="0">
                <a:latin typeface="Calibri" panose="020F0502020204030204"/>
                <a:cs typeface="Calibri" panose="020F0502020204030204"/>
              </a:rPr>
              <a:t>jaringan</a:t>
            </a:r>
            <a:r>
              <a:rPr sz="1400" spc="-5" dirty="0" smtClean="0">
                <a:latin typeface="Calibri" panose="020F0502020204030204"/>
                <a:cs typeface="Calibri" panose="020F0502020204030204"/>
              </a:rPr>
              <a:t> </a:t>
            </a:r>
            <a:r>
              <a:rPr sz="1400" spc="-10" dirty="0">
                <a:latin typeface="Calibri" panose="020F0502020204030204"/>
                <a:cs typeface="Calibri" panose="020F0502020204030204"/>
              </a:rPr>
              <a:t>internet</a:t>
            </a:r>
            <a:r>
              <a:rPr sz="1400" spc="-5" dirty="0">
                <a:latin typeface="Calibri" panose="020F0502020204030204"/>
                <a:cs typeface="Calibri" panose="020F0502020204030204"/>
              </a:rPr>
              <a:t> dan </a:t>
            </a:r>
            <a:r>
              <a:rPr sz="1400" spc="-5" dirty="0" err="1">
                <a:latin typeface="Calibri" panose="020F0502020204030204"/>
                <a:cs typeface="Calibri" panose="020F0502020204030204"/>
              </a:rPr>
              <a:t>ada</a:t>
            </a:r>
            <a:r>
              <a:rPr sz="1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-5" dirty="0" err="1" smtClean="0">
                <a:latin typeface="Calibri" panose="020F0502020204030204"/>
                <a:cs typeface="Calibri" panose="020F0502020204030204"/>
              </a:rPr>
              <a:t>aplikasi</a:t>
            </a:r>
            <a:r>
              <a:rPr lang="en-US" sz="1400" spc="-5" dirty="0" smtClean="0">
                <a:latin typeface="Calibri" panose="020F0502020204030204"/>
                <a:cs typeface="Calibri" panose="020F0502020204030204"/>
              </a:rPr>
              <a:t> </a:t>
            </a:r>
            <a:r>
              <a:rPr sz="1400" spc="-10" dirty="0" smtClean="0">
                <a:latin typeface="Calibri" panose="020F0502020204030204"/>
                <a:cs typeface="Calibri" panose="020F0502020204030204"/>
              </a:rPr>
              <a:t>web</a:t>
            </a:r>
            <a:r>
              <a:rPr sz="1400" spc="-40" dirty="0" smtClean="0">
                <a:latin typeface="Calibri" panose="020F0502020204030204"/>
                <a:cs typeface="Calibri" panose="020F0502020204030204"/>
              </a:rPr>
              <a:t> </a:t>
            </a:r>
            <a:r>
              <a:rPr sz="1400" spc="-25" dirty="0">
                <a:latin typeface="Calibri" panose="020F0502020204030204"/>
                <a:cs typeface="Calibri" panose="020F0502020204030204"/>
              </a:rPr>
              <a:t>browser.</a:t>
            </a:r>
            <a:endParaRPr sz="1400" dirty="0">
              <a:latin typeface="Calibri" panose="020F0502020204030204"/>
              <a:cs typeface="Calibri" panose="020F0502020204030204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018421" y="2781757"/>
            <a:ext cx="1013460" cy="855344"/>
            <a:chOff x="3018421" y="2781757"/>
            <a:chExt cx="1013460" cy="855344"/>
          </a:xfrm>
        </p:grpSpPr>
        <p:sp>
          <p:nvSpPr>
            <p:cNvPr id="10" name="object 10"/>
            <p:cNvSpPr/>
            <p:nvPr/>
          </p:nvSpPr>
          <p:spPr>
            <a:xfrm>
              <a:off x="3018421" y="2910331"/>
              <a:ext cx="727075" cy="727075"/>
            </a:xfrm>
            <a:custGeom>
              <a:avLst/>
              <a:gdLst/>
              <a:ahLst/>
              <a:cxnLst/>
              <a:rect l="l" t="t" r="r" b="b"/>
              <a:pathLst>
                <a:path w="727075" h="727075">
                  <a:moveTo>
                    <a:pt x="255879" y="511733"/>
                  </a:moveTo>
                  <a:lnTo>
                    <a:pt x="209886" y="507611"/>
                  </a:lnTo>
                  <a:lnTo>
                    <a:pt x="166598" y="495726"/>
                  </a:lnTo>
                  <a:lnTo>
                    <a:pt x="126737" y="476800"/>
                  </a:lnTo>
                  <a:lnTo>
                    <a:pt x="91026" y="451557"/>
                  </a:lnTo>
                  <a:lnTo>
                    <a:pt x="60186" y="420719"/>
                  </a:lnTo>
                  <a:lnTo>
                    <a:pt x="34941" y="385008"/>
                  </a:lnTo>
                  <a:lnTo>
                    <a:pt x="16014" y="345147"/>
                  </a:lnTo>
                  <a:lnTo>
                    <a:pt x="4126" y="301859"/>
                  </a:lnTo>
                  <a:lnTo>
                    <a:pt x="0" y="255866"/>
                  </a:lnTo>
                  <a:lnTo>
                    <a:pt x="4122" y="209874"/>
                  </a:lnTo>
                  <a:lnTo>
                    <a:pt x="16009" y="166586"/>
                  </a:lnTo>
                  <a:lnTo>
                    <a:pt x="34936" y="126725"/>
                  </a:lnTo>
                  <a:lnTo>
                    <a:pt x="60181" y="91014"/>
                  </a:lnTo>
                  <a:lnTo>
                    <a:pt x="91021" y="60176"/>
                  </a:lnTo>
                  <a:lnTo>
                    <a:pt x="126734" y="34932"/>
                  </a:lnTo>
                  <a:lnTo>
                    <a:pt x="166597" y="16007"/>
                  </a:lnTo>
                  <a:lnTo>
                    <a:pt x="209886" y="4122"/>
                  </a:lnTo>
                  <a:lnTo>
                    <a:pt x="255879" y="0"/>
                  </a:lnTo>
                  <a:lnTo>
                    <a:pt x="301872" y="4122"/>
                  </a:lnTo>
                  <a:lnTo>
                    <a:pt x="345160" y="16007"/>
                  </a:lnTo>
                  <a:lnTo>
                    <a:pt x="385021" y="34932"/>
                  </a:lnTo>
                  <a:lnTo>
                    <a:pt x="417385" y="57810"/>
                  </a:lnTo>
                  <a:lnTo>
                    <a:pt x="255879" y="57810"/>
                  </a:lnTo>
                  <a:lnTo>
                    <a:pt x="210466" y="63041"/>
                  </a:lnTo>
                  <a:lnTo>
                    <a:pt x="168778" y="77940"/>
                  </a:lnTo>
                  <a:lnTo>
                    <a:pt x="132004" y="101320"/>
                  </a:lnTo>
                  <a:lnTo>
                    <a:pt x="101333" y="131992"/>
                  </a:lnTo>
                  <a:lnTo>
                    <a:pt x="77953" y="168766"/>
                  </a:lnTo>
                  <a:lnTo>
                    <a:pt x="63053" y="210453"/>
                  </a:lnTo>
                  <a:lnTo>
                    <a:pt x="57823" y="255866"/>
                  </a:lnTo>
                  <a:lnTo>
                    <a:pt x="63053" y="301279"/>
                  </a:lnTo>
                  <a:lnTo>
                    <a:pt x="77953" y="342967"/>
                  </a:lnTo>
                  <a:lnTo>
                    <a:pt x="101333" y="379741"/>
                  </a:lnTo>
                  <a:lnTo>
                    <a:pt x="132004" y="410413"/>
                  </a:lnTo>
                  <a:lnTo>
                    <a:pt x="168778" y="433792"/>
                  </a:lnTo>
                  <a:lnTo>
                    <a:pt x="210466" y="448692"/>
                  </a:lnTo>
                  <a:lnTo>
                    <a:pt x="255879" y="453923"/>
                  </a:lnTo>
                  <a:lnTo>
                    <a:pt x="539796" y="453923"/>
                  </a:lnTo>
                  <a:lnTo>
                    <a:pt x="557245" y="471373"/>
                  </a:lnTo>
                  <a:lnTo>
                    <a:pt x="385521" y="471373"/>
                  </a:lnTo>
                  <a:lnTo>
                    <a:pt x="356760" y="489070"/>
                  </a:lnTo>
                  <a:lnTo>
                    <a:pt x="325205" y="501678"/>
                  </a:lnTo>
                  <a:lnTo>
                    <a:pt x="291398" y="509224"/>
                  </a:lnTo>
                  <a:lnTo>
                    <a:pt x="255879" y="511733"/>
                  </a:lnTo>
                  <a:close/>
                </a:path>
                <a:path w="727075" h="727075">
                  <a:moveTo>
                    <a:pt x="539796" y="453923"/>
                  </a:moveTo>
                  <a:lnTo>
                    <a:pt x="255879" y="453923"/>
                  </a:lnTo>
                  <a:lnTo>
                    <a:pt x="301287" y="448692"/>
                  </a:lnTo>
                  <a:lnTo>
                    <a:pt x="342972" y="433792"/>
                  </a:lnTo>
                  <a:lnTo>
                    <a:pt x="379744" y="410413"/>
                  </a:lnTo>
                  <a:lnTo>
                    <a:pt x="410414" y="379741"/>
                  </a:lnTo>
                  <a:lnTo>
                    <a:pt x="433793" y="342967"/>
                  </a:lnTo>
                  <a:lnTo>
                    <a:pt x="448692" y="301279"/>
                  </a:lnTo>
                  <a:lnTo>
                    <a:pt x="453923" y="255866"/>
                  </a:lnTo>
                  <a:lnTo>
                    <a:pt x="448692" y="210453"/>
                  </a:lnTo>
                  <a:lnTo>
                    <a:pt x="433793" y="168766"/>
                  </a:lnTo>
                  <a:lnTo>
                    <a:pt x="410414" y="131992"/>
                  </a:lnTo>
                  <a:lnTo>
                    <a:pt x="379744" y="101320"/>
                  </a:lnTo>
                  <a:lnTo>
                    <a:pt x="342972" y="77940"/>
                  </a:lnTo>
                  <a:lnTo>
                    <a:pt x="301287" y="63041"/>
                  </a:lnTo>
                  <a:lnTo>
                    <a:pt x="255879" y="57810"/>
                  </a:lnTo>
                  <a:lnTo>
                    <a:pt x="417385" y="57810"/>
                  </a:lnTo>
                  <a:lnTo>
                    <a:pt x="451570" y="91014"/>
                  </a:lnTo>
                  <a:lnTo>
                    <a:pt x="476813" y="126725"/>
                  </a:lnTo>
                  <a:lnTo>
                    <a:pt x="495738" y="166586"/>
                  </a:lnTo>
                  <a:lnTo>
                    <a:pt x="507624" y="209874"/>
                  </a:lnTo>
                  <a:lnTo>
                    <a:pt x="511746" y="255866"/>
                  </a:lnTo>
                  <a:lnTo>
                    <a:pt x="509237" y="291386"/>
                  </a:lnTo>
                  <a:lnTo>
                    <a:pt x="501691" y="325193"/>
                  </a:lnTo>
                  <a:lnTo>
                    <a:pt x="489082" y="356747"/>
                  </a:lnTo>
                  <a:lnTo>
                    <a:pt x="471385" y="385508"/>
                  </a:lnTo>
                  <a:lnTo>
                    <a:pt x="539796" y="453923"/>
                  </a:lnTo>
                  <a:close/>
                </a:path>
                <a:path w="727075" h="727075">
                  <a:moveTo>
                    <a:pt x="235153" y="109994"/>
                  </a:moveTo>
                  <a:lnTo>
                    <a:pt x="230441" y="76771"/>
                  </a:lnTo>
                  <a:lnTo>
                    <a:pt x="270340" y="75550"/>
                  </a:lnTo>
                  <a:lnTo>
                    <a:pt x="309089" y="82977"/>
                  </a:lnTo>
                  <a:lnTo>
                    <a:pt x="345309" y="98626"/>
                  </a:lnTo>
                  <a:lnTo>
                    <a:pt x="359610" y="109003"/>
                  </a:lnTo>
                  <a:lnTo>
                    <a:pt x="267653" y="109003"/>
                  </a:lnTo>
                  <a:lnTo>
                    <a:pt x="235153" y="109994"/>
                  </a:lnTo>
                  <a:close/>
                </a:path>
                <a:path w="727075" h="727075">
                  <a:moveTo>
                    <a:pt x="436562" y="264350"/>
                  </a:moveTo>
                  <a:lnTo>
                    <a:pt x="403034" y="262763"/>
                  </a:lnTo>
                  <a:lnTo>
                    <a:pt x="400968" y="230318"/>
                  </a:lnTo>
                  <a:lnTo>
                    <a:pt x="391980" y="199469"/>
                  </a:lnTo>
                  <a:lnTo>
                    <a:pt x="355028" y="146900"/>
                  </a:lnTo>
                  <a:lnTo>
                    <a:pt x="299215" y="115055"/>
                  </a:lnTo>
                  <a:lnTo>
                    <a:pt x="267653" y="109003"/>
                  </a:lnTo>
                  <a:lnTo>
                    <a:pt x="359610" y="109003"/>
                  </a:lnTo>
                  <a:lnTo>
                    <a:pt x="377621" y="122072"/>
                  </a:lnTo>
                  <a:lnTo>
                    <a:pt x="403999" y="152032"/>
                  </a:lnTo>
                  <a:lnTo>
                    <a:pt x="422984" y="186620"/>
                  </a:lnTo>
                  <a:lnTo>
                    <a:pt x="434023" y="224503"/>
                  </a:lnTo>
                  <a:lnTo>
                    <a:pt x="436562" y="264350"/>
                  </a:lnTo>
                  <a:close/>
                </a:path>
                <a:path w="727075" h="727075">
                  <a:moveTo>
                    <a:pt x="596900" y="682752"/>
                  </a:moveTo>
                  <a:lnTo>
                    <a:pt x="385521" y="471373"/>
                  </a:lnTo>
                  <a:lnTo>
                    <a:pt x="557245" y="471373"/>
                  </a:lnTo>
                  <a:lnTo>
                    <a:pt x="682764" y="596900"/>
                  </a:lnTo>
                  <a:lnTo>
                    <a:pt x="596900" y="682752"/>
                  </a:lnTo>
                  <a:close/>
                </a:path>
                <a:path w="727075" h="727075">
                  <a:moveTo>
                    <a:pt x="655034" y="726519"/>
                  </a:moveTo>
                  <a:lnTo>
                    <a:pt x="641981" y="723978"/>
                  </a:lnTo>
                  <a:lnTo>
                    <a:pt x="630504" y="716356"/>
                  </a:lnTo>
                  <a:lnTo>
                    <a:pt x="605967" y="691819"/>
                  </a:lnTo>
                  <a:lnTo>
                    <a:pt x="691832" y="605967"/>
                  </a:lnTo>
                  <a:lnTo>
                    <a:pt x="716356" y="630504"/>
                  </a:lnTo>
                  <a:lnTo>
                    <a:pt x="723978" y="641981"/>
                  </a:lnTo>
                  <a:lnTo>
                    <a:pt x="726519" y="655034"/>
                  </a:lnTo>
                  <a:lnTo>
                    <a:pt x="723978" y="668087"/>
                  </a:lnTo>
                  <a:lnTo>
                    <a:pt x="716356" y="679564"/>
                  </a:lnTo>
                  <a:lnTo>
                    <a:pt x="679564" y="716356"/>
                  </a:lnTo>
                  <a:lnTo>
                    <a:pt x="668087" y="723978"/>
                  </a:lnTo>
                  <a:lnTo>
                    <a:pt x="655034" y="726519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433572" y="2781757"/>
              <a:ext cx="598170" cy="598805"/>
            </a:xfrm>
            <a:custGeom>
              <a:avLst/>
              <a:gdLst/>
              <a:ahLst/>
              <a:cxnLst/>
              <a:rect l="l" t="t" r="r" b="b"/>
              <a:pathLst>
                <a:path w="598170" h="598804">
                  <a:moveTo>
                    <a:pt x="298627" y="598474"/>
                  </a:moveTo>
                  <a:lnTo>
                    <a:pt x="250090" y="594558"/>
                  </a:lnTo>
                  <a:lnTo>
                    <a:pt x="204050" y="583223"/>
                  </a:lnTo>
                  <a:lnTo>
                    <a:pt x="161127" y="565089"/>
                  </a:lnTo>
                  <a:lnTo>
                    <a:pt x="121940" y="540773"/>
                  </a:lnTo>
                  <a:lnTo>
                    <a:pt x="87110" y="510897"/>
                  </a:lnTo>
                  <a:lnTo>
                    <a:pt x="57257" y="476078"/>
                  </a:lnTo>
                  <a:lnTo>
                    <a:pt x="32999" y="436937"/>
                  </a:lnTo>
                  <a:lnTo>
                    <a:pt x="14957" y="394092"/>
                  </a:lnTo>
                  <a:lnTo>
                    <a:pt x="3751" y="348164"/>
                  </a:lnTo>
                  <a:lnTo>
                    <a:pt x="0" y="299770"/>
                  </a:lnTo>
                  <a:lnTo>
                    <a:pt x="3751" y="251088"/>
                  </a:lnTo>
                  <a:lnTo>
                    <a:pt x="14957" y="204928"/>
                  </a:lnTo>
                  <a:lnTo>
                    <a:pt x="32999" y="161903"/>
                  </a:lnTo>
                  <a:lnTo>
                    <a:pt x="57257" y="122626"/>
                  </a:lnTo>
                  <a:lnTo>
                    <a:pt x="87110" y="87710"/>
                  </a:lnTo>
                  <a:lnTo>
                    <a:pt x="121940" y="57769"/>
                  </a:lnTo>
                  <a:lnTo>
                    <a:pt x="161127" y="33414"/>
                  </a:lnTo>
                  <a:lnTo>
                    <a:pt x="204050" y="15259"/>
                  </a:lnTo>
                  <a:lnTo>
                    <a:pt x="250090" y="3917"/>
                  </a:lnTo>
                  <a:lnTo>
                    <a:pt x="298627" y="0"/>
                  </a:lnTo>
                  <a:lnTo>
                    <a:pt x="347165" y="3916"/>
                  </a:lnTo>
                  <a:lnTo>
                    <a:pt x="393210" y="15255"/>
                  </a:lnTo>
                  <a:lnTo>
                    <a:pt x="436144" y="33400"/>
                  </a:lnTo>
                  <a:lnTo>
                    <a:pt x="475353" y="57735"/>
                  </a:lnTo>
                  <a:lnTo>
                    <a:pt x="510220" y="87644"/>
                  </a:lnTo>
                  <a:lnTo>
                    <a:pt x="540129" y="122511"/>
                  </a:lnTo>
                  <a:lnTo>
                    <a:pt x="564465" y="161720"/>
                  </a:lnTo>
                  <a:lnTo>
                    <a:pt x="582609" y="204654"/>
                  </a:lnTo>
                  <a:lnTo>
                    <a:pt x="593948" y="250699"/>
                  </a:lnTo>
                  <a:lnTo>
                    <a:pt x="597865" y="299237"/>
                  </a:lnTo>
                  <a:lnTo>
                    <a:pt x="593948" y="347775"/>
                  </a:lnTo>
                  <a:lnTo>
                    <a:pt x="582609" y="393819"/>
                  </a:lnTo>
                  <a:lnTo>
                    <a:pt x="564465" y="436754"/>
                  </a:lnTo>
                  <a:lnTo>
                    <a:pt x="540129" y="475963"/>
                  </a:lnTo>
                  <a:lnTo>
                    <a:pt x="510220" y="510830"/>
                  </a:lnTo>
                  <a:lnTo>
                    <a:pt x="475353" y="540739"/>
                  </a:lnTo>
                  <a:lnTo>
                    <a:pt x="436144" y="565074"/>
                  </a:lnTo>
                  <a:lnTo>
                    <a:pt x="393210" y="583219"/>
                  </a:lnTo>
                  <a:lnTo>
                    <a:pt x="347165" y="594558"/>
                  </a:lnTo>
                  <a:lnTo>
                    <a:pt x="298627" y="598474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3620642" y="2798279"/>
            <a:ext cx="22288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FFFFFF"/>
                </a:solidFill>
                <a:latin typeface="Constantia" panose="02030602050306030303"/>
                <a:cs typeface="Constantia" panose="02030602050306030303"/>
              </a:rPr>
              <a:t>2</a:t>
            </a:r>
            <a:endParaRPr sz="3200" dirty="0">
              <a:latin typeface="Constantia" panose="02030602050306030303"/>
              <a:cs typeface="Constantia" panose="02030602050306030303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403648" y="1491630"/>
            <a:ext cx="4296410" cy="89242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780"/>
              </a:lnSpc>
              <a:spcBef>
                <a:spcPts val="95"/>
              </a:spcBef>
            </a:pPr>
            <a:r>
              <a:rPr sz="1600" b="1" spc="-10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Watermark</a:t>
            </a:r>
            <a:endParaRPr sz="1600" dirty="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540"/>
              </a:lnSpc>
            </a:pPr>
            <a:r>
              <a:rPr sz="1400" spc="-30" dirty="0">
                <a:latin typeface="Calibri" panose="020F0502020204030204"/>
                <a:cs typeface="Calibri" panose="020F0502020204030204"/>
              </a:rPr>
              <a:t>Telah</a:t>
            </a:r>
            <a:r>
              <a:rPr sz="1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-10" dirty="0">
                <a:latin typeface="Calibri" panose="020F0502020204030204"/>
                <a:cs typeface="Calibri" panose="020F0502020204030204"/>
              </a:rPr>
              <a:t>terinstall</a:t>
            </a:r>
            <a:r>
              <a:rPr sz="140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-5" dirty="0">
                <a:latin typeface="Calibri" panose="020F0502020204030204"/>
                <a:cs typeface="Calibri" panose="020F0502020204030204"/>
              </a:rPr>
              <a:t>aplikasi</a:t>
            </a:r>
            <a:r>
              <a:rPr sz="140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-5" dirty="0">
                <a:latin typeface="Calibri" panose="020F0502020204030204"/>
                <a:cs typeface="Calibri" panose="020F0502020204030204"/>
              </a:rPr>
              <a:t>pembuat</a:t>
            </a:r>
            <a:r>
              <a:rPr sz="140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-10" dirty="0">
                <a:latin typeface="Calibri" panose="020F0502020204030204"/>
                <a:cs typeface="Calibri" panose="020F0502020204030204"/>
              </a:rPr>
              <a:t>watermark,</a:t>
            </a:r>
            <a:r>
              <a:rPr sz="140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-5" dirty="0">
                <a:latin typeface="Calibri" panose="020F0502020204030204"/>
                <a:cs typeface="Calibri" panose="020F0502020204030204"/>
              </a:rPr>
              <a:t>seperti:</a:t>
            </a:r>
            <a:r>
              <a:rPr sz="140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-5" dirty="0">
                <a:latin typeface="Calibri" panose="020F0502020204030204"/>
                <a:cs typeface="Calibri" panose="020F0502020204030204"/>
              </a:rPr>
              <a:t>adobe</a:t>
            </a:r>
            <a:endParaRPr sz="1400" dirty="0">
              <a:latin typeface="Calibri" panose="020F0502020204030204"/>
              <a:cs typeface="Calibri" panose="020F0502020204030204"/>
            </a:endParaRPr>
          </a:p>
          <a:p>
            <a:pPr marL="12700" marR="63500">
              <a:lnSpc>
                <a:spcPct val="99000"/>
              </a:lnSpc>
              <a:spcBef>
                <a:spcPts val="15"/>
              </a:spcBef>
            </a:pPr>
            <a:r>
              <a:rPr sz="1400" spc="-10" dirty="0" smtClean="0">
                <a:latin typeface="Calibri" panose="020F0502020204030204"/>
                <a:cs typeface="Calibri" panose="020F0502020204030204"/>
              </a:rPr>
              <a:t>acrobat</a:t>
            </a:r>
            <a:r>
              <a:rPr sz="1400" dirty="0" smtClean="0">
                <a:latin typeface="Calibri" panose="020F0502020204030204"/>
                <a:cs typeface="Calibri" panose="020F0502020204030204"/>
              </a:rPr>
              <a:t> </a:t>
            </a:r>
            <a:r>
              <a:rPr sz="1400" spc="-15" dirty="0">
                <a:latin typeface="Calibri" panose="020F0502020204030204"/>
                <a:cs typeface="Calibri" panose="020F0502020204030204"/>
              </a:rPr>
              <a:t>atau</a:t>
            </a:r>
            <a:r>
              <a:rPr sz="1400" spc="-5" dirty="0">
                <a:latin typeface="Calibri" panose="020F0502020204030204"/>
                <a:cs typeface="Calibri" panose="020F0502020204030204"/>
              </a:rPr>
              <a:t> dapat</a:t>
            </a:r>
            <a:r>
              <a:rPr sz="140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-5" dirty="0">
                <a:latin typeface="Calibri" panose="020F0502020204030204"/>
                <a:cs typeface="Calibri" panose="020F0502020204030204"/>
              </a:rPr>
              <a:t>menggunakan </a:t>
            </a:r>
            <a:r>
              <a:rPr sz="1400" spc="-30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-5" dirty="0" err="1">
                <a:latin typeface="Calibri" panose="020F0502020204030204"/>
                <a:cs typeface="Calibri" panose="020F0502020204030204"/>
              </a:rPr>
              <a:t>aplikasi</a:t>
            </a:r>
            <a:r>
              <a:rPr sz="1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-5" dirty="0" smtClean="0">
                <a:latin typeface="Calibri" panose="020F0502020204030204"/>
                <a:cs typeface="Calibri" panose="020F0502020204030204"/>
              </a:rPr>
              <a:t>online</a:t>
            </a:r>
            <a:r>
              <a:rPr lang="en-GB" sz="1400" spc="-5" dirty="0" smtClean="0">
                <a:latin typeface="Calibri" panose="020F0502020204030204"/>
                <a:cs typeface="Calibri" panose="020F0502020204030204"/>
              </a:rPr>
              <a:t>, </a:t>
            </a:r>
            <a:r>
              <a:rPr lang="en-GB" sz="1400" spc="-5" dirty="0" err="1" smtClean="0">
                <a:latin typeface="Calibri" panose="020F0502020204030204"/>
                <a:cs typeface="Calibri" panose="020F0502020204030204"/>
              </a:rPr>
              <a:t>seperti</a:t>
            </a:r>
            <a:r>
              <a:rPr lang="en-GB" sz="1400" spc="-5" dirty="0" smtClean="0">
                <a:latin typeface="Calibri" panose="020F0502020204030204"/>
                <a:cs typeface="Calibri" panose="020F0502020204030204"/>
              </a:rPr>
              <a:t> </a:t>
            </a:r>
            <a:r>
              <a:rPr lang="en-GB" sz="1400" spc="-5" dirty="0" err="1" smtClean="0">
                <a:latin typeface="Calibri" panose="020F0502020204030204"/>
                <a:cs typeface="Calibri" panose="020F0502020204030204"/>
              </a:rPr>
              <a:t>ilovepdf</a:t>
            </a:r>
            <a:r>
              <a:rPr lang="en-GB" sz="1400" spc="-5" dirty="0" smtClean="0">
                <a:latin typeface="Calibri" panose="020F0502020204030204"/>
                <a:cs typeface="Calibri" panose="020F0502020204030204"/>
              </a:rPr>
              <a:t>, </a:t>
            </a:r>
            <a:r>
              <a:rPr lang="en-GB" sz="1400" spc="-5" dirty="0" err="1" smtClean="0">
                <a:latin typeface="Calibri" panose="020F0502020204030204"/>
                <a:cs typeface="Calibri" panose="020F0502020204030204"/>
              </a:rPr>
              <a:t>dll</a:t>
            </a:r>
            <a:r>
              <a:rPr sz="1600" spc="-5" dirty="0" smtClean="0">
                <a:latin typeface="Arial MT"/>
                <a:cs typeface="Arial MT"/>
              </a:rPr>
              <a:t>.</a:t>
            </a:r>
            <a:endParaRPr sz="1600" dirty="0">
              <a:latin typeface="Arial MT"/>
              <a:cs typeface="Arial MT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6012160" y="1491630"/>
            <a:ext cx="869950" cy="688340"/>
            <a:chOff x="6063996" y="1707654"/>
            <a:chExt cx="869950" cy="688340"/>
          </a:xfrm>
        </p:grpSpPr>
        <p:sp>
          <p:nvSpPr>
            <p:cNvPr id="15" name="object 15"/>
            <p:cNvSpPr/>
            <p:nvPr/>
          </p:nvSpPr>
          <p:spPr>
            <a:xfrm>
              <a:off x="6425374" y="1887448"/>
              <a:ext cx="508634" cy="508634"/>
            </a:xfrm>
            <a:custGeom>
              <a:avLst/>
              <a:gdLst/>
              <a:ahLst/>
              <a:cxnLst/>
              <a:rect l="l" t="t" r="r" b="b"/>
              <a:pathLst>
                <a:path w="508634" h="508635">
                  <a:moveTo>
                    <a:pt x="508152" y="508152"/>
                  </a:moveTo>
                  <a:lnTo>
                    <a:pt x="0" y="508152"/>
                  </a:lnTo>
                  <a:lnTo>
                    <a:pt x="0" y="0"/>
                  </a:lnTo>
                  <a:lnTo>
                    <a:pt x="508152" y="0"/>
                  </a:lnTo>
                  <a:lnTo>
                    <a:pt x="508152" y="59690"/>
                  </a:lnTo>
                  <a:lnTo>
                    <a:pt x="65163" y="59690"/>
                  </a:lnTo>
                  <a:lnTo>
                    <a:pt x="65163" y="60439"/>
                  </a:lnTo>
                  <a:lnTo>
                    <a:pt x="60439" y="60439"/>
                  </a:lnTo>
                  <a:lnTo>
                    <a:pt x="60439" y="447725"/>
                  </a:lnTo>
                  <a:lnTo>
                    <a:pt x="508152" y="447725"/>
                  </a:lnTo>
                  <a:lnTo>
                    <a:pt x="508152" y="508152"/>
                  </a:lnTo>
                  <a:close/>
                </a:path>
                <a:path w="508634" h="508635">
                  <a:moveTo>
                    <a:pt x="508152" y="447725"/>
                  </a:moveTo>
                  <a:lnTo>
                    <a:pt x="447725" y="447725"/>
                  </a:lnTo>
                  <a:lnTo>
                    <a:pt x="447725" y="93560"/>
                  </a:lnTo>
                  <a:lnTo>
                    <a:pt x="448310" y="93560"/>
                  </a:lnTo>
                  <a:lnTo>
                    <a:pt x="448310" y="59690"/>
                  </a:lnTo>
                  <a:lnTo>
                    <a:pt x="508152" y="59690"/>
                  </a:lnTo>
                  <a:lnTo>
                    <a:pt x="508152" y="447725"/>
                  </a:lnTo>
                  <a:close/>
                </a:path>
                <a:path w="508634" h="508635">
                  <a:moveTo>
                    <a:pt x="315589" y="301739"/>
                  </a:moveTo>
                  <a:lnTo>
                    <a:pt x="242277" y="301739"/>
                  </a:lnTo>
                  <a:lnTo>
                    <a:pt x="263636" y="254707"/>
                  </a:lnTo>
                  <a:lnTo>
                    <a:pt x="283041" y="213800"/>
                  </a:lnTo>
                  <a:lnTo>
                    <a:pt x="302566" y="175592"/>
                  </a:lnTo>
                  <a:lnTo>
                    <a:pt x="324286" y="136654"/>
                  </a:lnTo>
                  <a:lnTo>
                    <a:pt x="350278" y="93560"/>
                  </a:lnTo>
                  <a:lnTo>
                    <a:pt x="434543" y="93560"/>
                  </a:lnTo>
                  <a:lnTo>
                    <a:pt x="408852" y="132107"/>
                  </a:lnTo>
                  <a:lnTo>
                    <a:pt x="383531" y="173841"/>
                  </a:lnTo>
                  <a:lnTo>
                    <a:pt x="358727" y="217986"/>
                  </a:lnTo>
                  <a:lnTo>
                    <a:pt x="334586" y="263766"/>
                  </a:lnTo>
                  <a:lnTo>
                    <a:pt x="315589" y="301739"/>
                  </a:lnTo>
                  <a:close/>
                </a:path>
                <a:path w="508634" h="508635">
                  <a:moveTo>
                    <a:pt x="247573" y="447725"/>
                  </a:moveTo>
                  <a:lnTo>
                    <a:pt x="239826" y="447725"/>
                  </a:lnTo>
                  <a:lnTo>
                    <a:pt x="218973" y="411439"/>
                  </a:lnTo>
                  <a:lnTo>
                    <a:pt x="196683" y="371822"/>
                  </a:lnTo>
                  <a:lnTo>
                    <a:pt x="171719" y="332987"/>
                  </a:lnTo>
                  <a:lnTo>
                    <a:pt x="142842" y="299051"/>
                  </a:lnTo>
                  <a:lnTo>
                    <a:pt x="108811" y="274127"/>
                  </a:lnTo>
                  <a:lnTo>
                    <a:pt x="68389" y="262331"/>
                  </a:lnTo>
                  <a:lnTo>
                    <a:pt x="94145" y="185877"/>
                  </a:lnTo>
                  <a:lnTo>
                    <a:pt x="146664" y="207293"/>
                  </a:lnTo>
                  <a:lnTo>
                    <a:pt x="183894" y="232125"/>
                  </a:lnTo>
                  <a:lnTo>
                    <a:pt x="213283" y="262799"/>
                  </a:lnTo>
                  <a:lnTo>
                    <a:pt x="242277" y="301739"/>
                  </a:lnTo>
                  <a:lnTo>
                    <a:pt x="315589" y="301739"/>
                  </a:lnTo>
                  <a:lnTo>
                    <a:pt x="311253" y="310405"/>
                  </a:lnTo>
                  <a:lnTo>
                    <a:pt x="288876" y="357129"/>
                  </a:lnTo>
                  <a:lnTo>
                    <a:pt x="267601" y="403161"/>
                  </a:lnTo>
                  <a:lnTo>
                    <a:pt x="247573" y="447725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063996" y="1707654"/>
              <a:ext cx="509270" cy="509270"/>
            </a:xfrm>
            <a:custGeom>
              <a:avLst/>
              <a:gdLst/>
              <a:ahLst/>
              <a:cxnLst/>
              <a:rect l="l" t="t" r="r" b="b"/>
              <a:pathLst>
                <a:path w="509270" h="509269">
                  <a:moveTo>
                    <a:pt x="254546" y="508698"/>
                  </a:moveTo>
                  <a:lnTo>
                    <a:pt x="208825" y="504600"/>
                  </a:lnTo>
                  <a:lnTo>
                    <a:pt x="165791" y="492779"/>
                  </a:lnTo>
                  <a:lnTo>
                    <a:pt x="126161" y="473951"/>
                  </a:lnTo>
                  <a:lnTo>
                    <a:pt x="90652" y="448827"/>
                  </a:lnTo>
                  <a:lnTo>
                    <a:pt x="59979" y="418120"/>
                  </a:lnTo>
                  <a:lnTo>
                    <a:pt x="34861" y="382545"/>
                  </a:lnTo>
                  <a:lnTo>
                    <a:pt x="16014" y="342813"/>
                  </a:lnTo>
                  <a:lnTo>
                    <a:pt x="4154" y="299638"/>
                  </a:lnTo>
                  <a:lnTo>
                    <a:pt x="0" y="253733"/>
                  </a:lnTo>
                  <a:lnTo>
                    <a:pt x="4154" y="208198"/>
                  </a:lnTo>
                  <a:lnTo>
                    <a:pt x="16014" y="165310"/>
                  </a:lnTo>
                  <a:lnTo>
                    <a:pt x="34861" y="125793"/>
                  </a:lnTo>
                  <a:lnTo>
                    <a:pt x="59979" y="90371"/>
                  </a:lnTo>
                  <a:lnTo>
                    <a:pt x="90652" y="59767"/>
                  </a:lnTo>
                  <a:lnTo>
                    <a:pt x="126161" y="34704"/>
                  </a:lnTo>
                  <a:lnTo>
                    <a:pt x="165791" y="15906"/>
                  </a:lnTo>
                  <a:lnTo>
                    <a:pt x="208825" y="4097"/>
                  </a:lnTo>
                  <a:lnTo>
                    <a:pt x="254546" y="0"/>
                  </a:lnTo>
                  <a:lnTo>
                    <a:pt x="300266" y="4098"/>
                  </a:lnTo>
                  <a:lnTo>
                    <a:pt x="343298" y="15913"/>
                  </a:lnTo>
                  <a:lnTo>
                    <a:pt x="382923" y="34727"/>
                  </a:lnTo>
                  <a:lnTo>
                    <a:pt x="418423" y="59821"/>
                  </a:lnTo>
                  <a:lnTo>
                    <a:pt x="449079" y="90478"/>
                  </a:lnTo>
                  <a:lnTo>
                    <a:pt x="474174" y="125978"/>
                  </a:lnTo>
                  <a:lnTo>
                    <a:pt x="492988" y="165603"/>
                  </a:lnTo>
                  <a:lnTo>
                    <a:pt x="504803" y="208635"/>
                  </a:lnTo>
                  <a:lnTo>
                    <a:pt x="508901" y="254355"/>
                  </a:lnTo>
                  <a:lnTo>
                    <a:pt x="504803" y="300075"/>
                  </a:lnTo>
                  <a:lnTo>
                    <a:pt x="492988" y="343106"/>
                  </a:lnTo>
                  <a:lnTo>
                    <a:pt x="474174" y="382729"/>
                  </a:lnTo>
                  <a:lnTo>
                    <a:pt x="449079" y="418227"/>
                  </a:lnTo>
                  <a:lnTo>
                    <a:pt x="418423" y="448881"/>
                  </a:lnTo>
                  <a:lnTo>
                    <a:pt x="382923" y="473974"/>
                  </a:lnTo>
                  <a:lnTo>
                    <a:pt x="343298" y="492786"/>
                  </a:lnTo>
                  <a:lnTo>
                    <a:pt x="300266" y="504600"/>
                  </a:lnTo>
                  <a:lnTo>
                    <a:pt x="254546" y="508698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6228184" y="1563638"/>
            <a:ext cx="144016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Constantia" panose="02030602050306030303"/>
                <a:cs typeface="Constantia" panose="02030602050306030303"/>
              </a:rPr>
              <a:t>3</a:t>
            </a:r>
            <a:endParaRPr sz="1800" dirty="0">
              <a:latin typeface="Constantia" panose="02030602050306030303"/>
              <a:cs typeface="Constantia" panose="02030602050306030303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7298933" y="855389"/>
            <a:ext cx="1256665" cy="828040"/>
          </a:xfrm>
          <a:custGeom>
            <a:avLst/>
            <a:gdLst/>
            <a:ahLst/>
            <a:cxnLst/>
            <a:rect l="l" t="t" r="r" b="b"/>
            <a:pathLst>
              <a:path w="1256665" h="828039">
                <a:moveTo>
                  <a:pt x="1170696" y="216376"/>
                </a:moveTo>
                <a:lnTo>
                  <a:pt x="1128965" y="185102"/>
                </a:lnTo>
                <a:lnTo>
                  <a:pt x="1095095" y="146520"/>
                </a:lnTo>
                <a:lnTo>
                  <a:pt x="1069887" y="102058"/>
                </a:lnTo>
                <a:lnTo>
                  <a:pt x="1054145" y="53145"/>
                </a:lnTo>
                <a:lnTo>
                  <a:pt x="1048674" y="1213"/>
                </a:lnTo>
                <a:lnTo>
                  <a:pt x="1098857" y="0"/>
                </a:lnTo>
                <a:lnTo>
                  <a:pt x="1150223" y="2967"/>
                </a:lnTo>
                <a:lnTo>
                  <a:pt x="1202761" y="10337"/>
                </a:lnTo>
                <a:lnTo>
                  <a:pt x="1256459" y="22333"/>
                </a:lnTo>
                <a:lnTo>
                  <a:pt x="1239676" y="75955"/>
                </a:lnTo>
                <a:lnTo>
                  <a:pt x="1219673" y="126098"/>
                </a:lnTo>
                <a:lnTo>
                  <a:pt x="1196623" y="172869"/>
                </a:lnTo>
                <a:lnTo>
                  <a:pt x="1170696" y="216376"/>
                </a:lnTo>
                <a:close/>
              </a:path>
              <a:path w="1256665" h="828039">
                <a:moveTo>
                  <a:pt x="789260" y="294417"/>
                </a:moveTo>
                <a:lnTo>
                  <a:pt x="455597" y="294417"/>
                </a:lnTo>
                <a:lnTo>
                  <a:pt x="463166" y="292678"/>
                </a:lnTo>
                <a:lnTo>
                  <a:pt x="496916" y="262837"/>
                </a:lnTo>
                <a:lnTo>
                  <a:pt x="532145" y="233093"/>
                </a:lnTo>
                <a:lnTo>
                  <a:pt x="568841" y="203767"/>
                </a:lnTo>
                <a:lnTo>
                  <a:pt x="606990" y="175178"/>
                </a:lnTo>
                <a:lnTo>
                  <a:pt x="646579" y="147647"/>
                </a:lnTo>
                <a:lnTo>
                  <a:pt x="687595" y="121494"/>
                </a:lnTo>
                <a:lnTo>
                  <a:pt x="730026" y="97039"/>
                </a:lnTo>
                <a:lnTo>
                  <a:pt x="773859" y="74602"/>
                </a:lnTo>
                <a:lnTo>
                  <a:pt x="819081" y="54505"/>
                </a:lnTo>
                <a:lnTo>
                  <a:pt x="865678" y="37066"/>
                </a:lnTo>
                <a:lnTo>
                  <a:pt x="913639" y="22606"/>
                </a:lnTo>
                <a:lnTo>
                  <a:pt x="962949" y="11446"/>
                </a:lnTo>
                <a:lnTo>
                  <a:pt x="1013597" y="3905"/>
                </a:lnTo>
                <a:lnTo>
                  <a:pt x="1018283" y="52664"/>
                </a:lnTo>
                <a:lnTo>
                  <a:pt x="1030959" y="99254"/>
                </a:lnTo>
                <a:lnTo>
                  <a:pt x="1042434" y="124035"/>
                </a:lnTo>
                <a:lnTo>
                  <a:pt x="873216" y="124035"/>
                </a:lnTo>
                <a:lnTo>
                  <a:pt x="830399" y="138436"/>
                </a:lnTo>
                <a:lnTo>
                  <a:pt x="796516" y="168321"/>
                </a:lnTo>
                <a:lnTo>
                  <a:pt x="777388" y="207516"/>
                </a:lnTo>
                <a:lnTo>
                  <a:pt x="774355" y="251023"/>
                </a:lnTo>
                <a:lnTo>
                  <a:pt x="788756" y="293846"/>
                </a:lnTo>
                <a:lnTo>
                  <a:pt x="789260" y="294417"/>
                </a:lnTo>
                <a:close/>
              </a:path>
              <a:path w="1256665" h="828039">
                <a:moveTo>
                  <a:pt x="1059229" y="349890"/>
                </a:moveTo>
                <a:lnTo>
                  <a:pt x="901341" y="349890"/>
                </a:lnTo>
                <a:lnTo>
                  <a:pt x="944166" y="335489"/>
                </a:lnTo>
                <a:lnTo>
                  <a:pt x="978049" y="305604"/>
                </a:lnTo>
                <a:lnTo>
                  <a:pt x="997177" y="266409"/>
                </a:lnTo>
                <a:lnTo>
                  <a:pt x="1000210" y="222902"/>
                </a:lnTo>
                <a:lnTo>
                  <a:pt x="985809" y="180079"/>
                </a:lnTo>
                <a:lnTo>
                  <a:pt x="955922" y="146196"/>
                </a:lnTo>
                <a:lnTo>
                  <a:pt x="916724" y="127068"/>
                </a:lnTo>
                <a:lnTo>
                  <a:pt x="873216" y="124035"/>
                </a:lnTo>
                <a:lnTo>
                  <a:pt x="1042434" y="124035"/>
                </a:lnTo>
                <a:lnTo>
                  <a:pt x="1051111" y="142775"/>
                </a:lnTo>
                <a:lnTo>
                  <a:pt x="1078226" y="182326"/>
                </a:lnTo>
                <a:lnTo>
                  <a:pt x="1111790" y="217007"/>
                </a:lnTo>
                <a:lnTo>
                  <a:pt x="1151290" y="245916"/>
                </a:lnTo>
                <a:lnTo>
                  <a:pt x="1119577" y="286874"/>
                </a:lnTo>
                <a:lnTo>
                  <a:pt x="1085469" y="324678"/>
                </a:lnTo>
                <a:lnTo>
                  <a:pt x="1059229" y="349890"/>
                </a:lnTo>
                <a:close/>
              </a:path>
              <a:path w="1256665" h="828039">
                <a:moveTo>
                  <a:pt x="894310" y="293427"/>
                </a:moveTo>
                <a:lnTo>
                  <a:pt x="872558" y="291911"/>
                </a:lnTo>
                <a:lnTo>
                  <a:pt x="852962" y="282349"/>
                </a:lnTo>
                <a:lnTo>
                  <a:pt x="838019" y="265411"/>
                </a:lnTo>
                <a:lnTo>
                  <a:pt x="830819" y="243996"/>
                </a:lnTo>
                <a:lnTo>
                  <a:pt x="832334" y="222240"/>
                </a:lnTo>
                <a:lnTo>
                  <a:pt x="841897" y="202642"/>
                </a:lnTo>
                <a:lnTo>
                  <a:pt x="858835" y="187699"/>
                </a:lnTo>
                <a:lnTo>
                  <a:pt x="880250" y="180499"/>
                </a:lnTo>
                <a:lnTo>
                  <a:pt x="902005" y="182015"/>
                </a:lnTo>
                <a:lnTo>
                  <a:pt x="921603" y="191577"/>
                </a:lnTo>
                <a:lnTo>
                  <a:pt x="936546" y="208515"/>
                </a:lnTo>
                <a:lnTo>
                  <a:pt x="943746" y="229930"/>
                </a:lnTo>
                <a:lnTo>
                  <a:pt x="942229" y="251685"/>
                </a:lnTo>
                <a:lnTo>
                  <a:pt x="932663" y="271283"/>
                </a:lnTo>
                <a:lnTo>
                  <a:pt x="915718" y="286226"/>
                </a:lnTo>
                <a:lnTo>
                  <a:pt x="894310" y="293427"/>
                </a:lnTo>
                <a:close/>
              </a:path>
              <a:path w="1256665" h="828039">
                <a:moveTo>
                  <a:pt x="412252" y="645141"/>
                </a:moveTo>
                <a:lnTo>
                  <a:pt x="298206" y="447618"/>
                </a:lnTo>
                <a:lnTo>
                  <a:pt x="303959" y="442334"/>
                </a:lnTo>
                <a:lnTo>
                  <a:pt x="315668" y="431108"/>
                </a:lnTo>
                <a:lnTo>
                  <a:pt x="137856" y="346919"/>
                </a:lnTo>
                <a:lnTo>
                  <a:pt x="276895" y="241382"/>
                </a:lnTo>
                <a:lnTo>
                  <a:pt x="456448" y="293490"/>
                </a:lnTo>
                <a:lnTo>
                  <a:pt x="455597" y="294417"/>
                </a:lnTo>
                <a:lnTo>
                  <a:pt x="789260" y="294417"/>
                </a:lnTo>
                <a:lnTo>
                  <a:pt x="818636" y="327729"/>
                </a:lnTo>
                <a:lnTo>
                  <a:pt x="857831" y="346857"/>
                </a:lnTo>
                <a:lnTo>
                  <a:pt x="901341" y="349890"/>
                </a:lnTo>
                <a:lnTo>
                  <a:pt x="1059229" y="349890"/>
                </a:lnTo>
                <a:lnTo>
                  <a:pt x="1049232" y="359495"/>
                </a:lnTo>
                <a:lnTo>
                  <a:pt x="1011133" y="391493"/>
                </a:lnTo>
                <a:lnTo>
                  <a:pt x="971437" y="420838"/>
                </a:lnTo>
                <a:lnTo>
                  <a:pt x="930410" y="447697"/>
                </a:lnTo>
                <a:lnTo>
                  <a:pt x="888318" y="472236"/>
                </a:lnTo>
                <a:lnTo>
                  <a:pt x="845428" y="494624"/>
                </a:lnTo>
                <a:lnTo>
                  <a:pt x="802005" y="515026"/>
                </a:lnTo>
                <a:lnTo>
                  <a:pt x="758315" y="533609"/>
                </a:lnTo>
                <a:lnTo>
                  <a:pt x="714624" y="550541"/>
                </a:lnTo>
                <a:lnTo>
                  <a:pt x="671198" y="565988"/>
                </a:lnTo>
                <a:lnTo>
                  <a:pt x="628304" y="580117"/>
                </a:lnTo>
                <a:lnTo>
                  <a:pt x="614314" y="637013"/>
                </a:lnTo>
                <a:lnTo>
                  <a:pt x="438693" y="637013"/>
                </a:lnTo>
                <a:lnTo>
                  <a:pt x="412252" y="645141"/>
                </a:lnTo>
                <a:close/>
              </a:path>
              <a:path w="1256665" h="828039">
                <a:moveTo>
                  <a:pt x="348383" y="664775"/>
                </a:moveTo>
                <a:lnTo>
                  <a:pt x="249196" y="492220"/>
                </a:lnTo>
                <a:lnTo>
                  <a:pt x="276540" y="467874"/>
                </a:lnTo>
                <a:lnTo>
                  <a:pt x="383905" y="653853"/>
                </a:lnTo>
                <a:lnTo>
                  <a:pt x="374626" y="656377"/>
                </a:lnTo>
                <a:lnTo>
                  <a:pt x="365621" y="659076"/>
                </a:lnTo>
                <a:lnTo>
                  <a:pt x="356877" y="661893"/>
                </a:lnTo>
                <a:lnTo>
                  <a:pt x="348383" y="664775"/>
                </a:lnTo>
                <a:close/>
              </a:path>
              <a:path w="1256665" h="828039">
                <a:moveTo>
                  <a:pt x="12684" y="666769"/>
                </a:moveTo>
                <a:lnTo>
                  <a:pt x="25047" y="603980"/>
                </a:lnTo>
                <a:lnTo>
                  <a:pt x="44383" y="557403"/>
                </a:lnTo>
                <a:lnTo>
                  <a:pt x="69211" y="525466"/>
                </a:lnTo>
                <a:lnTo>
                  <a:pt x="129415" y="499226"/>
                </a:lnTo>
                <a:lnTo>
                  <a:pt x="161828" y="501778"/>
                </a:lnTo>
                <a:lnTo>
                  <a:pt x="193805" y="512683"/>
                </a:lnTo>
                <a:lnTo>
                  <a:pt x="223866" y="530370"/>
                </a:lnTo>
                <a:lnTo>
                  <a:pt x="250528" y="553266"/>
                </a:lnTo>
                <a:lnTo>
                  <a:pt x="265079" y="570990"/>
                </a:lnTo>
                <a:lnTo>
                  <a:pt x="243088" y="570990"/>
                </a:lnTo>
                <a:lnTo>
                  <a:pt x="208029" y="574934"/>
                </a:lnTo>
                <a:lnTo>
                  <a:pt x="171636" y="591863"/>
                </a:lnTo>
                <a:lnTo>
                  <a:pt x="138413" y="622011"/>
                </a:lnTo>
                <a:lnTo>
                  <a:pt x="136921" y="624557"/>
                </a:lnTo>
                <a:lnTo>
                  <a:pt x="49589" y="624557"/>
                </a:lnTo>
                <a:lnTo>
                  <a:pt x="33341" y="636296"/>
                </a:lnTo>
                <a:lnTo>
                  <a:pt x="12684" y="666769"/>
                </a:lnTo>
                <a:close/>
              </a:path>
              <a:path w="1256665" h="828039">
                <a:moveTo>
                  <a:pt x="272310" y="579799"/>
                </a:moveTo>
                <a:lnTo>
                  <a:pt x="243088" y="570990"/>
                </a:lnTo>
                <a:lnTo>
                  <a:pt x="265079" y="570990"/>
                </a:lnTo>
                <a:lnTo>
                  <a:pt x="272310" y="579799"/>
                </a:lnTo>
                <a:close/>
              </a:path>
              <a:path w="1256665" h="828039">
                <a:moveTo>
                  <a:pt x="302358" y="722763"/>
                </a:moveTo>
                <a:lnTo>
                  <a:pt x="169148" y="722763"/>
                </a:lnTo>
                <a:lnTo>
                  <a:pt x="198674" y="703704"/>
                </a:lnTo>
                <a:lnTo>
                  <a:pt x="228899" y="698271"/>
                </a:lnTo>
                <a:lnTo>
                  <a:pt x="256994" y="692182"/>
                </a:lnTo>
                <a:lnTo>
                  <a:pt x="280129" y="671155"/>
                </a:lnTo>
                <a:lnTo>
                  <a:pt x="295475" y="620909"/>
                </a:lnTo>
                <a:lnTo>
                  <a:pt x="310452" y="673642"/>
                </a:lnTo>
                <a:lnTo>
                  <a:pt x="308658" y="710783"/>
                </a:lnTo>
                <a:lnTo>
                  <a:pt x="302358" y="722763"/>
                </a:lnTo>
                <a:close/>
              </a:path>
              <a:path w="1256665" h="828039">
                <a:moveTo>
                  <a:pt x="13942" y="824033"/>
                </a:moveTo>
                <a:lnTo>
                  <a:pt x="0" y="778061"/>
                </a:lnTo>
                <a:lnTo>
                  <a:pt x="5529" y="742133"/>
                </a:lnTo>
                <a:lnTo>
                  <a:pt x="22790" y="713043"/>
                </a:lnTo>
                <a:lnTo>
                  <a:pt x="44046" y="687581"/>
                </a:lnTo>
                <a:lnTo>
                  <a:pt x="61558" y="662541"/>
                </a:lnTo>
                <a:lnTo>
                  <a:pt x="67586" y="634714"/>
                </a:lnTo>
                <a:lnTo>
                  <a:pt x="61110" y="625910"/>
                </a:lnTo>
                <a:lnTo>
                  <a:pt x="49589" y="624557"/>
                </a:lnTo>
                <a:lnTo>
                  <a:pt x="136921" y="624557"/>
                </a:lnTo>
                <a:lnTo>
                  <a:pt x="112863" y="665613"/>
                </a:lnTo>
                <a:lnTo>
                  <a:pt x="99489" y="722903"/>
                </a:lnTo>
                <a:lnTo>
                  <a:pt x="302285" y="722903"/>
                </a:lnTo>
                <a:lnTo>
                  <a:pt x="294610" y="737497"/>
                </a:lnTo>
                <a:lnTo>
                  <a:pt x="284469" y="747479"/>
                </a:lnTo>
                <a:lnTo>
                  <a:pt x="231150" y="747479"/>
                </a:lnTo>
                <a:lnTo>
                  <a:pt x="224203" y="750055"/>
                </a:lnTo>
                <a:lnTo>
                  <a:pt x="190907" y="778717"/>
                </a:lnTo>
                <a:lnTo>
                  <a:pt x="162913" y="789105"/>
                </a:lnTo>
                <a:lnTo>
                  <a:pt x="100139" y="789105"/>
                </a:lnTo>
                <a:lnTo>
                  <a:pt x="71477" y="789263"/>
                </a:lnTo>
                <a:lnTo>
                  <a:pt x="42889" y="798716"/>
                </a:lnTo>
                <a:lnTo>
                  <a:pt x="13942" y="824033"/>
                </a:lnTo>
                <a:close/>
              </a:path>
              <a:path w="1256665" h="828039">
                <a:moveTo>
                  <a:pt x="423136" y="827665"/>
                </a:moveTo>
                <a:lnTo>
                  <a:pt x="438693" y="637013"/>
                </a:lnTo>
                <a:lnTo>
                  <a:pt x="614314" y="637013"/>
                </a:lnTo>
                <a:lnTo>
                  <a:pt x="584070" y="760012"/>
                </a:lnTo>
                <a:lnTo>
                  <a:pt x="423136" y="827665"/>
                </a:lnTo>
                <a:close/>
              </a:path>
              <a:path w="1256665" h="828039">
                <a:moveTo>
                  <a:pt x="302285" y="722903"/>
                </a:moveTo>
                <a:lnTo>
                  <a:pt x="99489" y="722903"/>
                </a:lnTo>
                <a:lnTo>
                  <a:pt x="133065" y="689383"/>
                </a:lnTo>
                <a:lnTo>
                  <a:pt x="164300" y="671417"/>
                </a:lnTo>
                <a:lnTo>
                  <a:pt x="193997" y="663738"/>
                </a:lnTo>
                <a:lnTo>
                  <a:pt x="222958" y="661079"/>
                </a:lnTo>
                <a:lnTo>
                  <a:pt x="207762" y="667601"/>
                </a:lnTo>
                <a:lnTo>
                  <a:pt x="189267" y="676829"/>
                </a:lnTo>
                <a:lnTo>
                  <a:pt x="174165" y="693603"/>
                </a:lnTo>
                <a:lnTo>
                  <a:pt x="169148" y="722763"/>
                </a:lnTo>
                <a:lnTo>
                  <a:pt x="302358" y="722763"/>
                </a:lnTo>
                <a:lnTo>
                  <a:pt x="302285" y="722903"/>
                </a:lnTo>
                <a:close/>
              </a:path>
              <a:path w="1256665" h="828039">
                <a:moveTo>
                  <a:pt x="224089" y="806697"/>
                </a:moveTo>
                <a:lnTo>
                  <a:pt x="220799" y="787299"/>
                </a:lnTo>
                <a:lnTo>
                  <a:pt x="226584" y="763727"/>
                </a:lnTo>
                <a:lnTo>
                  <a:pt x="231150" y="747479"/>
                </a:lnTo>
                <a:lnTo>
                  <a:pt x="284469" y="747479"/>
                </a:lnTo>
                <a:lnTo>
                  <a:pt x="272822" y="758945"/>
                </a:lnTo>
                <a:lnTo>
                  <a:pt x="247810" y="780291"/>
                </a:lnTo>
                <a:lnTo>
                  <a:pt x="224089" y="806697"/>
                </a:lnTo>
                <a:close/>
              </a:path>
              <a:path w="1256665" h="828039">
                <a:moveTo>
                  <a:pt x="129309" y="791674"/>
                </a:moveTo>
                <a:lnTo>
                  <a:pt x="100139" y="789105"/>
                </a:lnTo>
                <a:lnTo>
                  <a:pt x="162913" y="789105"/>
                </a:lnTo>
                <a:lnTo>
                  <a:pt x="159421" y="790401"/>
                </a:lnTo>
                <a:lnTo>
                  <a:pt x="129309" y="791674"/>
                </a:lnTo>
                <a:close/>
              </a:path>
            </a:pathLst>
          </a:custGeom>
          <a:solidFill>
            <a:srgbClr val="8063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13"/>
          <p:cNvSpPr txBox="1"/>
          <p:nvPr/>
        </p:nvSpPr>
        <p:spPr>
          <a:xfrm>
            <a:off x="4067944" y="2715766"/>
            <a:ext cx="4296410" cy="11483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780"/>
              </a:lnSpc>
              <a:spcBef>
                <a:spcPts val="95"/>
              </a:spcBef>
            </a:pPr>
            <a:r>
              <a:rPr lang="en-US" sz="1600" b="1" spc="-10" dirty="0" err="1" smtClean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Registrasi</a:t>
            </a:r>
            <a:endParaRPr lang="en-US" sz="1600" dirty="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780"/>
              </a:lnSpc>
              <a:spcBef>
                <a:spcPts val="95"/>
              </a:spcBef>
            </a:pPr>
            <a:r>
              <a:rPr lang="en-US" sz="1400" spc="-10" dirty="0" err="1" smtClean="0">
                <a:cs typeface="Calibri" panose="020F0502020204030204"/>
              </a:rPr>
              <a:t>Registrasi</a:t>
            </a:r>
            <a:r>
              <a:rPr lang="en-US" sz="1400" spc="-10" dirty="0" smtClean="0">
                <a:cs typeface="Calibri" panose="020F0502020204030204"/>
              </a:rPr>
              <a:t> </a:t>
            </a:r>
            <a:r>
              <a:rPr lang="en-US" sz="1400" spc="-5" dirty="0" err="1" smtClean="0">
                <a:cs typeface="Calibri" panose="020F0502020204030204"/>
              </a:rPr>
              <a:t>di</a:t>
            </a:r>
            <a:r>
              <a:rPr lang="en-US" sz="1400" spc="-5" dirty="0" smtClean="0">
                <a:cs typeface="Calibri" panose="020F0502020204030204"/>
              </a:rPr>
              <a:t> </a:t>
            </a:r>
            <a:r>
              <a:rPr lang="en-US" sz="1400" u="sng" spc="-5" dirty="0" smtClean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cs typeface="Calibri" panose="020F0502020204030204"/>
              </a:rPr>
              <a:t>https://lib.isi.ac.id/daftar-upload-mandiri </a:t>
            </a:r>
            <a:r>
              <a:rPr lang="en-US" sz="1400" dirty="0" smtClean="0">
                <a:solidFill>
                  <a:srgbClr val="0000FF"/>
                </a:solidFill>
                <a:cs typeface="Calibri" panose="020F0502020204030204"/>
              </a:rPr>
              <a:t> </a:t>
            </a:r>
            <a:r>
              <a:rPr lang="en-US" sz="1400" spc="-15" dirty="0" err="1" smtClean="0">
                <a:cs typeface="Calibri" panose="020F0502020204030204"/>
              </a:rPr>
              <a:t>atau</a:t>
            </a:r>
            <a:r>
              <a:rPr lang="en-US" sz="1400" spc="-5" dirty="0" smtClean="0">
                <a:cs typeface="Calibri" panose="020F0502020204030204"/>
              </a:rPr>
              <a:t> </a:t>
            </a:r>
            <a:r>
              <a:rPr lang="en-US" sz="1400" u="sng" spc="-5" dirty="0" smtClean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cs typeface="Calibri" panose="020F0502020204030204"/>
                <a:hlinkClick r:id="rId2"/>
              </a:rPr>
              <a:t>http://digilib.isi.ac.id/</a:t>
            </a:r>
            <a:r>
              <a:rPr lang="en-US" sz="1400" dirty="0" smtClean="0">
                <a:solidFill>
                  <a:srgbClr val="0000FF"/>
                </a:solidFill>
                <a:cs typeface="Calibri" panose="020F0502020204030204"/>
                <a:hlinkClick r:id="rId2"/>
              </a:rPr>
              <a:t> </a:t>
            </a:r>
            <a:r>
              <a:rPr lang="en-US" sz="1400" spc="-10" dirty="0" smtClean="0">
                <a:cs typeface="Calibri" panose="020F0502020204030204"/>
              </a:rPr>
              <a:t>(request</a:t>
            </a:r>
            <a:r>
              <a:rPr lang="en-US" sz="1400" spc="-5" dirty="0" smtClean="0">
                <a:cs typeface="Calibri" panose="020F0502020204030204"/>
              </a:rPr>
              <a:t> username and</a:t>
            </a:r>
            <a:endParaRPr lang="en-US" sz="1400" dirty="0" smtClean="0">
              <a:cs typeface="Calibri" panose="020F0502020204030204"/>
            </a:endParaRPr>
          </a:p>
          <a:p>
            <a:pPr marL="12700">
              <a:lnSpc>
                <a:spcPct val="100000"/>
              </a:lnSpc>
            </a:pPr>
            <a:r>
              <a:rPr lang="en-US" sz="1400" spc="-10" dirty="0" smtClean="0">
                <a:cs typeface="Calibri" panose="020F0502020204030204"/>
              </a:rPr>
              <a:t>password</a:t>
            </a:r>
            <a:r>
              <a:rPr lang="en-US" sz="1400" spc="-10" dirty="0" smtClean="0">
                <a:latin typeface="Arial MT"/>
                <a:cs typeface="Arial MT"/>
              </a:rPr>
              <a:t>) </a:t>
            </a:r>
            <a:r>
              <a:rPr lang="en-US" sz="1400" spc="-10" dirty="0" err="1" smtClean="0">
                <a:cs typeface="Arial MT"/>
              </a:rPr>
              <a:t>dan</a:t>
            </a:r>
            <a:r>
              <a:rPr lang="en-US" sz="1400" spc="-10" dirty="0" smtClean="0">
                <a:cs typeface="Arial MT"/>
              </a:rPr>
              <a:t> </a:t>
            </a:r>
            <a:r>
              <a:rPr lang="en-US" sz="1400" b="1" spc="-10" dirty="0" err="1" smtClean="0">
                <a:cs typeface="Arial MT"/>
              </a:rPr>
              <a:t>mengisi</a:t>
            </a:r>
            <a:r>
              <a:rPr lang="en-US" sz="1400" b="1" spc="-10" dirty="0" smtClean="0">
                <a:cs typeface="Arial MT"/>
              </a:rPr>
              <a:t> </a:t>
            </a:r>
            <a:r>
              <a:rPr lang="en-US" sz="1400" b="1" spc="-10" dirty="0" err="1" smtClean="0">
                <a:cs typeface="Arial MT"/>
              </a:rPr>
              <a:t>survei</a:t>
            </a:r>
            <a:r>
              <a:rPr lang="en-US" sz="1400" b="1" spc="-10" dirty="0" smtClean="0">
                <a:cs typeface="Arial MT"/>
              </a:rPr>
              <a:t> </a:t>
            </a:r>
            <a:r>
              <a:rPr lang="en-US" sz="1400" spc="-10" dirty="0" err="1" smtClean="0">
                <a:cs typeface="Arial MT"/>
              </a:rPr>
              <a:t>Indeks</a:t>
            </a:r>
            <a:r>
              <a:rPr lang="en-US" sz="1400" spc="-10" dirty="0" smtClean="0">
                <a:cs typeface="Arial MT"/>
              </a:rPr>
              <a:t> </a:t>
            </a:r>
            <a:r>
              <a:rPr lang="en-US" sz="1400" spc="-10" dirty="0" err="1" smtClean="0">
                <a:cs typeface="Arial MT"/>
              </a:rPr>
              <a:t>Kepuasan</a:t>
            </a:r>
            <a:r>
              <a:rPr lang="en-US" sz="1400" spc="-10" dirty="0" smtClean="0">
                <a:cs typeface="Arial MT"/>
              </a:rPr>
              <a:t> </a:t>
            </a:r>
            <a:r>
              <a:rPr lang="en-US" sz="1400" spc="-10" dirty="0" err="1" smtClean="0">
                <a:cs typeface="Arial MT"/>
              </a:rPr>
              <a:t>Masyarakat</a:t>
            </a:r>
            <a:r>
              <a:rPr lang="en-US" sz="1400" spc="-10" dirty="0" smtClean="0">
                <a:cs typeface="Arial MT"/>
              </a:rPr>
              <a:t> (IKM)</a:t>
            </a:r>
            <a:endParaRPr lang="en-US" sz="1400" dirty="0">
              <a:cs typeface="Arial MT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1636" y="166128"/>
            <a:ext cx="2741603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000000"/>
                </a:solidFill>
              </a:rPr>
              <a:t>BEBAS</a:t>
            </a:r>
            <a:r>
              <a:rPr sz="2400" spc="-55" dirty="0">
                <a:solidFill>
                  <a:srgbClr val="000000"/>
                </a:solidFill>
              </a:rPr>
              <a:t> </a:t>
            </a:r>
            <a:r>
              <a:rPr sz="2400" spc="-15" dirty="0">
                <a:solidFill>
                  <a:srgbClr val="000000"/>
                </a:solidFill>
              </a:rPr>
              <a:t>PUSTAKA</a:t>
            </a:r>
            <a:endParaRPr sz="2400" dirty="0"/>
          </a:p>
        </p:txBody>
      </p:sp>
      <p:sp>
        <p:nvSpPr>
          <p:cNvPr id="3" name="object 3"/>
          <p:cNvSpPr txBox="1"/>
          <p:nvPr/>
        </p:nvSpPr>
        <p:spPr>
          <a:xfrm>
            <a:off x="467544" y="771550"/>
            <a:ext cx="3542029" cy="37414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1500" dirty="0">
              <a:latin typeface="Calibri" panose="020F0502020204030204"/>
              <a:cs typeface="Calibri" panose="020F0502020204030204"/>
            </a:endParaRPr>
          </a:p>
          <a:p>
            <a:pPr marL="572135" indent="-343535">
              <a:lnSpc>
                <a:spcPct val="100000"/>
              </a:lnSpc>
              <a:buAutoNum type="arabicPeriod"/>
              <a:tabLst>
                <a:tab pos="572135" algn="l"/>
                <a:tab pos="572770" algn="l"/>
              </a:tabLst>
            </a:pPr>
            <a:r>
              <a:rPr sz="1500" spc="-5" dirty="0" err="1">
                <a:latin typeface="Calibri" panose="020F0502020204030204"/>
                <a:cs typeface="Calibri" panose="020F0502020204030204"/>
              </a:rPr>
              <a:t>Sudah</a:t>
            </a:r>
            <a:r>
              <a:rPr sz="15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sz="1500" spc="-15" dirty="0">
                <a:latin typeface="Calibri" panose="020F0502020204030204"/>
                <a:cs typeface="Calibri" panose="020F0502020204030204"/>
              </a:rPr>
              <a:t>lolos review</a:t>
            </a:r>
            <a:r>
              <a:rPr sz="15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1500" spc="-5" dirty="0" err="1" smtClean="0">
                <a:latin typeface="Calibri" panose="020F0502020204030204"/>
                <a:cs typeface="Calibri" panose="020F0502020204030204"/>
              </a:rPr>
              <a:t>unggah</a:t>
            </a:r>
            <a:r>
              <a:rPr sz="1500" spc="-15" dirty="0" smtClean="0">
                <a:latin typeface="Calibri" panose="020F0502020204030204"/>
                <a:cs typeface="Calibri" panose="020F0502020204030204"/>
              </a:rPr>
              <a:t> </a:t>
            </a:r>
            <a:r>
              <a:rPr sz="1500" spc="-5" dirty="0">
                <a:latin typeface="Calibri" panose="020F0502020204030204"/>
                <a:cs typeface="Calibri" panose="020F0502020204030204"/>
              </a:rPr>
              <a:t>mandiri</a:t>
            </a:r>
            <a:endParaRPr sz="1500" dirty="0">
              <a:latin typeface="Calibri" panose="020F0502020204030204"/>
              <a:cs typeface="Calibri" panose="020F0502020204030204"/>
            </a:endParaRPr>
          </a:p>
          <a:p>
            <a:pPr marL="572135" marR="227330" indent="-342900">
              <a:buFontTx/>
              <a:buAutoNum type="arabicPeriod"/>
              <a:tabLst>
                <a:tab pos="572135" algn="l"/>
                <a:tab pos="572770" algn="l"/>
              </a:tabLst>
            </a:pPr>
            <a:r>
              <a:rPr lang="en-US" sz="1500" spc="-5" dirty="0" err="1" smtClean="0">
                <a:cs typeface="Calibri" panose="020F0502020204030204"/>
              </a:rPr>
              <a:t>Sudah</a:t>
            </a:r>
            <a:r>
              <a:rPr lang="en-US" sz="1500" spc="-5" dirty="0" smtClean="0">
                <a:cs typeface="Calibri" panose="020F0502020204030204"/>
              </a:rPr>
              <a:t> </a:t>
            </a:r>
            <a:r>
              <a:rPr lang="en-US" sz="1500" spc="-10" dirty="0" err="1" smtClean="0">
                <a:cs typeface="Calibri" panose="020F0502020204030204"/>
              </a:rPr>
              <a:t>mengumpulkan</a:t>
            </a:r>
            <a:r>
              <a:rPr lang="en-US" sz="1500" spc="-10" dirty="0" smtClean="0">
                <a:cs typeface="Calibri" panose="020F0502020204030204"/>
              </a:rPr>
              <a:t> </a:t>
            </a:r>
            <a:r>
              <a:rPr lang="en-US" sz="1500" spc="-5" dirty="0" err="1" smtClean="0">
                <a:cs typeface="Calibri" panose="020F0502020204030204"/>
              </a:rPr>
              <a:t>bendel</a:t>
            </a:r>
            <a:r>
              <a:rPr lang="en-US" sz="1500" spc="-5" dirty="0" smtClean="0">
                <a:cs typeface="Calibri" panose="020F0502020204030204"/>
              </a:rPr>
              <a:t> </a:t>
            </a:r>
            <a:r>
              <a:rPr lang="en-US" sz="1500" spc="-45" dirty="0" smtClean="0">
                <a:cs typeface="Calibri" panose="020F0502020204030204"/>
              </a:rPr>
              <a:t>TA, </a:t>
            </a:r>
            <a:r>
              <a:rPr lang="en-US" sz="1500" spc="-45" dirty="0" err="1" smtClean="0">
                <a:cs typeface="Calibri" panose="020F0502020204030204"/>
              </a:rPr>
              <a:t>Naskah</a:t>
            </a:r>
            <a:r>
              <a:rPr lang="en-US" sz="1500" spc="-45" dirty="0" smtClean="0">
                <a:cs typeface="Calibri" panose="020F0502020204030204"/>
              </a:rPr>
              <a:t> </a:t>
            </a:r>
            <a:r>
              <a:rPr lang="en-US" sz="1500" spc="-45" dirty="0" err="1" smtClean="0">
                <a:cs typeface="Calibri" panose="020F0502020204030204"/>
              </a:rPr>
              <a:t>Karya</a:t>
            </a:r>
            <a:r>
              <a:rPr lang="en-US" sz="1500" spc="-45" dirty="0" smtClean="0">
                <a:cs typeface="Calibri" panose="020F0502020204030204"/>
              </a:rPr>
              <a:t> </a:t>
            </a:r>
            <a:r>
              <a:rPr lang="en-US" sz="1500" spc="-45" dirty="0" err="1" smtClean="0">
                <a:cs typeface="Calibri" panose="020F0502020204030204"/>
              </a:rPr>
              <a:t>dan</a:t>
            </a:r>
            <a:r>
              <a:rPr lang="en-US" sz="1500" spc="-45" dirty="0" smtClean="0">
                <a:cs typeface="Calibri" panose="020F0502020204030204"/>
              </a:rPr>
              <a:t> </a:t>
            </a:r>
            <a:r>
              <a:rPr lang="en-US" sz="1500" spc="-350" dirty="0" smtClean="0">
                <a:cs typeface="Calibri" panose="020F0502020204030204"/>
              </a:rPr>
              <a:t> </a:t>
            </a:r>
            <a:r>
              <a:rPr lang="en-US" sz="1500" spc="-15" dirty="0" smtClean="0">
                <a:cs typeface="Calibri" panose="020F0502020204030204"/>
              </a:rPr>
              <a:t>DVD </a:t>
            </a:r>
            <a:r>
              <a:rPr lang="en-US" sz="1500" spc="-15" dirty="0" err="1" smtClean="0">
                <a:cs typeface="Calibri" panose="020F0502020204030204"/>
              </a:rPr>
              <a:t>karya</a:t>
            </a:r>
            <a:r>
              <a:rPr lang="en-US" sz="1500" spc="-15" dirty="0" smtClean="0">
                <a:cs typeface="Calibri" panose="020F0502020204030204"/>
              </a:rPr>
              <a:t>/</a:t>
            </a:r>
            <a:r>
              <a:rPr lang="en-ID" altLang="en-US" sz="1500" spc="-15" dirty="0" smtClean="0">
                <a:cs typeface="Calibri" panose="020F0502020204030204"/>
              </a:rPr>
              <a:t> </a:t>
            </a:r>
            <a:r>
              <a:rPr lang="en-US" sz="1500" spc="-15" dirty="0" err="1" smtClean="0">
                <a:cs typeface="Calibri" panose="020F0502020204030204"/>
              </a:rPr>
              <a:t>Flashdisk</a:t>
            </a:r>
            <a:r>
              <a:rPr lang="en-US" sz="1500" spc="-15" dirty="0" smtClean="0">
                <a:cs typeface="Calibri" panose="020F0502020204030204"/>
              </a:rPr>
              <a:t> </a:t>
            </a:r>
            <a:r>
              <a:rPr lang="en-US" sz="1500" spc="-15" dirty="0" err="1" smtClean="0">
                <a:cs typeface="Calibri" panose="020F0502020204030204"/>
              </a:rPr>
              <a:t>karya</a:t>
            </a:r>
            <a:r>
              <a:rPr lang="en-US" sz="1500" spc="-15" dirty="0" smtClean="0">
                <a:cs typeface="Calibri" panose="020F0502020204030204"/>
              </a:rPr>
              <a:t>.</a:t>
            </a:r>
            <a:r>
              <a:rPr lang="en-US" sz="1500" spc="-10" dirty="0" smtClean="0">
                <a:cs typeface="Calibri" panose="020F0502020204030204"/>
              </a:rPr>
              <a:t> </a:t>
            </a:r>
          </a:p>
          <a:p>
            <a:pPr marL="572135" marR="227330" indent="-342900">
              <a:lnSpc>
                <a:spcPct val="100000"/>
              </a:lnSpc>
              <a:buAutoNum type="arabicPeriod"/>
              <a:tabLst>
                <a:tab pos="572135" algn="l"/>
                <a:tab pos="572770" algn="l"/>
              </a:tabLst>
            </a:pPr>
            <a:r>
              <a:rPr sz="1500" spc="-5" dirty="0" err="1" smtClean="0">
                <a:latin typeface="Calibri" panose="020F0502020204030204"/>
                <a:cs typeface="Calibri" panose="020F0502020204030204"/>
              </a:rPr>
              <a:t>Tidak</a:t>
            </a:r>
            <a:r>
              <a:rPr sz="1500" spc="-5" dirty="0" smtClean="0">
                <a:latin typeface="Calibri" panose="020F0502020204030204"/>
                <a:cs typeface="Calibri" panose="020F0502020204030204"/>
              </a:rPr>
              <a:t> </a:t>
            </a:r>
            <a:r>
              <a:rPr sz="1500" spc="-10" dirty="0">
                <a:latin typeface="Calibri" panose="020F0502020204030204"/>
                <a:cs typeface="Calibri" panose="020F0502020204030204"/>
              </a:rPr>
              <a:t>mempunyai </a:t>
            </a:r>
            <a:r>
              <a:rPr sz="1500" spc="-5" dirty="0">
                <a:latin typeface="Calibri" panose="020F0502020204030204"/>
                <a:cs typeface="Calibri" panose="020F0502020204030204"/>
              </a:rPr>
              <a:t>pinjaman </a:t>
            </a:r>
            <a:r>
              <a:rPr sz="1500" spc="-10" dirty="0" err="1">
                <a:latin typeface="Calibri" panose="020F0502020204030204"/>
                <a:cs typeface="Calibri" panose="020F0502020204030204"/>
              </a:rPr>
              <a:t>buku</a:t>
            </a:r>
            <a:r>
              <a:rPr sz="15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1500" spc="-10" dirty="0" err="1">
                <a:latin typeface="Calibri" panose="020F0502020204030204"/>
                <a:cs typeface="Calibri" panose="020F0502020204030204"/>
              </a:rPr>
              <a:t>di</a:t>
            </a:r>
            <a:r>
              <a:rPr lang="en-US" sz="15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1500" spc="-10" dirty="0" err="1">
                <a:latin typeface="Calibri" panose="020F0502020204030204"/>
                <a:cs typeface="Calibri" panose="020F0502020204030204"/>
              </a:rPr>
              <a:t>perpustakaan</a:t>
            </a:r>
            <a:r>
              <a:rPr sz="15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1500" spc="-10" dirty="0" err="1">
                <a:latin typeface="Calibri" panose="020F0502020204030204"/>
                <a:cs typeface="Calibri" panose="020F0502020204030204"/>
              </a:rPr>
              <a:t>dan</a:t>
            </a:r>
            <a:r>
              <a:rPr sz="15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1500" spc="-10" dirty="0" err="1">
                <a:latin typeface="Calibri" panose="020F0502020204030204"/>
                <a:cs typeface="Calibri" panose="020F0502020204030204"/>
              </a:rPr>
              <a:t>tanggungan</a:t>
            </a:r>
            <a:r>
              <a:rPr sz="1500" dirty="0">
                <a:latin typeface="Calibri" panose="020F0502020204030204"/>
                <a:cs typeface="Calibri" panose="020F0502020204030204"/>
              </a:rPr>
              <a:t> </a:t>
            </a:r>
            <a:r>
              <a:rPr sz="1500" spc="-5" dirty="0" err="1">
                <a:latin typeface="Calibri" panose="020F0502020204030204"/>
                <a:cs typeface="Calibri" panose="020F0502020204030204"/>
              </a:rPr>
              <a:t>denda</a:t>
            </a:r>
            <a:r>
              <a:rPr lang="en-US" sz="15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1500" spc="-15" dirty="0" err="1">
                <a:latin typeface="Calibri" panose="020F0502020204030204"/>
                <a:cs typeface="Calibri" panose="020F0502020204030204"/>
              </a:rPr>
              <a:t>keterlambatan</a:t>
            </a:r>
            <a:endParaRPr sz="1500" dirty="0">
              <a:latin typeface="Calibri" panose="020F0502020204030204"/>
              <a:cs typeface="Calibri" panose="020F0502020204030204"/>
            </a:endParaRPr>
          </a:p>
          <a:p>
            <a:pPr marL="572135" marR="205740" indent="-342900">
              <a:lnSpc>
                <a:spcPct val="100000"/>
              </a:lnSpc>
              <a:tabLst>
                <a:tab pos="572770" algn="l"/>
              </a:tabLst>
            </a:pPr>
            <a:endParaRPr sz="1500" dirty="0">
              <a:latin typeface="Calibri" panose="020F0502020204030204"/>
              <a:cs typeface="Calibri" panose="020F0502020204030204"/>
            </a:endParaRPr>
          </a:p>
          <a:p>
            <a:pPr marL="228600" marR="34290">
              <a:lnSpc>
                <a:spcPct val="100000"/>
              </a:lnSpc>
            </a:pPr>
            <a:r>
              <a:rPr sz="1200" spc="55" dirty="0" err="1">
                <a:latin typeface="Calibri" panose="020F0502020204030204"/>
                <a:cs typeface="Calibri" panose="020F0502020204030204"/>
              </a:rPr>
              <a:t>Untuk</a:t>
            </a:r>
            <a:r>
              <a:rPr sz="1200" spc="55" dirty="0">
                <a:latin typeface="Calibri" panose="020F0502020204030204"/>
                <a:cs typeface="Calibri" panose="020F0502020204030204"/>
              </a:rPr>
              <a:t> </a:t>
            </a:r>
            <a:r>
              <a:rPr sz="1200" spc="55" dirty="0" err="1">
                <a:latin typeface="Calibri" panose="020F0502020204030204"/>
                <a:cs typeface="Calibri" panose="020F0502020204030204"/>
              </a:rPr>
              <a:t>mengecek</a:t>
            </a:r>
            <a:r>
              <a:rPr sz="1200" spc="55" dirty="0">
                <a:latin typeface="Calibri" panose="020F0502020204030204"/>
                <a:cs typeface="Calibri" panose="020F0502020204030204"/>
              </a:rPr>
              <a:t> status </a:t>
            </a:r>
            <a:r>
              <a:rPr sz="1200" spc="55" dirty="0" err="1">
                <a:latin typeface="Calibri" panose="020F0502020204030204"/>
                <a:cs typeface="Calibri" panose="020F0502020204030204"/>
              </a:rPr>
              <a:t>pinjaman</a:t>
            </a:r>
            <a:r>
              <a:rPr sz="1200" spc="55" dirty="0">
                <a:latin typeface="Calibri" panose="020F0502020204030204"/>
                <a:cs typeface="Calibri" panose="020F0502020204030204"/>
              </a:rPr>
              <a:t> </a:t>
            </a:r>
            <a:r>
              <a:rPr sz="1200" spc="55" dirty="0" err="1">
                <a:latin typeface="Calibri" panose="020F0502020204030204"/>
                <a:cs typeface="Calibri" panose="020F0502020204030204"/>
              </a:rPr>
              <a:t>buku</a:t>
            </a:r>
            <a:r>
              <a:rPr sz="1200" spc="55" dirty="0">
                <a:latin typeface="Calibri" panose="020F0502020204030204"/>
                <a:cs typeface="Calibri" panose="020F0502020204030204"/>
              </a:rPr>
              <a:t> </a:t>
            </a:r>
            <a:r>
              <a:rPr sz="1200" spc="55" dirty="0" err="1">
                <a:latin typeface="Calibri" panose="020F0502020204030204"/>
                <a:cs typeface="Calibri" panose="020F0502020204030204"/>
              </a:rPr>
              <a:t>bisa</a:t>
            </a:r>
            <a:r>
              <a:rPr sz="1200" spc="55" dirty="0">
                <a:latin typeface="Calibri" panose="020F0502020204030204"/>
                <a:cs typeface="Calibri" panose="020F0502020204030204"/>
              </a:rPr>
              <a:t> </a:t>
            </a:r>
            <a:r>
              <a:rPr sz="1200" spc="55" dirty="0" err="1">
                <a:latin typeface="Calibri" panose="020F0502020204030204"/>
                <a:cs typeface="Calibri" panose="020F0502020204030204"/>
              </a:rPr>
              <a:t>melalui</a:t>
            </a:r>
            <a:r>
              <a:rPr sz="1200" spc="55" dirty="0">
                <a:latin typeface="Calibri" panose="020F0502020204030204"/>
                <a:cs typeface="Calibri" panose="020F0502020204030204"/>
              </a:rPr>
              <a:t> </a:t>
            </a:r>
            <a:r>
              <a:rPr lang="id-ID" sz="1200" spc="55" dirty="0">
                <a:solidFill>
                  <a:srgbClr val="0070C0"/>
                </a:solidFill>
                <a:cs typeface="Calibri" panose="020F0502020204030204"/>
              </a:rPr>
              <a:t>https://opac.isi.ac.id/index.php?p=member</a:t>
            </a:r>
            <a:r>
              <a:rPr sz="1200" spc="55" dirty="0">
                <a:latin typeface="Calibri" panose="020F0502020204030204"/>
                <a:cs typeface="Calibri" panose="020F0502020204030204"/>
              </a:rPr>
              <a:t> </a:t>
            </a:r>
            <a:r>
              <a:rPr sz="1200" spc="55" dirty="0" err="1">
                <a:latin typeface="Calibri" panose="020F0502020204030204"/>
                <a:cs typeface="Calibri" panose="020F0502020204030204"/>
              </a:rPr>
              <a:t>kemudian</a:t>
            </a:r>
            <a:r>
              <a:rPr sz="1200" spc="55" dirty="0">
                <a:latin typeface="Calibri" panose="020F0502020204030204"/>
                <a:cs typeface="Calibri" panose="020F0502020204030204"/>
              </a:rPr>
              <a:t> login dg </a:t>
            </a:r>
            <a:r>
              <a:rPr sz="1200" b="1" spc="55" dirty="0">
                <a:latin typeface="Calibri" panose="020F0502020204030204"/>
                <a:cs typeface="Calibri" panose="020F0502020204030204"/>
              </a:rPr>
              <a:t>Member ID </a:t>
            </a:r>
            <a:r>
              <a:rPr sz="1200" spc="55" dirty="0">
                <a:latin typeface="Calibri" panose="020F0502020204030204"/>
                <a:cs typeface="Calibri" panose="020F0502020204030204"/>
              </a:rPr>
              <a:t>&amp; password </a:t>
            </a:r>
            <a:r>
              <a:rPr sz="1200" b="1" spc="55" dirty="0">
                <a:latin typeface="Calibri" panose="020F0502020204030204"/>
                <a:cs typeface="Calibri" panose="020F0502020204030204"/>
              </a:rPr>
              <a:t>NIM</a:t>
            </a:r>
          </a:p>
          <a:p>
            <a:pPr marL="228600" marR="34290">
              <a:lnSpc>
                <a:spcPct val="100000"/>
              </a:lnSpc>
            </a:pPr>
            <a:endParaRPr sz="1150" dirty="0">
              <a:latin typeface="Calibri" panose="020F0502020204030204"/>
              <a:cs typeface="Calibri" panose="020F0502020204030204"/>
            </a:endParaRPr>
          </a:p>
          <a:p>
            <a:pPr marL="228600" marR="34290">
              <a:lnSpc>
                <a:spcPct val="100000"/>
              </a:lnSpc>
            </a:pPr>
            <a:r>
              <a:rPr lang="en-GB" sz="1200" spc="60" dirty="0" err="1" smtClean="0">
                <a:latin typeface="Calibri" panose="020F0502020204030204"/>
                <a:cs typeface="Calibri" panose="020F0502020204030204"/>
              </a:rPr>
              <a:t>Keterlambatan</a:t>
            </a:r>
            <a:r>
              <a:rPr sz="1200" spc="145" dirty="0" smtClean="0">
                <a:latin typeface="Calibri" panose="020F0502020204030204"/>
                <a:cs typeface="Calibri" panose="020F0502020204030204"/>
              </a:rPr>
              <a:t> </a:t>
            </a:r>
            <a:r>
              <a:rPr sz="1200" spc="60" dirty="0" err="1">
                <a:latin typeface="Calibri" panose="020F0502020204030204"/>
                <a:cs typeface="Calibri" panose="020F0502020204030204"/>
              </a:rPr>
              <a:t>tanggal</a:t>
            </a:r>
            <a:r>
              <a:rPr sz="1200" spc="150" dirty="0">
                <a:latin typeface="Calibri" panose="020F0502020204030204"/>
                <a:cs typeface="Calibri" panose="020F0502020204030204"/>
              </a:rPr>
              <a:t> </a:t>
            </a:r>
            <a:r>
              <a:rPr sz="1200" spc="40" dirty="0">
                <a:latin typeface="Calibri" panose="020F0502020204030204"/>
                <a:cs typeface="Calibri" panose="020F0502020204030204"/>
              </a:rPr>
              <a:t>18</a:t>
            </a:r>
            <a:r>
              <a:rPr sz="1200" spc="150" dirty="0">
                <a:latin typeface="Calibri" panose="020F0502020204030204"/>
                <a:cs typeface="Calibri" panose="020F0502020204030204"/>
              </a:rPr>
              <a:t> </a:t>
            </a:r>
            <a:r>
              <a:rPr sz="1200" spc="55" dirty="0" err="1">
                <a:latin typeface="Calibri" panose="020F0502020204030204"/>
                <a:cs typeface="Calibri" panose="020F0502020204030204"/>
              </a:rPr>
              <a:t>Maret</a:t>
            </a:r>
            <a:r>
              <a:rPr sz="1200" spc="150" dirty="0">
                <a:latin typeface="Calibri" panose="020F0502020204030204"/>
                <a:cs typeface="Calibri" panose="020F0502020204030204"/>
              </a:rPr>
              <a:t> </a:t>
            </a:r>
            <a:r>
              <a:rPr sz="1200" spc="60" dirty="0">
                <a:latin typeface="Calibri" panose="020F0502020204030204"/>
                <a:cs typeface="Calibri" panose="020F0502020204030204"/>
              </a:rPr>
              <a:t>2020</a:t>
            </a:r>
            <a:r>
              <a:rPr sz="1200" spc="150" dirty="0">
                <a:latin typeface="Calibri" panose="020F0502020204030204"/>
                <a:cs typeface="Calibri" panose="020F0502020204030204"/>
              </a:rPr>
              <a:t> </a:t>
            </a:r>
            <a:r>
              <a:rPr sz="1200" spc="50" dirty="0" err="1">
                <a:latin typeface="Calibri" panose="020F0502020204030204"/>
                <a:cs typeface="Calibri" panose="020F0502020204030204"/>
              </a:rPr>
              <a:t>s.d</a:t>
            </a:r>
            <a:r>
              <a:rPr sz="1200" spc="150" dirty="0">
                <a:latin typeface="Calibri" panose="020F0502020204030204"/>
                <a:cs typeface="Calibri" panose="020F0502020204030204"/>
              </a:rPr>
              <a:t> </a:t>
            </a:r>
            <a:r>
              <a:rPr sz="1200" spc="55" dirty="0">
                <a:latin typeface="Calibri" panose="020F0502020204030204"/>
                <a:cs typeface="Calibri" panose="020F0502020204030204"/>
              </a:rPr>
              <a:t>8 September 202</a:t>
            </a:r>
            <a:r>
              <a:rPr lang="en-US" sz="1200" spc="55" dirty="0">
                <a:latin typeface="Calibri" panose="020F0502020204030204"/>
                <a:cs typeface="Calibri" panose="020F0502020204030204"/>
              </a:rPr>
              <a:t>2</a:t>
            </a:r>
            <a:r>
              <a:rPr sz="1200" spc="55" dirty="0">
                <a:latin typeface="Calibri" panose="020F0502020204030204"/>
                <a:cs typeface="Calibri" panose="020F0502020204030204"/>
              </a:rPr>
              <a:t> </a:t>
            </a:r>
            <a:r>
              <a:rPr sz="1200" spc="60" dirty="0" err="1" smtClean="0">
                <a:latin typeface="Calibri" panose="020F0502020204030204"/>
                <a:cs typeface="Calibri" panose="020F0502020204030204"/>
              </a:rPr>
              <a:t>tidak</a:t>
            </a:r>
            <a:r>
              <a:rPr sz="1200" spc="60" dirty="0" smtClean="0">
                <a:latin typeface="Calibri" panose="020F0502020204030204"/>
                <a:cs typeface="Calibri" panose="020F0502020204030204"/>
              </a:rPr>
              <a:t> </a:t>
            </a:r>
            <a:r>
              <a:rPr sz="1200" spc="-254" dirty="0" smtClean="0">
                <a:latin typeface="Calibri" panose="020F0502020204030204"/>
                <a:cs typeface="Calibri" panose="020F0502020204030204"/>
              </a:rPr>
              <a:t> </a:t>
            </a:r>
            <a:r>
              <a:rPr sz="1200" spc="-10" dirty="0">
                <a:latin typeface="Calibri" panose="020F0502020204030204"/>
                <a:cs typeface="Calibri" panose="020F0502020204030204"/>
              </a:rPr>
              <a:t>diberlakukan</a:t>
            </a:r>
            <a:r>
              <a:rPr sz="12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1200" spc="-5" dirty="0">
                <a:latin typeface="Calibri" panose="020F0502020204030204"/>
                <a:cs typeface="Calibri" panose="020F0502020204030204"/>
              </a:rPr>
              <a:t>denda</a:t>
            </a:r>
            <a:r>
              <a:rPr sz="12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1200" spc="-10" dirty="0">
                <a:latin typeface="Calibri" panose="020F0502020204030204"/>
                <a:cs typeface="Calibri" panose="020F0502020204030204"/>
              </a:rPr>
              <a:t>keterlambatan karena</a:t>
            </a:r>
            <a:r>
              <a:rPr sz="12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1200" spc="-5" dirty="0">
                <a:latin typeface="Calibri" panose="020F0502020204030204"/>
                <a:cs typeface="Calibri" panose="020F0502020204030204"/>
              </a:rPr>
              <a:t>pandemi.</a:t>
            </a:r>
            <a:endParaRPr sz="1200" dirty="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50" dirty="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1" name="object 2"/>
          <p:cNvSpPr txBox="1"/>
          <p:nvPr/>
        </p:nvSpPr>
        <p:spPr>
          <a:xfrm>
            <a:off x="4716016" y="987574"/>
            <a:ext cx="1944216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000" b="1" i="0">
                <a:solidFill>
                  <a:srgbClr val="16375E"/>
                </a:solidFill>
                <a:latin typeface="Calibri" panose="020F0502020204030204"/>
                <a:ea typeface="+mj-ea"/>
                <a:cs typeface="Calibri" panose="020F0502020204030204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ID" sz="1200" b="0" spc="-10" dirty="0" err="1">
                <a:solidFill>
                  <a:schemeClr val="tx1"/>
                </a:solidFill>
                <a:latin typeface="Calibri" panose="020F0502020204030204"/>
                <a:cs typeface="Calibri" panose="020F0502020204030204"/>
              </a:rPr>
              <a:t>Untuk</a:t>
            </a:r>
            <a:r>
              <a:rPr lang="en-ID" sz="1200" b="0" spc="-10" dirty="0">
                <a:solidFill>
                  <a:schemeClr val="tx1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lang="en-ID" sz="1200" b="0" spc="-10" dirty="0" err="1">
                <a:solidFill>
                  <a:schemeClr val="tx1"/>
                </a:solidFill>
                <a:latin typeface="Calibri" panose="020F0502020204030204"/>
                <a:cs typeface="Calibri" panose="020F0502020204030204"/>
              </a:rPr>
              <a:t>konsultasi</a:t>
            </a:r>
            <a:r>
              <a:rPr lang="en-ID" sz="1200" b="0" spc="-5" dirty="0">
                <a:solidFill>
                  <a:schemeClr val="tx1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lang="en-ID" sz="1200" b="0" spc="-5" dirty="0" err="1">
                <a:solidFill>
                  <a:schemeClr val="tx1"/>
                </a:solidFill>
                <a:latin typeface="Calibri" panose="020F0502020204030204"/>
                <a:cs typeface="Calibri" panose="020F0502020204030204"/>
              </a:rPr>
              <a:t>bebas</a:t>
            </a:r>
            <a:r>
              <a:rPr lang="en-ID" sz="1200" b="0" dirty="0">
                <a:solidFill>
                  <a:schemeClr val="tx1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lang="en-ID" sz="1200" b="0" spc="-15" dirty="0" err="1">
                <a:solidFill>
                  <a:schemeClr val="tx1"/>
                </a:solidFill>
                <a:latin typeface="Calibri" panose="020F0502020204030204"/>
                <a:cs typeface="Calibri" panose="020F0502020204030204"/>
              </a:rPr>
              <a:t>pustaka</a:t>
            </a:r>
            <a:r>
              <a:rPr lang="en-ID" sz="1200" b="0" spc="-15" dirty="0">
                <a:solidFill>
                  <a:schemeClr val="tx1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lang="en-ID" sz="1200" b="0" kern="0" spc="-10" dirty="0">
                <a:solidFill>
                  <a:srgbClr val="000000"/>
                </a:solidFill>
              </a:rPr>
              <a:t>di </a:t>
            </a:r>
            <a:r>
              <a:rPr lang="en-ID" sz="1200" b="0" kern="0" spc="-10" dirty="0" err="1">
                <a:solidFill>
                  <a:srgbClr val="000000"/>
                </a:solidFill>
              </a:rPr>
              <a:t>Perpustakaan</a:t>
            </a:r>
            <a:r>
              <a:rPr lang="en-ID" sz="1200" b="0" kern="0" spc="-10" dirty="0">
                <a:solidFill>
                  <a:srgbClr val="000000"/>
                </a:solidFill>
              </a:rPr>
              <a:t> </a:t>
            </a:r>
            <a:r>
              <a:rPr lang="en-ID" sz="1200" b="0" kern="0" spc="-10" dirty="0" err="1">
                <a:solidFill>
                  <a:srgbClr val="000000"/>
                </a:solidFill>
              </a:rPr>
              <a:t>Pascasarjana</a:t>
            </a:r>
            <a:r>
              <a:rPr lang="en-ID" sz="1200" b="0" kern="0" spc="-10" dirty="0">
                <a:solidFill>
                  <a:srgbClr val="000000"/>
                </a:solidFill>
              </a:rPr>
              <a:t> </a:t>
            </a:r>
            <a:r>
              <a:rPr lang="en-ID" sz="1200" b="0" kern="0" spc="-10" dirty="0" err="1" smtClean="0">
                <a:solidFill>
                  <a:srgbClr val="000000"/>
                </a:solidFill>
              </a:rPr>
              <a:t>sila</a:t>
            </a:r>
            <a:r>
              <a:rPr lang="id-ID" sz="1200" b="0" kern="0" spc="-10" dirty="0" smtClean="0">
                <a:solidFill>
                  <a:srgbClr val="000000"/>
                </a:solidFill>
              </a:rPr>
              <a:t>h</a:t>
            </a:r>
            <a:r>
              <a:rPr lang="en-ID" sz="1200" b="0" kern="0" spc="-10" dirty="0" err="1" smtClean="0">
                <a:solidFill>
                  <a:srgbClr val="000000"/>
                </a:solidFill>
              </a:rPr>
              <a:t>kan</a:t>
            </a:r>
            <a:r>
              <a:rPr lang="en-ID" sz="1200" b="0" kern="0" spc="-10" dirty="0" smtClean="0">
                <a:solidFill>
                  <a:srgbClr val="000000"/>
                </a:solidFill>
              </a:rPr>
              <a:t> </a:t>
            </a:r>
            <a:r>
              <a:rPr lang="en-ID" sz="1200" b="0" kern="0" spc="-10" dirty="0" err="1">
                <a:solidFill>
                  <a:schemeClr val="tx1"/>
                </a:solidFill>
              </a:rPr>
              <a:t>menghubungi</a:t>
            </a:r>
            <a:r>
              <a:rPr lang="en-ID" sz="1200" b="0" spc="-5" dirty="0">
                <a:solidFill>
                  <a:schemeClr val="tx1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lang="en-ID" sz="1200" b="0" spc="-5" dirty="0" err="1">
                <a:solidFill>
                  <a:schemeClr val="tx1"/>
                </a:solidFill>
                <a:latin typeface="Calibri" panose="020F0502020204030204"/>
                <a:cs typeface="Calibri" panose="020F0502020204030204"/>
              </a:rPr>
              <a:t>nomer</a:t>
            </a:r>
            <a:r>
              <a:rPr lang="en-ID" sz="1200" b="0" spc="-5" dirty="0">
                <a:solidFill>
                  <a:schemeClr val="tx1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lang="en-ID" sz="1200" b="0" spc="-5" dirty="0" err="1">
                <a:solidFill>
                  <a:schemeClr val="tx1"/>
                </a:solidFill>
                <a:latin typeface="Calibri" panose="020F0502020204030204"/>
                <a:cs typeface="Calibri" panose="020F0502020204030204"/>
              </a:rPr>
              <a:t>whatsapp</a:t>
            </a:r>
            <a:r>
              <a:rPr lang="en-ID" sz="1200" b="0" kern="0" spc="-10" dirty="0">
                <a:solidFill>
                  <a:schemeClr val="tx1"/>
                </a:solidFill>
              </a:rPr>
              <a:t> </a:t>
            </a:r>
            <a:r>
              <a:rPr lang="id-ID" sz="1200" b="0" spc="-5" dirty="0" smtClean="0">
                <a:solidFill>
                  <a:srgbClr val="00B0F0"/>
                </a:solidFill>
                <a:latin typeface="Calibri" panose="020F0502020204030204"/>
                <a:cs typeface="Calibri" panose="020F0502020204030204"/>
              </a:rPr>
              <a:t>08156855525</a:t>
            </a:r>
            <a:r>
              <a:rPr lang="en-ID" sz="1200" b="0" spc="-10" dirty="0" smtClean="0">
                <a:solidFill>
                  <a:srgbClr val="00B0F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lang="id-ID" sz="1200" b="0" spc="-10" dirty="0" smtClean="0">
                <a:solidFill>
                  <a:srgbClr val="00B0F0"/>
                </a:solidFill>
                <a:latin typeface="Calibri" panose="020F0502020204030204"/>
                <a:cs typeface="Calibri" panose="020F0502020204030204"/>
              </a:rPr>
              <a:t>(</a:t>
            </a:r>
            <a:r>
              <a:rPr lang="id-ID" sz="1200" b="0" spc="-5" dirty="0" smtClean="0">
                <a:solidFill>
                  <a:srgbClr val="00B0F0"/>
                </a:solidFill>
                <a:latin typeface="Calibri" panose="020F0502020204030204"/>
                <a:cs typeface="Calibri" panose="020F0502020204030204"/>
              </a:rPr>
              <a:t>Bpk Agung</a:t>
            </a:r>
            <a:r>
              <a:rPr lang="en-ID" sz="1200" b="0" spc="-5" dirty="0" smtClean="0">
                <a:solidFill>
                  <a:srgbClr val="00B0F0"/>
                </a:solidFill>
                <a:latin typeface="Calibri" panose="020F0502020204030204"/>
                <a:cs typeface="Calibri" panose="020F0502020204030204"/>
              </a:rPr>
              <a:t>)</a:t>
            </a:r>
            <a:r>
              <a:rPr lang="en-ID" sz="1200" b="0" spc="-5" dirty="0" smtClean="0">
                <a:solidFill>
                  <a:schemeClr val="tx1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lang="en-ID" sz="1200" b="0" spc="-5" dirty="0">
                <a:solidFill>
                  <a:schemeClr val="tx1"/>
                </a:solidFill>
                <a:latin typeface="Calibri" panose="020F0502020204030204"/>
                <a:cs typeface="Calibri" panose="020F0502020204030204"/>
              </a:rPr>
              <a:t>pada</a:t>
            </a:r>
            <a:r>
              <a:rPr lang="en-ID" sz="1200" b="0" spc="-10" dirty="0">
                <a:solidFill>
                  <a:schemeClr val="tx1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lang="en-ID" sz="1200" b="0" spc="-5" dirty="0">
                <a:solidFill>
                  <a:schemeClr val="tx1"/>
                </a:solidFill>
                <a:latin typeface="Calibri" panose="020F0502020204030204"/>
                <a:cs typeface="Calibri" panose="020F0502020204030204"/>
              </a:rPr>
              <a:t>jam</a:t>
            </a:r>
            <a:r>
              <a:rPr lang="en-ID" sz="1200" b="0" dirty="0">
                <a:solidFill>
                  <a:schemeClr val="tx1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lang="en-ID" sz="1200" b="0" spc="-10" dirty="0" err="1">
                <a:solidFill>
                  <a:schemeClr val="tx1"/>
                </a:solidFill>
                <a:latin typeface="Calibri" panose="020F0502020204030204"/>
                <a:cs typeface="Calibri" panose="020F0502020204030204"/>
              </a:rPr>
              <a:t>kerja</a:t>
            </a:r>
            <a:r>
              <a:rPr lang="en-ID" sz="1200" b="0" spc="-10" dirty="0">
                <a:solidFill>
                  <a:schemeClr val="tx1"/>
                </a:solidFill>
                <a:latin typeface="Calibri" panose="020F0502020204030204"/>
                <a:cs typeface="Calibri" panose="020F0502020204030204"/>
              </a:rPr>
              <a:t>.</a:t>
            </a:r>
            <a:endParaRPr lang="en-ID" sz="1200" b="0" kern="0" dirty="0">
              <a:solidFill>
                <a:schemeClr val="tx1"/>
              </a:solidFill>
            </a:endParaRPr>
          </a:p>
        </p:txBody>
      </p:sp>
      <p:sp>
        <p:nvSpPr>
          <p:cNvPr id="50178" name="AutoShape 2" descr="Fl. Agung Hartono, S.S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50180" name="AutoShape 4" descr="Fl. Agung Hartono, S.S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50182" name="AutoShape 6" descr="Fl. Agung Hartono, S.S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5018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509" y="627157"/>
            <a:ext cx="1223883" cy="183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18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571750"/>
            <a:ext cx="1296144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Rectangle 17"/>
          <p:cNvSpPr/>
          <p:nvPr/>
        </p:nvSpPr>
        <p:spPr>
          <a:xfrm>
            <a:off x="6381750" y="3058160"/>
            <a:ext cx="2409190" cy="113919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228600" marR="38100">
              <a:lnSpc>
                <a:spcPct val="100000"/>
              </a:lnSpc>
            </a:pPr>
            <a:r>
              <a:rPr lang="en-US" sz="1200" spc="-10" dirty="0" err="1" smtClean="0">
                <a:cs typeface="Calibri" panose="020F0502020204030204"/>
              </a:rPr>
              <a:t>Konsultasi</a:t>
            </a:r>
            <a:r>
              <a:rPr lang="en-US" sz="1200" spc="-5" dirty="0" smtClean="0">
                <a:cs typeface="Calibri" panose="020F0502020204030204"/>
              </a:rPr>
              <a:t> </a:t>
            </a:r>
            <a:r>
              <a:rPr lang="en-US" sz="1200" spc="-5" dirty="0" err="1" smtClean="0">
                <a:cs typeface="Calibri" panose="020F0502020204030204"/>
              </a:rPr>
              <a:t>bebas</a:t>
            </a:r>
            <a:r>
              <a:rPr lang="en-US" sz="1200" dirty="0" smtClean="0">
                <a:cs typeface="Calibri" panose="020F0502020204030204"/>
              </a:rPr>
              <a:t> </a:t>
            </a:r>
            <a:r>
              <a:rPr lang="en-US" sz="1200" spc="-15" dirty="0" err="1" smtClean="0">
                <a:cs typeface="Calibri" panose="020F0502020204030204"/>
              </a:rPr>
              <a:t>pustaka</a:t>
            </a:r>
            <a:r>
              <a:rPr lang="en-US" sz="1200" dirty="0" smtClean="0">
                <a:cs typeface="Calibri" panose="020F0502020204030204"/>
              </a:rPr>
              <a:t>  </a:t>
            </a:r>
            <a:r>
              <a:rPr lang="en-US" sz="1200" dirty="0" err="1" smtClean="0">
                <a:cs typeface="Calibri" panose="020F0502020204030204"/>
              </a:rPr>
              <a:t>di</a:t>
            </a:r>
            <a:r>
              <a:rPr lang="en-US" sz="1200" dirty="0" smtClean="0">
                <a:cs typeface="Calibri" panose="020F0502020204030204"/>
              </a:rPr>
              <a:t> UPA </a:t>
            </a:r>
            <a:r>
              <a:rPr lang="en-US" sz="1200" dirty="0" err="1" smtClean="0">
                <a:cs typeface="Calibri" panose="020F0502020204030204"/>
              </a:rPr>
              <a:t>Perpustakaan</a:t>
            </a:r>
            <a:r>
              <a:rPr lang="en-US" sz="1200" dirty="0" smtClean="0">
                <a:cs typeface="Calibri" panose="020F0502020204030204"/>
              </a:rPr>
              <a:t> </a:t>
            </a:r>
            <a:r>
              <a:rPr lang="en-US" sz="1200" dirty="0" err="1" smtClean="0">
                <a:cs typeface="Calibri" panose="020F0502020204030204"/>
              </a:rPr>
              <a:t>Sewon</a:t>
            </a:r>
            <a:r>
              <a:rPr lang="en-US" sz="1200" dirty="0" smtClean="0">
                <a:cs typeface="Calibri" panose="020F0502020204030204"/>
              </a:rPr>
              <a:t> </a:t>
            </a:r>
            <a:r>
              <a:rPr lang="en-US" sz="1200" spc="-5" dirty="0" err="1" smtClean="0">
                <a:cs typeface="Calibri" panose="020F0502020204030204"/>
              </a:rPr>
              <a:t>melalui</a:t>
            </a:r>
            <a:r>
              <a:rPr lang="en-US" sz="1200" dirty="0" smtClean="0">
                <a:cs typeface="Calibri" panose="020F0502020204030204"/>
              </a:rPr>
              <a:t> </a:t>
            </a:r>
            <a:r>
              <a:rPr lang="en-US" sz="1200" spc="-5" dirty="0" err="1" smtClean="0">
                <a:cs typeface="Calibri" panose="020F0502020204030204"/>
              </a:rPr>
              <a:t>whatsapp</a:t>
            </a:r>
            <a:r>
              <a:rPr lang="en-US" sz="1200" spc="-5" dirty="0" smtClean="0">
                <a:cs typeface="Calibri" panose="020F0502020204030204"/>
              </a:rPr>
              <a:t> </a:t>
            </a:r>
            <a:r>
              <a:rPr lang="en-US" sz="1200" spc="-5" dirty="0" err="1" smtClean="0">
                <a:cs typeface="Calibri" panose="020F0502020204030204"/>
              </a:rPr>
              <a:t>di</a:t>
            </a:r>
            <a:r>
              <a:rPr lang="en-US" sz="1200" dirty="0" smtClean="0">
                <a:cs typeface="Calibri" panose="020F0502020204030204"/>
              </a:rPr>
              <a:t> </a:t>
            </a:r>
            <a:r>
              <a:rPr lang="en-US" sz="1200" spc="-5" dirty="0" err="1" smtClean="0">
                <a:cs typeface="Calibri" panose="020F0502020204030204"/>
              </a:rPr>
              <a:t>nomer</a:t>
            </a:r>
            <a:r>
              <a:rPr lang="en-US" sz="1200" spc="-5" dirty="0" smtClean="0">
                <a:cs typeface="Calibri" panose="020F0502020204030204"/>
              </a:rPr>
              <a:t> </a:t>
            </a:r>
            <a:r>
              <a:rPr lang="en-US" sz="1200" spc="-254" dirty="0" smtClean="0">
                <a:cs typeface="Calibri" panose="020F0502020204030204"/>
              </a:rPr>
              <a:t> </a:t>
            </a:r>
            <a:r>
              <a:rPr lang="en-US" sz="1200" dirty="0" smtClean="0">
                <a:solidFill>
                  <a:srgbClr val="00B0F0"/>
                </a:solidFill>
                <a:cs typeface="Calibri" panose="020F0502020204030204"/>
              </a:rPr>
              <a:t>089606967323</a:t>
            </a:r>
            <a:r>
              <a:rPr lang="en-US" sz="1200" spc="-5" dirty="0" smtClean="0">
                <a:solidFill>
                  <a:srgbClr val="00B0F0"/>
                </a:solidFill>
                <a:cs typeface="Calibri" panose="020F0502020204030204"/>
              </a:rPr>
              <a:t> </a:t>
            </a:r>
            <a:r>
              <a:rPr lang="en-US" sz="1200" dirty="0" smtClean="0">
                <a:solidFill>
                  <a:srgbClr val="00B0F0"/>
                </a:solidFill>
                <a:cs typeface="Calibri" panose="020F0502020204030204"/>
              </a:rPr>
              <a:t>(</a:t>
            </a:r>
            <a:r>
              <a:rPr lang="en-US" sz="1200" dirty="0" err="1" smtClean="0">
                <a:solidFill>
                  <a:srgbClr val="00B0F0"/>
                </a:solidFill>
                <a:cs typeface="Calibri" panose="020F0502020204030204"/>
              </a:rPr>
              <a:t>Ibu</a:t>
            </a:r>
            <a:r>
              <a:rPr lang="en-US" sz="1200" dirty="0" smtClean="0">
                <a:solidFill>
                  <a:srgbClr val="00B0F0"/>
                </a:solidFill>
                <a:cs typeface="Calibri" panose="020F0502020204030204"/>
              </a:rPr>
              <a:t> </a:t>
            </a:r>
            <a:r>
              <a:rPr lang="en-US" sz="1200" spc="-5" dirty="0" err="1" smtClean="0">
                <a:solidFill>
                  <a:srgbClr val="00B0F0"/>
                </a:solidFill>
                <a:cs typeface="Calibri" panose="020F0502020204030204"/>
              </a:rPr>
              <a:t>Endarti</a:t>
            </a:r>
            <a:r>
              <a:rPr lang="en-US" sz="1200" spc="-5" dirty="0" smtClean="0">
                <a:solidFill>
                  <a:srgbClr val="00B0F0"/>
                </a:solidFill>
                <a:cs typeface="Calibri" panose="020F0502020204030204"/>
              </a:rPr>
              <a:t>) </a:t>
            </a:r>
            <a:r>
              <a:rPr lang="en-US" sz="1200" spc="-5" dirty="0" err="1" smtClean="0">
                <a:cs typeface="Calibri" panose="020F0502020204030204"/>
              </a:rPr>
              <a:t>pada</a:t>
            </a:r>
            <a:r>
              <a:rPr lang="en-US" sz="1200" spc="-10" dirty="0" smtClean="0">
                <a:cs typeface="Calibri" panose="020F0502020204030204"/>
              </a:rPr>
              <a:t> </a:t>
            </a:r>
            <a:r>
              <a:rPr lang="en-US" sz="1200" spc="-5" dirty="0" smtClean="0">
                <a:cs typeface="Calibri" panose="020F0502020204030204"/>
              </a:rPr>
              <a:t>jam</a:t>
            </a:r>
            <a:r>
              <a:rPr lang="en-US" sz="1200" dirty="0" smtClean="0">
                <a:cs typeface="Calibri" panose="020F0502020204030204"/>
              </a:rPr>
              <a:t> </a:t>
            </a:r>
            <a:r>
              <a:rPr lang="en-US" sz="1200" spc="-10" dirty="0" err="1" smtClean="0">
                <a:cs typeface="Calibri" panose="020F0502020204030204"/>
              </a:rPr>
              <a:t>kerja</a:t>
            </a:r>
            <a:r>
              <a:rPr lang="en-US" sz="1200" spc="-10" dirty="0" smtClean="0">
                <a:cs typeface="Calibri" panose="020F0502020204030204"/>
              </a:rPr>
              <a:t>.</a:t>
            </a:r>
            <a:endParaRPr lang="en-US" sz="1200" dirty="0"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79712" y="195486"/>
            <a:ext cx="4752528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pc="-40" dirty="0">
                <a:solidFill>
                  <a:srgbClr val="000000"/>
                </a:solidFill>
              </a:rPr>
              <a:t>Tempat</a:t>
            </a:r>
            <a:r>
              <a:rPr spc="-30" dirty="0">
                <a:solidFill>
                  <a:srgbClr val="000000"/>
                </a:solidFill>
              </a:rPr>
              <a:t> </a:t>
            </a:r>
            <a:r>
              <a:rPr spc="-10" dirty="0" err="1">
                <a:solidFill>
                  <a:srgbClr val="000000"/>
                </a:solidFill>
              </a:rPr>
              <a:t>Pengembalian</a:t>
            </a:r>
            <a:r>
              <a:rPr spc="-25" dirty="0">
                <a:solidFill>
                  <a:srgbClr val="000000"/>
                </a:solidFill>
              </a:rPr>
              <a:t> </a:t>
            </a:r>
            <a:r>
              <a:rPr spc="-10" dirty="0" err="1" smtClean="0">
                <a:solidFill>
                  <a:srgbClr val="000000"/>
                </a:solidFill>
              </a:rPr>
              <a:t>Buku</a:t>
            </a:r>
            <a:r>
              <a:rPr lang="en-US" spc="-10" dirty="0" smtClean="0">
                <a:solidFill>
                  <a:srgbClr val="000000"/>
                </a:solidFill>
              </a:rPr>
              <a:t> </a:t>
            </a:r>
            <a:r>
              <a:rPr lang="en-US" spc="-10" dirty="0" err="1" smtClean="0">
                <a:solidFill>
                  <a:srgbClr val="000000"/>
                </a:solidFill>
              </a:rPr>
              <a:t>di</a:t>
            </a:r>
            <a:r>
              <a:rPr lang="en-US" spc="-10" dirty="0" smtClean="0">
                <a:solidFill>
                  <a:srgbClr val="000000"/>
                </a:solidFill>
              </a:rPr>
              <a:t> </a:t>
            </a:r>
            <a:r>
              <a:rPr lang="en-US" spc="-10" dirty="0" err="1" smtClean="0">
                <a:solidFill>
                  <a:srgbClr val="000000"/>
                </a:solidFill>
              </a:rPr>
              <a:t>Layanan</a:t>
            </a:r>
            <a:r>
              <a:rPr lang="en-US" spc="-10" dirty="0" smtClean="0">
                <a:solidFill>
                  <a:srgbClr val="000000"/>
                </a:solidFill>
              </a:rPr>
              <a:t> </a:t>
            </a:r>
            <a:r>
              <a:rPr lang="en-US" spc="-10" dirty="0" err="1" smtClean="0">
                <a:solidFill>
                  <a:srgbClr val="000000"/>
                </a:solidFill>
              </a:rPr>
              <a:t>Sirkulasi</a:t>
            </a:r>
            <a:r>
              <a:rPr lang="en-US" spc="-10" dirty="0" smtClean="0">
                <a:solidFill>
                  <a:srgbClr val="000000"/>
                </a:solidFill>
              </a:rPr>
              <a:t> Lt. 1</a:t>
            </a:r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285720" y="3929072"/>
            <a:ext cx="5150376" cy="1673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7145" marR="266065">
              <a:lnSpc>
                <a:spcPct val="100000"/>
              </a:lnSpc>
              <a:spcBef>
                <a:spcPts val="95"/>
              </a:spcBef>
            </a:pPr>
            <a:r>
              <a:rPr lang="en-US" sz="1000" b="1" spc="-15" dirty="0" err="1" smtClean="0">
                <a:cs typeface="Calibri" panose="020F0502020204030204"/>
              </a:rPr>
              <a:t>Pengembalian</a:t>
            </a:r>
            <a:r>
              <a:rPr lang="en-US" sz="1000" b="1" spc="-15" dirty="0" smtClean="0">
                <a:cs typeface="Calibri" panose="020F0502020204030204"/>
              </a:rPr>
              <a:t> </a:t>
            </a:r>
            <a:r>
              <a:rPr lang="en-US" sz="1000" b="1" spc="-15" dirty="0" err="1" smtClean="0">
                <a:cs typeface="Calibri" panose="020F0502020204030204"/>
              </a:rPr>
              <a:t>buku</a:t>
            </a:r>
            <a:r>
              <a:rPr lang="en-US" sz="1000" b="1" spc="-15" dirty="0" smtClean="0">
                <a:cs typeface="Calibri" panose="020F0502020204030204"/>
              </a:rPr>
              <a:t>  </a:t>
            </a:r>
            <a:r>
              <a:rPr lang="en-US" sz="1000" b="1" spc="-15" dirty="0" err="1" smtClean="0">
                <a:cs typeface="Calibri" panose="020F0502020204030204"/>
              </a:rPr>
              <a:t>melalui</a:t>
            </a:r>
            <a:r>
              <a:rPr lang="en-US" sz="1000" b="1" spc="-15" dirty="0" smtClean="0">
                <a:cs typeface="Calibri" panose="020F0502020204030204"/>
              </a:rPr>
              <a:t> </a:t>
            </a:r>
            <a:r>
              <a:rPr lang="en-US" sz="1000" b="1" spc="-15" dirty="0" err="1" smtClean="0">
                <a:cs typeface="Calibri" panose="020F0502020204030204"/>
              </a:rPr>
              <a:t>petugas</a:t>
            </a:r>
            <a:r>
              <a:rPr lang="en-US" sz="1000" b="1" spc="-15" dirty="0" smtClean="0">
                <a:cs typeface="Calibri" panose="020F0502020204030204"/>
              </a:rPr>
              <a:t> </a:t>
            </a:r>
            <a:r>
              <a:rPr lang="en-US" sz="1000" b="1" spc="-15" dirty="0" err="1" smtClean="0">
                <a:cs typeface="Calibri" panose="020F0502020204030204"/>
              </a:rPr>
              <a:t>jika</a:t>
            </a:r>
            <a:r>
              <a:rPr lang="en-US" sz="1000" b="1" spc="-15" dirty="0" smtClean="0">
                <a:cs typeface="Calibri" panose="020F0502020204030204"/>
              </a:rPr>
              <a:t> </a:t>
            </a:r>
            <a:r>
              <a:rPr lang="en-US" sz="1000" b="1" spc="-15" dirty="0" err="1" smtClean="0">
                <a:cs typeface="Calibri" panose="020F0502020204030204"/>
              </a:rPr>
              <a:t>mengalami</a:t>
            </a:r>
            <a:r>
              <a:rPr lang="en-US" sz="1000" b="1" spc="-15" dirty="0" smtClean="0">
                <a:cs typeface="Calibri" panose="020F0502020204030204"/>
              </a:rPr>
              <a:t> </a:t>
            </a:r>
            <a:r>
              <a:rPr lang="en-US" sz="1000" b="1" spc="-15" dirty="0" err="1" smtClean="0">
                <a:cs typeface="Calibri" panose="020F0502020204030204"/>
              </a:rPr>
              <a:t>keterlambatan</a:t>
            </a:r>
            <a:endParaRPr lang="en-US" sz="1000" spc="-10" dirty="0" smtClean="0">
              <a:cs typeface="Calibri" panose="020F0502020204030204"/>
            </a:endParaRPr>
          </a:p>
        </p:txBody>
      </p:sp>
      <p:sp>
        <p:nvSpPr>
          <p:cNvPr id="49154" name="AutoShape 2" descr="blob:https://web.whatsapp.com/a9c73dd2-61ad-4ace-8662-7f531c4f02a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pic>
        <p:nvPicPr>
          <p:cNvPr id="49155" name="Picture 3" descr="D:\foto sirkulas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214428"/>
            <a:ext cx="3575281" cy="2520280"/>
          </a:xfrm>
          <a:prstGeom prst="rect">
            <a:avLst/>
          </a:prstGeom>
          <a:noFill/>
        </p:spPr>
      </p:pic>
      <p:pic>
        <p:nvPicPr>
          <p:cNvPr id="7" name="Picture 6" descr="WhatsApp Image 2026-06-09 at 11.12.47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3504" y="1142990"/>
            <a:ext cx="2304256" cy="3072341"/>
          </a:xfrm>
          <a:prstGeom prst="rect">
            <a:avLst/>
          </a:prstGeom>
        </p:spPr>
      </p:pic>
      <p:sp>
        <p:nvSpPr>
          <p:cNvPr id="8" name="object 4"/>
          <p:cNvSpPr txBox="1"/>
          <p:nvPr/>
        </p:nvSpPr>
        <p:spPr>
          <a:xfrm>
            <a:off x="4929190" y="4357700"/>
            <a:ext cx="2952328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7145" marR="266065" algn="ctr">
              <a:lnSpc>
                <a:spcPct val="100000"/>
              </a:lnSpc>
              <a:spcBef>
                <a:spcPts val="95"/>
              </a:spcBef>
            </a:pPr>
            <a:r>
              <a:rPr lang="en-US" sz="1100" b="1" spc="-15" dirty="0" err="1" smtClean="0">
                <a:cs typeface="Calibri" panose="020F0502020204030204"/>
              </a:rPr>
              <a:t>Pengembalian</a:t>
            </a:r>
            <a:r>
              <a:rPr lang="en-US" sz="1100" b="1" spc="-15" dirty="0" smtClean="0">
                <a:cs typeface="Calibri" panose="020F0502020204030204"/>
              </a:rPr>
              <a:t> </a:t>
            </a:r>
            <a:r>
              <a:rPr lang="en-US" sz="1100" b="1" spc="-15" dirty="0" err="1" smtClean="0">
                <a:cs typeface="Calibri" panose="020F0502020204030204"/>
              </a:rPr>
              <a:t>buku</a:t>
            </a:r>
            <a:r>
              <a:rPr lang="en-US" sz="1100" b="1" spc="-15" dirty="0" smtClean="0">
                <a:cs typeface="Calibri" panose="020F0502020204030204"/>
              </a:rPr>
              <a:t> </a:t>
            </a:r>
            <a:r>
              <a:rPr lang="en-US" sz="1100" b="1" spc="-15" dirty="0" err="1" smtClean="0">
                <a:cs typeface="Calibri" panose="020F0502020204030204"/>
              </a:rPr>
              <a:t>secara</a:t>
            </a:r>
            <a:r>
              <a:rPr lang="en-US" sz="1100" b="1" spc="-15" dirty="0" smtClean="0">
                <a:cs typeface="Calibri" panose="020F0502020204030204"/>
              </a:rPr>
              <a:t> </a:t>
            </a:r>
            <a:r>
              <a:rPr lang="en-US" sz="1100" b="1" spc="-15" dirty="0" err="1" smtClean="0">
                <a:cs typeface="Calibri" panose="020F0502020204030204"/>
              </a:rPr>
              <a:t>mandiri</a:t>
            </a:r>
            <a:endParaRPr lang="en-US" sz="1100" b="1" spc="-10" dirty="0" smtClean="0"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8526" y="143510"/>
            <a:ext cx="4916416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>
                <a:solidFill>
                  <a:srgbClr val="252525"/>
                </a:solidFill>
              </a:rPr>
              <a:t>Alur</a:t>
            </a:r>
            <a:r>
              <a:rPr sz="4400" spc="-30" dirty="0">
                <a:solidFill>
                  <a:srgbClr val="252525"/>
                </a:solidFill>
              </a:rPr>
              <a:t> </a:t>
            </a:r>
            <a:r>
              <a:rPr sz="4400" spc="-5">
                <a:solidFill>
                  <a:srgbClr val="252525"/>
                </a:solidFill>
              </a:rPr>
              <a:t>Bebas</a:t>
            </a:r>
            <a:r>
              <a:rPr sz="4400" spc="-25">
                <a:solidFill>
                  <a:srgbClr val="252525"/>
                </a:solidFill>
              </a:rPr>
              <a:t> </a:t>
            </a:r>
            <a:r>
              <a:rPr sz="4400" spc="-5">
                <a:solidFill>
                  <a:srgbClr val="252525"/>
                </a:solidFill>
              </a:rPr>
              <a:t>Pustaka</a:t>
            </a:r>
            <a:endParaRPr sz="4400"/>
          </a:p>
        </p:txBody>
      </p:sp>
      <p:grpSp>
        <p:nvGrpSpPr>
          <p:cNvPr id="3" name="object 3"/>
          <p:cNvGrpSpPr/>
          <p:nvPr/>
        </p:nvGrpSpPr>
        <p:grpSpPr>
          <a:xfrm>
            <a:off x="2953677" y="1546860"/>
            <a:ext cx="3217545" cy="2971165"/>
            <a:chOff x="2953677" y="1546860"/>
            <a:chExt cx="3217545" cy="2971165"/>
          </a:xfrm>
        </p:grpSpPr>
        <p:sp>
          <p:nvSpPr>
            <p:cNvPr id="4" name="object 4"/>
            <p:cNvSpPr/>
            <p:nvPr/>
          </p:nvSpPr>
          <p:spPr>
            <a:xfrm>
              <a:off x="2953677" y="1546859"/>
              <a:ext cx="3217545" cy="947419"/>
            </a:xfrm>
            <a:custGeom>
              <a:avLst/>
              <a:gdLst/>
              <a:ahLst/>
              <a:cxnLst/>
              <a:rect l="l" t="t" r="r" b="b"/>
              <a:pathLst>
                <a:path w="3217545" h="947419">
                  <a:moveTo>
                    <a:pt x="3216999" y="204216"/>
                  </a:moveTo>
                  <a:lnTo>
                    <a:pt x="2950299" y="0"/>
                  </a:lnTo>
                  <a:lnTo>
                    <a:pt x="2950299" y="126492"/>
                  </a:lnTo>
                  <a:lnTo>
                    <a:pt x="946238" y="126492"/>
                  </a:lnTo>
                  <a:lnTo>
                    <a:pt x="393065" y="129603"/>
                  </a:lnTo>
                  <a:lnTo>
                    <a:pt x="346151" y="134086"/>
                  </a:lnTo>
                  <a:lnTo>
                    <a:pt x="300990" y="143675"/>
                  </a:lnTo>
                  <a:lnTo>
                    <a:pt x="257860" y="158051"/>
                  </a:lnTo>
                  <a:lnTo>
                    <a:pt x="217055" y="176923"/>
                  </a:lnTo>
                  <a:lnTo>
                    <a:pt x="178866" y="199986"/>
                  </a:lnTo>
                  <a:lnTo>
                    <a:pt x="143573" y="226936"/>
                  </a:lnTo>
                  <a:lnTo>
                    <a:pt x="111467" y="257467"/>
                  </a:lnTo>
                  <a:lnTo>
                    <a:pt x="82829" y="291287"/>
                  </a:lnTo>
                  <a:lnTo>
                    <a:pt x="57950" y="328066"/>
                  </a:lnTo>
                  <a:lnTo>
                    <a:pt x="37122" y="367512"/>
                  </a:lnTo>
                  <a:lnTo>
                    <a:pt x="20624" y="409333"/>
                  </a:lnTo>
                  <a:lnTo>
                    <a:pt x="8750" y="453224"/>
                  </a:lnTo>
                  <a:lnTo>
                    <a:pt x="1778" y="498856"/>
                  </a:lnTo>
                  <a:lnTo>
                    <a:pt x="0" y="545947"/>
                  </a:lnTo>
                  <a:lnTo>
                    <a:pt x="3911" y="595363"/>
                  </a:lnTo>
                  <a:lnTo>
                    <a:pt x="13487" y="642912"/>
                  </a:lnTo>
                  <a:lnTo>
                    <a:pt x="28384" y="688276"/>
                  </a:lnTo>
                  <a:lnTo>
                    <a:pt x="48272" y="731100"/>
                  </a:lnTo>
                  <a:lnTo>
                    <a:pt x="72771" y="771042"/>
                  </a:lnTo>
                  <a:lnTo>
                    <a:pt x="101549" y="807758"/>
                  </a:lnTo>
                  <a:lnTo>
                    <a:pt x="134264" y="840892"/>
                  </a:lnTo>
                  <a:lnTo>
                    <a:pt x="170561" y="870115"/>
                  </a:lnTo>
                  <a:lnTo>
                    <a:pt x="210083" y="895083"/>
                  </a:lnTo>
                  <a:lnTo>
                    <a:pt x="252501" y="915428"/>
                  </a:lnTo>
                  <a:lnTo>
                    <a:pt x="297459" y="930833"/>
                  </a:lnTo>
                  <a:lnTo>
                    <a:pt x="344614" y="940955"/>
                  </a:lnTo>
                  <a:lnTo>
                    <a:pt x="393611" y="945413"/>
                  </a:lnTo>
                  <a:lnTo>
                    <a:pt x="393611" y="946912"/>
                  </a:lnTo>
                  <a:lnTo>
                    <a:pt x="946696" y="946912"/>
                  </a:lnTo>
                  <a:lnTo>
                    <a:pt x="946696" y="946404"/>
                  </a:lnTo>
                  <a:lnTo>
                    <a:pt x="1536026" y="946404"/>
                  </a:lnTo>
                  <a:lnTo>
                    <a:pt x="1536026" y="803148"/>
                  </a:lnTo>
                  <a:lnTo>
                    <a:pt x="946238" y="803148"/>
                  </a:lnTo>
                  <a:lnTo>
                    <a:pt x="403364" y="803236"/>
                  </a:lnTo>
                  <a:lnTo>
                    <a:pt x="357047" y="798410"/>
                  </a:lnTo>
                  <a:lnTo>
                    <a:pt x="313448" y="785952"/>
                  </a:lnTo>
                  <a:lnTo>
                    <a:pt x="273253" y="766546"/>
                  </a:lnTo>
                  <a:lnTo>
                    <a:pt x="237185" y="740892"/>
                  </a:lnTo>
                  <a:lnTo>
                    <a:pt x="205917" y="709688"/>
                  </a:lnTo>
                  <a:lnTo>
                    <a:pt x="180174" y="673620"/>
                  </a:lnTo>
                  <a:lnTo>
                    <a:pt x="160667" y="633387"/>
                  </a:lnTo>
                  <a:lnTo>
                    <a:pt x="148069" y="589686"/>
                  </a:lnTo>
                  <a:lnTo>
                    <a:pt x="143116" y="543204"/>
                  </a:lnTo>
                  <a:lnTo>
                    <a:pt x="146380" y="495998"/>
                  </a:lnTo>
                  <a:lnTo>
                    <a:pt x="157568" y="451345"/>
                  </a:lnTo>
                  <a:lnTo>
                    <a:pt x="175958" y="409981"/>
                  </a:lnTo>
                  <a:lnTo>
                    <a:pt x="200875" y="372656"/>
                  </a:lnTo>
                  <a:lnTo>
                    <a:pt x="231597" y="340106"/>
                  </a:lnTo>
                  <a:lnTo>
                    <a:pt x="267423" y="313093"/>
                  </a:lnTo>
                  <a:lnTo>
                    <a:pt x="307657" y="292354"/>
                  </a:lnTo>
                  <a:lnTo>
                    <a:pt x="351599" y="278625"/>
                  </a:lnTo>
                  <a:lnTo>
                    <a:pt x="398551" y="272643"/>
                  </a:lnTo>
                  <a:lnTo>
                    <a:pt x="946238" y="270230"/>
                  </a:lnTo>
                  <a:lnTo>
                    <a:pt x="946238" y="271272"/>
                  </a:lnTo>
                  <a:lnTo>
                    <a:pt x="2950299" y="271272"/>
                  </a:lnTo>
                  <a:lnTo>
                    <a:pt x="2950299" y="408432"/>
                  </a:lnTo>
                  <a:lnTo>
                    <a:pt x="3216999" y="204216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53677" y="2221992"/>
              <a:ext cx="2826042" cy="2295753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6012289" y="2139702"/>
            <a:ext cx="1725930" cy="895117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1600" b="1" spc="-5" dirty="0">
                <a:latin typeface="Arial" panose="020B0604020202020204"/>
                <a:cs typeface="Arial" panose="020B0604020202020204"/>
              </a:rPr>
              <a:t>Jika</a:t>
            </a:r>
            <a:r>
              <a:rPr sz="1600" b="1" spc="-35" dirty="0">
                <a:latin typeface="Arial" panose="020B0604020202020204"/>
                <a:cs typeface="Arial" panose="020B0604020202020204"/>
              </a:rPr>
              <a:t> </a:t>
            </a:r>
            <a:r>
              <a:rPr sz="1600" b="1" spc="-5" dirty="0">
                <a:latin typeface="Arial" panose="020B0604020202020204"/>
                <a:cs typeface="Arial" panose="020B0604020202020204"/>
              </a:rPr>
              <a:t>lengkap</a:t>
            </a:r>
            <a:endParaRPr sz="1600" dirty="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lang="en-US" sz="1100" b="1" spc="-5" dirty="0" err="1" smtClean="0">
                <a:latin typeface="Arial" panose="020B0604020202020204"/>
                <a:cs typeface="Arial" panose="020B0604020202020204"/>
              </a:rPr>
              <a:t>Petugas</a:t>
            </a:r>
            <a:r>
              <a:rPr lang="en-US" sz="1100" b="1" spc="-5" dirty="0" smtClean="0">
                <a:latin typeface="Arial" panose="020B0604020202020204"/>
                <a:cs typeface="Arial" panose="020B0604020202020204"/>
              </a:rPr>
              <a:t> </a:t>
            </a:r>
            <a:r>
              <a:rPr lang="en-US" sz="1100" b="1" spc="-5" dirty="0" err="1" smtClean="0">
                <a:latin typeface="Arial" panose="020B0604020202020204"/>
                <a:cs typeface="Arial" panose="020B0604020202020204"/>
              </a:rPr>
              <a:t>akan</a:t>
            </a:r>
            <a:r>
              <a:rPr lang="en-US" sz="1100" b="1" spc="-5" dirty="0" smtClean="0">
                <a:latin typeface="Arial" panose="020B0604020202020204"/>
                <a:cs typeface="Arial" panose="020B0604020202020204"/>
              </a:rPr>
              <a:t> </a:t>
            </a:r>
            <a:r>
              <a:rPr lang="en-US" sz="1100" b="1" spc="-5" dirty="0" err="1" smtClean="0">
                <a:latin typeface="Arial" panose="020B0604020202020204"/>
                <a:cs typeface="Arial" panose="020B0604020202020204"/>
              </a:rPr>
              <a:t>mencetakkan</a:t>
            </a:r>
            <a:r>
              <a:rPr lang="en-US" sz="1100" b="1" spc="-5" dirty="0" smtClean="0">
                <a:latin typeface="Arial" panose="020B0604020202020204"/>
                <a:cs typeface="Arial" panose="020B0604020202020204"/>
              </a:rPr>
              <a:t> </a:t>
            </a:r>
            <a:r>
              <a:rPr lang="en-US" sz="1100" b="1" spc="-5" dirty="0" err="1" smtClean="0">
                <a:latin typeface="Arial" panose="020B0604020202020204"/>
                <a:cs typeface="Arial" panose="020B0604020202020204"/>
              </a:rPr>
              <a:t>lembar</a:t>
            </a:r>
            <a:r>
              <a:rPr lang="en-US" sz="1100" b="1" spc="-5" dirty="0" smtClean="0">
                <a:latin typeface="Arial" panose="020B0604020202020204"/>
                <a:cs typeface="Arial" panose="020B0604020202020204"/>
              </a:rPr>
              <a:t> </a:t>
            </a:r>
            <a:r>
              <a:rPr lang="en-US" sz="1100" b="1" spc="-5" dirty="0" err="1" smtClean="0">
                <a:latin typeface="Arial" panose="020B0604020202020204"/>
                <a:cs typeface="Arial" panose="020B0604020202020204"/>
              </a:rPr>
              <a:t>bebas</a:t>
            </a:r>
            <a:r>
              <a:rPr lang="en-US" sz="1100" b="1" spc="-5" dirty="0" smtClean="0">
                <a:latin typeface="Arial" panose="020B0604020202020204"/>
                <a:cs typeface="Arial" panose="020B0604020202020204"/>
              </a:rPr>
              <a:t> </a:t>
            </a:r>
            <a:r>
              <a:rPr lang="en-US" sz="1100" b="1" spc="-5" dirty="0" err="1" smtClean="0">
                <a:latin typeface="Arial" panose="020B0604020202020204"/>
                <a:cs typeface="Arial" panose="020B0604020202020204"/>
              </a:rPr>
              <a:t>pustaka</a:t>
            </a:r>
            <a:endParaRPr sz="1100" dirty="0">
              <a:latin typeface="Arial" panose="020B0604020202020204"/>
              <a:cs typeface="Arial" panose="020B0604020202020204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012160" y="3291830"/>
            <a:ext cx="2664296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 err="1" smtClean="0">
                <a:latin typeface="Arial" panose="020B0604020202020204"/>
                <a:cs typeface="Arial" panose="020B0604020202020204"/>
              </a:rPr>
              <a:t>Calon</a:t>
            </a:r>
            <a:r>
              <a:rPr sz="1600" b="1" spc="-5" dirty="0" smtClean="0">
                <a:latin typeface="Arial" panose="020B0604020202020204"/>
                <a:cs typeface="Arial" panose="020B0604020202020204"/>
              </a:rPr>
              <a:t> </a:t>
            </a:r>
            <a:r>
              <a:rPr sz="1600" b="1" spc="-5" dirty="0" err="1" smtClean="0">
                <a:latin typeface="Arial" panose="020B0604020202020204"/>
                <a:cs typeface="Arial" panose="020B0604020202020204"/>
              </a:rPr>
              <a:t>mahasiswa</a:t>
            </a:r>
            <a:r>
              <a:rPr sz="1600" b="1" spc="-5" dirty="0" smtClean="0">
                <a:latin typeface="Arial" panose="020B0604020202020204"/>
                <a:cs typeface="Arial" panose="020B0604020202020204"/>
              </a:rPr>
              <a:t> </a:t>
            </a:r>
            <a:r>
              <a:rPr sz="1600" b="1" spc="-5" dirty="0" err="1" smtClean="0">
                <a:latin typeface="Arial" panose="020B0604020202020204"/>
                <a:cs typeface="Arial" panose="020B0604020202020204"/>
              </a:rPr>
              <a:t>yudisium</a:t>
            </a:r>
            <a:r>
              <a:rPr sz="1600" b="1" spc="-55" dirty="0" smtClean="0">
                <a:latin typeface="Arial" panose="020B0604020202020204"/>
                <a:cs typeface="Arial" panose="020B0604020202020204"/>
              </a:rPr>
              <a:t> </a:t>
            </a:r>
            <a:endParaRPr sz="1600" dirty="0">
              <a:latin typeface="Arial" panose="020B0604020202020204"/>
              <a:cs typeface="Arial" panose="020B0604020202020204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012160" y="3579862"/>
            <a:ext cx="2467610" cy="102912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5"/>
              </a:spcBef>
              <a:buAutoNum type="arabicPeriod"/>
              <a:tabLst>
                <a:tab pos="241300" algn="l"/>
              </a:tabLst>
            </a:pPr>
            <a:r>
              <a:rPr sz="1100" spc="-5" dirty="0">
                <a:latin typeface="Calibri" panose="020F0502020204030204"/>
                <a:cs typeface="Calibri" panose="020F0502020204030204"/>
              </a:rPr>
              <a:t>Melakukan</a:t>
            </a:r>
            <a:r>
              <a:rPr sz="11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1100" spc="-5" dirty="0">
                <a:latin typeface="Calibri" panose="020F0502020204030204"/>
                <a:cs typeface="Calibri" panose="020F0502020204030204"/>
              </a:rPr>
              <a:t>unggah </a:t>
            </a:r>
            <a:r>
              <a:rPr sz="1100" spc="-5" dirty="0" err="1">
                <a:latin typeface="Calibri" panose="020F0502020204030204"/>
                <a:cs typeface="Calibri" panose="020F0502020204030204"/>
              </a:rPr>
              <a:t>mandiri</a:t>
            </a:r>
            <a:r>
              <a:rPr sz="11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1100" dirty="0" smtClean="0">
                <a:latin typeface="Calibri" panose="020F0502020204030204"/>
                <a:cs typeface="Calibri" panose="020F0502020204030204"/>
              </a:rPr>
              <a:t>TA</a:t>
            </a:r>
            <a:endParaRPr sz="1100" dirty="0">
              <a:latin typeface="Calibri" panose="020F0502020204030204"/>
              <a:cs typeface="Calibri" panose="020F0502020204030204"/>
            </a:endParaRPr>
          </a:p>
          <a:p>
            <a:pPr marL="241300" indent="-228600">
              <a:lnSpc>
                <a:spcPct val="100000"/>
              </a:lnSpc>
              <a:buAutoNum type="arabicPeriod"/>
              <a:tabLst>
                <a:tab pos="241300" algn="l"/>
              </a:tabLst>
            </a:pPr>
            <a:r>
              <a:rPr sz="1100" spc="-5" dirty="0">
                <a:latin typeface="Calibri" panose="020F0502020204030204"/>
                <a:cs typeface="Calibri" panose="020F0502020204030204"/>
              </a:rPr>
              <a:t>Menyerahkan bendel </a:t>
            </a:r>
            <a:r>
              <a:rPr sz="1100" dirty="0">
                <a:latin typeface="Calibri" panose="020F0502020204030204"/>
                <a:cs typeface="Calibri" panose="020F0502020204030204"/>
              </a:rPr>
              <a:t>TA</a:t>
            </a:r>
            <a:r>
              <a:rPr sz="11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sz="1100" spc="-5" dirty="0" err="1" smtClean="0">
                <a:latin typeface="Calibri" panose="020F0502020204030204"/>
                <a:cs typeface="Calibri" panose="020F0502020204030204"/>
              </a:rPr>
              <a:t>tercetak</a:t>
            </a:r>
            <a:endParaRPr lang="en-US" sz="1100" spc="-5" dirty="0" smtClean="0">
              <a:latin typeface="Calibri" panose="020F0502020204030204"/>
              <a:cs typeface="Calibri" panose="020F0502020204030204"/>
            </a:endParaRPr>
          </a:p>
          <a:p>
            <a:pPr marL="241300" indent="-228600">
              <a:buFontTx/>
              <a:buAutoNum type="arabicPeriod"/>
              <a:tabLst>
                <a:tab pos="241300" algn="l"/>
              </a:tabLst>
            </a:pPr>
            <a:r>
              <a:rPr lang="en-US" sz="1100" spc="-10" dirty="0" err="1" smtClean="0">
                <a:cs typeface="Calibri" panose="020F0502020204030204"/>
              </a:rPr>
              <a:t>Menyerahkan</a:t>
            </a:r>
            <a:r>
              <a:rPr lang="en-US" sz="1100" spc="-10" dirty="0" smtClean="0">
                <a:cs typeface="Calibri" panose="020F0502020204030204"/>
              </a:rPr>
              <a:t> </a:t>
            </a:r>
            <a:r>
              <a:rPr lang="en-US" sz="1100" spc="-10" dirty="0" err="1" smtClean="0">
                <a:cs typeface="Calibri" panose="020F0502020204030204"/>
              </a:rPr>
              <a:t>naskah</a:t>
            </a:r>
            <a:r>
              <a:rPr lang="en-US" sz="1100" spc="-10" dirty="0" smtClean="0">
                <a:cs typeface="Calibri" panose="020F0502020204030204"/>
              </a:rPr>
              <a:t> </a:t>
            </a:r>
            <a:r>
              <a:rPr lang="en-US" sz="1100" spc="-10" dirty="0" err="1" smtClean="0">
                <a:cs typeface="Calibri" panose="020F0502020204030204"/>
              </a:rPr>
              <a:t>karya</a:t>
            </a:r>
            <a:r>
              <a:rPr lang="en-US" sz="1100" spc="-10" dirty="0" smtClean="0">
                <a:cs typeface="Calibri" panose="020F0502020204030204"/>
              </a:rPr>
              <a:t>/ DVD/ </a:t>
            </a:r>
            <a:r>
              <a:rPr lang="id-ID" sz="1100" spc="-10" dirty="0" err="1">
                <a:cs typeface="Calibri" panose="020F0502020204030204"/>
              </a:rPr>
              <a:t>F</a:t>
            </a:r>
            <a:r>
              <a:rPr lang="en-US" sz="1100" spc="-10" dirty="0" err="1" smtClean="0">
                <a:cs typeface="Calibri" panose="020F0502020204030204"/>
              </a:rPr>
              <a:t>lashdisk</a:t>
            </a:r>
            <a:r>
              <a:rPr lang="en-US" sz="1100" spc="-10" dirty="0" smtClean="0">
                <a:cs typeface="Calibri" panose="020F0502020204030204"/>
              </a:rPr>
              <a:t> </a:t>
            </a:r>
            <a:r>
              <a:rPr lang="en-US" sz="1100" spc="-10" dirty="0" err="1" smtClean="0">
                <a:cs typeface="Calibri" panose="020F0502020204030204"/>
              </a:rPr>
              <a:t>jika</a:t>
            </a:r>
            <a:r>
              <a:rPr lang="en-US" sz="1100" spc="-10" dirty="0" smtClean="0">
                <a:cs typeface="Calibri" panose="020F0502020204030204"/>
              </a:rPr>
              <a:t> </a:t>
            </a:r>
            <a:r>
              <a:rPr lang="en-US" sz="1100" spc="-10" dirty="0" err="1" smtClean="0">
                <a:cs typeface="Calibri" panose="020F0502020204030204"/>
              </a:rPr>
              <a:t>membuat</a:t>
            </a:r>
            <a:r>
              <a:rPr lang="en-US" sz="1100" spc="-10" dirty="0" smtClean="0">
                <a:cs typeface="Calibri" panose="020F0502020204030204"/>
              </a:rPr>
              <a:t> </a:t>
            </a:r>
            <a:r>
              <a:rPr lang="en-US" sz="1100" spc="-10" dirty="0" err="1" smtClean="0">
                <a:cs typeface="Calibri" panose="020F0502020204030204"/>
              </a:rPr>
              <a:t>karya</a:t>
            </a:r>
            <a:r>
              <a:rPr lang="en-US" sz="1100" spc="-10" dirty="0" smtClean="0">
                <a:cs typeface="Calibri" panose="020F0502020204030204"/>
              </a:rPr>
              <a:t> </a:t>
            </a:r>
            <a:endParaRPr lang="en-US" sz="1100" dirty="0" smtClean="0">
              <a:cs typeface="Calibri" panose="020F0502020204030204"/>
            </a:endParaRPr>
          </a:p>
          <a:p>
            <a:pPr marL="241300" marR="534670" indent="-228600">
              <a:lnSpc>
                <a:spcPct val="100000"/>
              </a:lnSpc>
              <a:buAutoNum type="arabicPeriod"/>
              <a:tabLst>
                <a:tab pos="241300" algn="l"/>
              </a:tabLst>
            </a:pPr>
            <a:r>
              <a:rPr sz="1100" spc="-5" dirty="0" err="1" smtClean="0">
                <a:latin typeface="Calibri" panose="020F0502020204030204"/>
                <a:cs typeface="Calibri" panose="020F0502020204030204"/>
              </a:rPr>
              <a:t>Menyelesaikan</a:t>
            </a:r>
            <a:r>
              <a:rPr sz="1100" spc="-5" dirty="0" smtClean="0">
                <a:latin typeface="Calibri" panose="020F0502020204030204"/>
                <a:cs typeface="Calibri" panose="020F0502020204030204"/>
              </a:rPr>
              <a:t> </a:t>
            </a:r>
            <a:r>
              <a:rPr sz="1100" spc="-5" dirty="0">
                <a:latin typeface="Calibri" panose="020F0502020204030204"/>
                <a:cs typeface="Calibri" panose="020F0502020204030204"/>
              </a:rPr>
              <a:t>semua urusan </a:t>
            </a:r>
            <a:r>
              <a:rPr sz="1100" spc="-235" dirty="0">
                <a:latin typeface="Calibri" panose="020F0502020204030204"/>
                <a:cs typeface="Calibri" panose="020F0502020204030204"/>
              </a:rPr>
              <a:t> </a:t>
            </a:r>
            <a:r>
              <a:rPr sz="1100" spc="-5" dirty="0">
                <a:latin typeface="Calibri" panose="020F0502020204030204"/>
                <a:cs typeface="Calibri" panose="020F0502020204030204"/>
              </a:rPr>
              <a:t>administrasi</a:t>
            </a:r>
            <a:endParaRPr sz="1100" dirty="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67544" y="2427734"/>
            <a:ext cx="2512695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100" b="1" spc="-5" dirty="0">
                <a:latin typeface="Arial" panose="020B0604020202020204"/>
                <a:cs typeface="Arial" panose="020B0604020202020204"/>
              </a:rPr>
              <a:t>Pustakawan mengecek kelengkapan </a:t>
            </a:r>
            <a:r>
              <a:rPr sz="1100" b="1" dirty="0">
                <a:latin typeface="Arial" panose="020B0604020202020204"/>
                <a:cs typeface="Arial" panose="020B0604020202020204"/>
              </a:rPr>
              <a:t> </a:t>
            </a:r>
            <a:r>
              <a:rPr sz="1100" b="1" spc="-5" dirty="0" err="1">
                <a:latin typeface="Arial" panose="020B0604020202020204"/>
                <a:cs typeface="Arial" panose="020B0604020202020204"/>
              </a:rPr>
              <a:t>persyaratan</a:t>
            </a:r>
            <a:r>
              <a:rPr sz="1100" b="1" spc="-10" dirty="0">
                <a:latin typeface="Arial" panose="020B0604020202020204"/>
                <a:cs typeface="Arial" panose="020B0604020202020204"/>
              </a:rPr>
              <a:t> </a:t>
            </a:r>
            <a:r>
              <a:rPr lang="en-US" sz="1100" b="1" spc="-5" dirty="0" err="1" smtClean="0">
                <a:latin typeface="Arial" panose="020B0604020202020204"/>
                <a:cs typeface="Arial" panose="020B0604020202020204"/>
              </a:rPr>
              <a:t>yudisium</a:t>
            </a:r>
            <a:endParaRPr sz="1100" dirty="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67544" y="2859782"/>
            <a:ext cx="2448272" cy="102912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5"/>
              </a:spcBef>
              <a:buAutoNum type="arabicPeriod"/>
              <a:tabLst>
                <a:tab pos="241300" algn="l"/>
              </a:tabLst>
            </a:pPr>
            <a:r>
              <a:rPr lang="en-US" sz="1100" spc="-5" dirty="0">
                <a:latin typeface="Calibri" panose="020F0502020204030204"/>
                <a:cs typeface="Calibri" panose="020F0502020204030204"/>
              </a:rPr>
              <a:t>Lolos Review </a:t>
            </a:r>
            <a:r>
              <a:rPr sz="1100" spc="-5" dirty="0" err="1">
                <a:latin typeface="Calibri" panose="020F0502020204030204"/>
                <a:cs typeface="Calibri" panose="020F0502020204030204"/>
              </a:rPr>
              <a:t>Unggah</a:t>
            </a:r>
            <a:r>
              <a:rPr sz="11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1100" spc="-5" dirty="0">
                <a:latin typeface="Calibri" panose="020F0502020204030204"/>
                <a:cs typeface="Calibri" panose="020F0502020204030204"/>
              </a:rPr>
              <a:t>mandiri</a:t>
            </a:r>
            <a:endParaRPr sz="1100" dirty="0">
              <a:latin typeface="Calibri" panose="020F0502020204030204"/>
              <a:cs typeface="Calibri" panose="020F0502020204030204"/>
            </a:endParaRPr>
          </a:p>
          <a:p>
            <a:pPr marL="241300" indent="-228600">
              <a:lnSpc>
                <a:spcPct val="100000"/>
              </a:lnSpc>
              <a:buAutoNum type="arabicPeriod"/>
              <a:tabLst>
                <a:tab pos="241300" algn="l"/>
              </a:tabLst>
            </a:pPr>
            <a:r>
              <a:rPr sz="1100" spc="-5" dirty="0" err="1">
                <a:latin typeface="Calibri" panose="020F0502020204030204"/>
                <a:cs typeface="Calibri" panose="020F0502020204030204"/>
              </a:rPr>
              <a:t>Penyerahan</a:t>
            </a:r>
            <a:r>
              <a:rPr sz="11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1100" spc="-5" dirty="0" err="1" smtClean="0">
                <a:latin typeface="Calibri" panose="020F0502020204030204"/>
                <a:cs typeface="Calibri" panose="020F0502020204030204"/>
              </a:rPr>
              <a:t>bendel</a:t>
            </a:r>
            <a:r>
              <a:rPr sz="1100" spc="-10" dirty="0" smtClean="0">
                <a:latin typeface="Calibri" panose="020F0502020204030204"/>
                <a:cs typeface="Calibri" panose="020F0502020204030204"/>
              </a:rPr>
              <a:t> </a:t>
            </a:r>
            <a:r>
              <a:rPr lang="en-US" sz="1100" spc="-10" dirty="0">
                <a:latin typeface="Calibri" panose="020F0502020204030204"/>
                <a:cs typeface="Calibri" panose="020F0502020204030204"/>
              </a:rPr>
              <a:t>TA </a:t>
            </a:r>
            <a:r>
              <a:rPr lang="en-US" sz="1100" spc="-10" dirty="0" smtClean="0">
                <a:latin typeface="Calibri" panose="020F0502020204030204"/>
                <a:cs typeface="Calibri" panose="020F0502020204030204"/>
              </a:rPr>
              <a:t> </a:t>
            </a:r>
            <a:r>
              <a:rPr lang="en-US" sz="1100" spc="-10" dirty="0" err="1" smtClean="0">
                <a:latin typeface="Calibri" panose="020F0502020204030204"/>
                <a:cs typeface="Calibri" panose="020F0502020204030204"/>
              </a:rPr>
              <a:t>tercetak</a:t>
            </a:r>
            <a:endParaRPr lang="en-US" sz="1100" spc="-10" dirty="0" smtClean="0">
              <a:latin typeface="Calibri" panose="020F0502020204030204"/>
              <a:cs typeface="Calibri" panose="020F0502020204030204"/>
            </a:endParaRPr>
          </a:p>
          <a:p>
            <a:pPr marL="241300" indent="-228600">
              <a:lnSpc>
                <a:spcPct val="100000"/>
              </a:lnSpc>
              <a:buAutoNum type="arabicPeriod"/>
              <a:tabLst>
                <a:tab pos="241300" algn="l"/>
              </a:tabLst>
            </a:pPr>
            <a:r>
              <a:rPr lang="en-US" sz="1100" spc="-10" dirty="0" err="1" smtClean="0">
                <a:latin typeface="Calibri" panose="020F0502020204030204"/>
                <a:cs typeface="Calibri" panose="020F0502020204030204"/>
              </a:rPr>
              <a:t>Penyerahan</a:t>
            </a:r>
            <a:r>
              <a:rPr lang="en-US" sz="1100" spc="-10" dirty="0" smtClean="0">
                <a:latin typeface="Calibri" panose="020F0502020204030204"/>
                <a:cs typeface="Calibri" panose="020F0502020204030204"/>
              </a:rPr>
              <a:t> </a:t>
            </a:r>
            <a:r>
              <a:rPr lang="en-US" sz="1100" spc="-10" dirty="0" err="1" smtClean="0">
                <a:latin typeface="Calibri" panose="020F0502020204030204"/>
                <a:cs typeface="Calibri" panose="020F0502020204030204"/>
              </a:rPr>
              <a:t>naskah</a:t>
            </a:r>
            <a:r>
              <a:rPr lang="en-US" sz="1100" spc="-10" dirty="0" smtClean="0">
                <a:latin typeface="Calibri" panose="020F0502020204030204"/>
                <a:cs typeface="Calibri" panose="020F0502020204030204"/>
              </a:rPr>
              <a:t> </a:t>
            </a:r>
            <a:r>
              <a:rPr lang="en-US" sz="1100" spc="-10" dirty="0" err="1" smtClean="0">
                <a:latin typeface="Calibri" panose="020F0502020204030204"/>
                <a:cs typeface="Calibri" panose="020F0502020204030204"/>
              </a:rPr>
              <a:t>karya</a:t>
            </a:r>
            <a:r>
              <a:rPr lang="en-US" sz="1100" spc="-10" dirty="0" smtClean="0">
                <a:latin typeface="Calibri" panose="020F0502020204030204"/>
                <a:cs typeface="Calibri" panose="020F0502020204030204"/>
              </a:rPr>
              <a:t>/ DVD/ </a:t>
            </a:r>
            <a:r>
              <a:rPr lang="en-US" sz="1100" spc="-10" dirty="0" err="1" smtClean="0">
                <a:latin typeface="Calibri" panose="020F0502020204030204"/>
                <a:cs typeface="Calibri" panose="020F0502020204030204"/>
              </a:rPr>
              <a:t>flashdisk</a:t>
            </a:r>
            <a:r>
              <a:rPr lang="en-US" sz="1100" spc="-10" dirty="0" smtClean="0">
                <a:latin typeface="Calibri" panose="020F0502020204030204"/>
                <a:cs typeface="Calibri" panose="020F0502020204030204"/>
              </a:rPr>
              <a:t> </a:t>
            </a:r>
            <a:r>
              <a:rPr lang="en-US" sz="1100" spc="-10" dirty="0" err="1" smtClean="0">
                <a:latin typeface="Calibri" panose="020F0502020204030204"/>
                <a:cs typeface="Calibri" panose="020F0502020204030204"/>
              </a:rPr>
              <a:t>jika</a:t>
            </a:r>
            <a:r>
              <a:rPr lang="en-US" sz="1100" spc="-10" dirty="0" smtClean="0">
                <a:latin typeface="Calibri" panose="020F0502020204030204"/>
                <a:cs typeface="Calibri" panose="020F0502020204030204"/>
              </a:rPr>
              <a:t> </a:t>
            </a:r>
            <a:r>
              <a:rPr lang="en-US" sz="1100" spc="-10" dirty="0" err="1" smtClean="0">
                <a:latin typeface="Calibri" panose="020F0502020204030204"/>
                <a:cs typeface="Calibri" panose="020F0502020204030204"/>
              </a:rPr>
              <a:t>membuat</a:t>
            </a:r>
            <a:r>
              <a:rPr lang="en-US" sz="1100" spc="-10" dirty="0" smtClean="0">
                <a:latin typeface="Calibri" panose="020F0502020204030204"/>
                <a:cs typeface="Calibri" panose="020F0502020204030204"/>
              </a:rPr>
              <a:t> </a:t>
            </a:r>
            <a:r>
              <a:rPr lang="en-US" sz="1100" spc="-10" dirty="0" err="1" smtClean="0">
                <a:latin typeface="Calibri" panose="020F0502020204030204"/>
                <a:cs typeface="Calibri" panose="020F0502020204030204"/>
              </a:rPr>
              <a:t>karya</a:t>
            </a:r>
            <a:r>
              <a:rPr lang="en-US" sz="1100" spc="-10" dirty="0" smtClean="0">
                <a:latin typeface="Calibri" panose="020F0502020204030204"/>
                <a:cs typeface="Calibri" panose="020F0502020204030204"/>
              </a:rPr>
              <a:t> </a:t>
            </a:r>
            <a:endParaRPr sz="1100" dirty="0">
              <a:latin typeface="Calibri" panose="020F0502020204030204"/>
              <a:cs typeface="Calibri" panose="020F0502020204030204"/>
            </a:endParaRPr>
          </a:p>
          <a:p>
            <a:pPr marL="241300" marR="271780" indent="-228600">
              <a:lnSpc>
                <a:spcPct val="100000"/>
              </a:lnSpc>
              <a:buAutoNum type="arabicPeriod"/>
              <a:tabLst>
                <a:tab pos="241300" algn="l"/>
              </a:tabLst>
            </a:pPr>
            <a:r>
              <a:rPr sz="1100" spc="-5" dirty="0" err="1">
                <a:latin typeface="Calibri" panose="020F0502020204030204"/>
                <a:cs typeface="Calibri" panose="020F0502020204030204"/>
              </a:rPr>
              <a:t>Tidak</a:t>
            </a:r>
            <a:r>
              <a:rPr sz="1100" spc="-5" dirty="0">
                <a:latin typeface="Calibri" panose="020F0502020204030204"/>
                <a:cs typeface="Calibri" panose="020F0502020204030204"/>
              </a:rPr>
              <a:t> mempunyai </a:t>
            </a:r>
            <a:r>
              <a:rPr sz="1100" dirty="0">
                <a:latin typeface="Calibri" panose="020F0502020204030204"/>
                <a:cs typeface="Calibri" panose="020F0502020204030204"/>
              </a:rPr>
              <a:t> </a:t>
            </a:r>
            <a:r>
              <a:rPr sz="1100" spc="-5" dirty="0" err="1">
                <a:latin typeface="Calibri" panose="020F0502020204030204"/>
                <a:cs typeface="Calibri" panose="020F0502020204030204"/>
              </a:rPr>
              <a:t>pinjaman</a:t>
            </a:r>
            <a:r>
              <a:rPr sz="1100" spc="-5" dirty="0" smtClean="0">
                <a:latin typeface="Calibri" panose="020F0502020204030204"/>
                <a:cs typeface="Calibri" panose="020F0502020204030204"/>
              </a:rPr>
              <a:t>/</a:t>
            </a:r>
            <a:r>
              <a:rPr lang="en-US" sz="1100" spc="-5" dirty="0" smtClean="0">
                <a:latin typeface="Calibri" panose="020F0502020204030204"/>
                <a:cs typeface="Calibri" panose="020F0502020204030204"/>
              </a:rPr>
              <a:t> </a:t>
            </a:r>
            <a:r>
              <a:rPr sz="1100" spc="-5" dirty="0" err="1" smtClean="0">
                <a:latin typeface="Calibri" panose="020F0502020204030204"/>
                <a:cs typeface="Calibri" panose="020F0502020204030204"/>
              </a:rPr>
              <a:t>tanggungan</a:t>
            </a:r>
            <a:r>
              <a:rPr sz="1100" spc="-5" dirty="0" smtClean="0">
                <a:latin typeface="Calibri" panose="020F0502020204030204"/>
                <a:cs typeface="Calibri" panose="020F0502020204030204"/>
              </a:rPr>
              <a:t> </a:t>
            </a:r>
            <a:r>
              <a:rPr sz="1100" spc="-5" dirty="0" err="1" smtClean="0">
                <a:latin typeface="Calibri" panose="020F0502020204030204"/>
                <a:cs typeface="Calibri" panose="020F0502020204030204"/>
              </a:rPr>
              <a:t>denda</a:t>
            </a:r>
            <a:r>
              <a:rPr sz="1100" spc="-5" dirty="0" smtClean="0">
                <a:latin typeface="Calibri" panose="020F0502020204030204"/>
                <a:cs typeface="Calibri" panose="020F0502020204030204"/>
              </a:rPr>
              <a:t>.</a:t>
            </a:r>
            <a:endParaRPr sz="1100" dirty="0">
              <a:latin typeface="Calibri" panose="020F0502020204030204"/>
              <a:cs typeface="Calibri" panose="020F0502020204030204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39546" y="1853755"/>
            <a:ext cx="5006975" cy="2812415"/>
            <a:chOff x="539546" y="1853755"/>
            <a:chExt cx="5006975" cy="2812415"/>
          </a:xfrm>
        </p:grpSpPr>
        <p:sp>
          <p:nvSpPr>
            <p:cNvPr id="12" name="object 12"/>
            <p:cNvSpPr/>
            <p:nvPr/>
          </p:nvSpPr>
          <p:spPr>
            <a:xfrm>
              <a:off x="3122345" y="1853755"/>
              <a:ext cx="476250" cy="474980"/>
            </a:xfrm>
            <a:custGeom>
              <a:avLst/>
              <a:gdLst/>
              <a:ahLst/>
              <a:cxnLst/>
              <a:rect l="l" t="t" r="r" b="b"/>
              <a:pathLst>
                <a:path w="476250" h="474980">
                  <a:moveTo>
                    <a:pt x="274345" y="2539"/>
                  </a:moveTo>
                  <a:lnTo>
                    <a:pt x="201853" y="2539"/>
                  </a:lnTo>
                  <a:lnTo>
                    <a:pt x="213766" y="0"/>
                  </a:lnTo>
                  <a:lnTo>
                    <a:pt x="262432" y="0"/>
                  </a:lnTo>
                  <a:lnTo>
                    <a:pt x="274345" y="2539"/>
                  </a:lnTo>
                  <a:close/>
                </a:path>
                <a:path w="476250" h="474980">
                  <a:moveTo>
                    <a:pt x="285826" y="471169"/>
                  </a:moveTo>
                  <a:lnTo>
                    <a:pt x="189776" y="471169"/>
                  </a:lnTo>
                  <a:lnTo>
                    <a:pt x="178269" y="467359"/>
                  </a:lnTo>
                  <a:lnTo>
                    <a:pt x="166966" y="464819"/>
                  </a:lnTo>
                  <a:lnTo>
                    <a:pt x="124701" y="447039"/>
                  </a:lnTo>
                  <a:lnTo>
                    <a:pt x="86372" y="420369"/>
                  </a:lnTo>
                  <a:lnTo>
                    <a:pt x="78079" y="414019"/>
                  </a:lnTo>
                  <a:lnTo>
                    <a:pt x="69494" y="405129"/>
                  </a:lnTo>
                  <a:lnTo>
                    <a:pt x="61925" y="397509"/>
                  </a:lnTo>
                  <a:lnTo>
                    <a:pt x="54140" y="388619"/>
                  </a:lnTo>
                  <a:lnTo>
                    <a:pt x="28549" y="350519"/>
                  </a:lnTo>
                  <a:lnTo>
                    <a:pt x="10693" y="308609"/>
                  </a:lnTo>
                  <a:lnTo>
                    <a:pt x="2641" y="273049"/>
                  </a:lnTo>
                  <a:lnTo>
                    <a:pt x="1816" y="267969"/>
                  </a:lnTo>
                  <a:lnTo>
                    <a:pt x="1142" y="261619"/>
                  </a:lnTo>
                  <a:lnTo>
                    <a:pt x="609" y="255269"/>
                  </a:lnTo>
                  <a:lnTo>
                    <a:pt x="228" y="248919"/>
                  </a:lnTo>
                  <a:lnTo>
                    <a:pt x="0" y="243839"/>
                  </a:lnTo>
                  <a:lnTo>
                    <a:pt x="0" y="231139"/>
                  </a:lnTo>
                  <a:lnTo>
                    <a:pt x="3657" y="195579"/>
                  </a:lnTo>
                  <a:lnTo>
                    <a:pt x="4813" y="189229"/>
                  </a:lnTo>
                  <a:lnTo>
                    <a:pt x="18541" y="144779"/>
                  </a:lnTo>
                  <a:lnTo>
                    <a:pt x="40716" y="104139"/>
                  </a:lnTo>
                  <a:lnTo>
                    <a:pt x="69811" y="68579"/>
                  </a:lnTo>
                  <a:lnTo>
                    <a:pt x="104686" y="40639"/>
                  </a:lnTo>
                  <a:lnTo>
                    <a:pt x="114731" y="34289"/>
                  </a:lnTo>
                  <a:lnTo>
                    <a:pt x="124294" y="27939"/>
                  </a:lnTo>
                  <a:lnTo>
                    <a:pt x="134975" y="22859"/>
                  </a:lnTo>
                  <a:lnTo>
                    <a:pt x="145097" y="17779"/>
                  </a:lnTo>
                  <a:lnTo>
                    <a:pt x="155905" y="13969"/>
                  </a:lnTo>
                  <a:lnTo>
                    <a:pt x="178269" y="6349"/>
                  </a:lnTo>
                  <a:lnTo>
                    <a:pt x="195973" y="2539"/>
                  </a:lnTo>
                  <a:lnTo>
                    <a:pt x="280225" y="2539"/>
                  </a:lnTo>
                  <a:lnTo>
                    <a:pt x="297700" y="6349"/>
                  </a:lnTo>
                  <a:lnTo>
                    <a:pt x="320052" y="13969"/>
                  </a:lnTo>
                  <a:lnTo>
                    <a:pt x="330860" y="17779"/>
                  </a:lnTo>
                  <a:lnTo>
                    <a:pt x="333495" y="19049"/>
                  </a:lnTo>
                  <a:lnTo>
                    <a:pt x="215696" y="19049"/>
                  </a:lnTo>
                  <a:lnTo>
                    <a:pt x="209956" y="20319"/>
                  </a:lnTo>
                  <a:lnTo>
                    <a:pt x="204736" y="20319"/>
                  </a:lnTo>
                  <a:lnTo>
                    <a:pt x="199085" y="21589"/>
                  </a:lnTo>
                  <a:lnTo>
                    <a:pt x="199313" y="21589"/>
                  </a:lnTo>
                  <a:lnTo>
                    <a:pt x="193713" y="22859"/>
                  </a:lnTo>
                  <a:lnTo>
                    <a:pt x="194068" y="22859"/>
                  </a:lnTo>
                  <a:lnTo>
                    <a:pt x="183006" y="25399"/>
                  </a:lnTo>
                  <a:lnTo>
                    <a:pt x="183464" y="25399"/>
                  </a:lnTo>
                  <a:lnTo>
                    <a:pt x="172618" y="27939"/>
                  </a:lnTo>
                  <a:lnTo>
                    <a:pt x="173075" y="27939"/>
                  </a:lnTo>
                  <a:lnTo>
                    <a:pt x="162458" y="31749"/>
                  </a:lnTo>
                  <a:lnTo>
                    <a:pt x="162902" y="31749"/>
                  </a:lnTo>
                  <a:lnTo>
                    <a:pt x="152514" y="35559"/>
                  </a:lnTo>
                  <a:lnTo>
                    <a:pt x="152946" y="35559"/>
                  </a:lnTo>
                  <a:lnTo>
                    <a:pt x="145354" y="39369"/>
                  </a:lnTo>
                  <a:lnTo>
                    <a:pt x="143243" y="39369"/>
                  </a:lnTo>
                  <a:lnTo>
                    <a:pt x="133388" y="44449"/>
                  </a:lnTo>
                  <a:lnTo>
                    <a:pt x="133794" y="44449"/>
                  </a:lnTo>
                  <a:lnTo>
                    <a:pt x="126144" y="49529"/>
                  </a:lnTo>
                  <a:lnTo>
                    <a:pt x="124612" y="49529"/>
                  </a:lnTo>
                  <a:lnTo>
                    <a:pt x="115341" y="55879"/>
                  </a:lnTo>
                  <a:lnTo>
                    <a:pt x="115722" y="55879"/>
                  </a:lnTo>
                  <a:lnTo>
                    <a:pt x="106768" y="62229"/>
                  </a:lnTo>
                  <a:lnTo>
                    <a:pt x="107137" y="62229"/>
                  </a:lnTo>
                  <a:lnTo>
                    <a:pt x="98501" y="68579"/>
                  </a:lnTo>
                  <a:lnTo>
                    <a:pt x="98844" y="68579"/>
                  </a:lnTo>
                  <a:lnTo>
                    <a:pt x="90550" y="74929"/>
                  </a:lnTo>
                  <a:lnTo>
                    <a:pt x="90893" y="74929"/>
                  </a:lnTo>
                  <a:lnTo>
                    <a:pt x="82956" y="82549"/>
                  </a:lnTo>
                  <a:lnTo>
                    <a:pt x="83273" y="82549"/>
                  </a:lnTo>
                  <a:lnTo>
                    <a:pt x="75704" y="90169"/>
                  </a:lnTo>
                  <a:lnTo>
                    <a:pt x="76009" y="90169"/>
                  </a:lnTo>
                  <a:lnTo>
                    <a:pt x="68833" y="97789"/>
                  </a:lnTo>
                  <a:lnTo>
                    <a:pt x="69126" y="97789"/>
                  </a:lnTo>
                  <a:lnTo>
                    <a:pt x="62331" y="106679"/>
                  </a:lnTo>
                  <a:lnTo>
                    <a:pt x="62610" y="106679"/>
                  </a:lnTo>
                  <a:lnTo>
                    <a:pt x="57146" y="114299"/>
                  </a:lnTo>
                  <a:lnTo>
                    <a:pt x="56489" y="114299"/>
                  </a:lnTo>
                  <a:lnTo>
                    <a:pt x="51288" y="123189"/>
                  </a:lnTo>
                  <a:lnTo>
                    <a:pt x="50787" y="123189"/>
                  </a:lnTo>
                  <a:lnTo>
                    <a:pt x="45288" y="133349"/>
                  </a:lnTo>
                  <a:lnTo>
                    <a:pt x="45504" y="133349"/>
                  </a:lnTo>
                  <a:lnTo>
                    <a:pt x="40462" y="142239"/>
                  </a:lnTo>
                  <a:lnTo>
                    <a:pt x="40665" y="142239"/>
                  </a:lnTo>
                  <a:lnTo>
                    <a:pt x="36080" y="152399"/>
                  </a:lnTo>
                  <a:lnTo>
                    <a:pt x="36271" y="152399"/>
                  </a:lnTo>
                  <a:lnTo>
                    <a:pt x="32681" y="161289"/>
                  </a:lnTo>
                  <a:lnTo>
                    <a:pt x="32334" y="161289"/>
                  </a:lnTo>
                  <a:lnTo>
                    <a:pt x="29139" y="171449"/>
                  </a:lnTo>
                  <a:lnTo>
                    <a:pt x="28879" y="171449"/>
                  </a:lnTo>
                  <a:lnTo>
                    <a:pt x="25806" y="182879"/>
                  </a:lnTo>
                  <a:lnTo>
                    <a:pt x="23367" y="193039"/>
                  </a:lnTo>
                  <a:lnTo>
                    <a:pt x="22590" y="198119"/>
                  </a:lnTo>
                  <a:lnTo>
                    <a:pt x="22415" y="198119"/>
                  </a:lnTo>
                  <a:lnTo>
                    <a:pt x="21475" y="204469"/>
                  </a:lnTo>
                  <a:lnTo>
                    <a:pt x="20713" y="209549"/>
                  </a:lnTo>
                  <a:lnTo>
                    <a:pt x="20091" y="214629"/>
                  </a:lnTo>
                  <a:lnTo>
                    <a:pt x="19700" y="219709"/>
                  </a:lnTo>
                  <a:lnTo>
                    <a:pt x="19265" y="226059"/>
                  </a:lnTo>
                  <a:lnTo>
                    <a:pt x="19083" y="231139"/>
                  </a:lnTo>
                  <a:lnTo>
                    <a:pt x="19037" y="242569"/>
                  </a:lnTo>
                  <a:lnTo>
                    <a:pt x="19265" y="248919"/>
                  </a:lnTo>
                  <a:lnTo>
                    <a:pt x="19621" y="253999"/>
                  </a:lnTo>
                  <a:lnTo>
                    <a:pt x="20116" y="260349"/>
                  </a:lnTo>
                  <a:lnTo>
                    <a:pt x="20751" y="265429"/>
                  </a:lnTo>
                  <a:lnTo>
                    <a:pt x="21513" y="270509"/>
                  </a:lnTo>
                  <a:lnTo>
                    <a:pt x="22415" y="276859"/>
                  </a:lnTo>
                  <a:lnTo>
                    <a:pt x="22590" y="276859"/>
                  </a:lnTo>
                  <a:lnTo>
                    <a:pt x="23444" y="281939"/>
                  </a:lnTo>
                  <a:lnTo>
                    <a:pt x="25920" y="292099"/>
                  </a:lnTo>
                  <a:lnTo>
                    <a:pt x="28879" y="302259"/>
                  </a:lnTo>
                  <a:lnTo>
                    <a:pt x="28740" y="302259"/>
                  </a:lnTo>
                  <a:lnTo>
                    <a:pt x="32334" y="312419"/>
                  </a:lnTo>
                  <a:lnTo>
                    <a:pt x="32169" y="312419"/>
                  </a:lnTo>
                  <a:lnTo>
                    <a:pt x="36271" y="322579"/>
                  </a:lnTo>
                  <a:lnTo>
                    <a:pt x="36080" y="322579"/>
                  </a:lnTo>
                  <a:lnTo>
                    <a:pt x="40665" y="332739"/>
                  </a:lnTo>
                  <a:lnTo>
                    <a:pt x="40462" y="332739"/>
                  </a:lnTo>
                  <a:lnTo>
                    <a:pt x="45504" y="341629"/>
                  </a:lnTo>
                  <a:lnTo>
                    <a:pt x="45288" y="341629"/>
                  </a:lnTo>
                  <a:lnTo>
                    <a:pt x="50787" y="351789"/>
                  </a:lnTo>
                  <a:lnTo>
                    <a:pt x="51288" y="351789"/>
                  </a:lnTo>
                  <a:lnTo>
                    <a:pt x="56489" y="360679"/>
                  </a:lnTo>
                  <a:lnTo>
                    <a:pt x="57146" y="360679"/>
                  </a:lnTo>
                  <a:lnTo>
                    <a:pt x="62610" y="368299"/>
                  </a:lnTo>
                  <a:lnTo>
                    <a:pt x="62331" y="368299"/>
                  </a:lnTo>
                  <a:lnTo>
                    <a:pt x="69126" y="377189"/>
                  </a:lnTo>
                  <a:lnTo>
                    <a:pt x="69859" y="377189"/>
                  </a:lnTo>
                  <a:lnTo>
                    <a:pt x="76009" y="384809"/>
                  </a:lnTo>
                  <a:lnTo>
                    <a:pt x="75704" y="384809"/>
                  </a:lnTo>
                  <a:lnTo>
                    <a:pt x="83273" y="392429"/>
                  </a:lnTo>
                  <a:lnTo>
                    <a:pt x="82956" y="392429"/>
                  </a:lnTo>
                  <a:lnTo>
                    <a:pt x="90893" y="400049"/>
                  </a:lnTo>
                  <a:lnTo>
                    <a:pt x="91933" y="400049"/>
                  </a:lnTo>
                  <a:lnTo>
                    <a:pt x="98844" y="406399"/>
                  </a:lnTo>
                  <a:lnTo>
                    <a:pt x="98501" y="406399"/>
                  </a:lnTo>
                  <a:lnTo>
                    <a:pt x="107137" y="412749"/>
                  </a:lnTo>
                  <a:lnTo>
                    <a:pt x="106768" y="412749"/>
                  </a:lnTo>
                  <a:lnTo>
                    <a:pt x="115722" y="419099"/>
                  </a:lnTo>
                  <a:lnTo>
                    <a:pt x="115341" y="419099"/>
                  </a:lnTo>
                  <a:lnTo>
                    <a:pt x="124612" y="425449"/>
                  </a:lnTo>
                  <a:lnTo>
                    <a:pt x="126144" y="425449"/>
                  </a:lnTo>
                  <a:lnTo>
                    <a:pt x="133794" y="430529"/>
                  </a:lnTo>
                  <a:lnTo>
                    <a:pt x="133388" y="430529"/>
                  </a:lnTo>
                  <a:lnTo>
                    <a:pt x="143243" y="434339"/>
                  </a:lnTo>
                  <a:lnTo>
                    <a:pt x="142824" y="434339"/>
                  </a:lnTo>
                  <a:lnTo>
                    <a:pt x="152946" y="439419"/>
                  </a:lnTo>
                  <a:lnTo>
                    <a:pt x="152514" y="439419"/>
                  </a:lnTo>
                  <a:lnTo>
                    <a:pt x="162902" y="443229"/>
                  </a:lnTo>
                  <a:lnTo>
                    <a:pt x="162458" y="443229"/>
                  </a:lnTo>
                  <a:lnTo>
                    <a:pt x="173075" y="447039"/>
                  </a:lnTo>
                  <a:lnTo>
                    <a:pt x="172618" y="447039"/>
                  </a:lnTo>
                  <a:lnTo>
                    <a:pt x="183464" y="449579"/>
                  </a:lnTo>
                  <a:lnTo>
                    <a:pt x="183006" y="449579"/>
                  </a:lnTo>
                  <a:lnTo>
                    <a:pt x="194068" y="452119"/>
                  </a:lnTo>
                  <a:lnTo>
                    <a:pt x="193713" y="452119"/>
                  </a:lnTo>
                  <a:lnTo>
                    <a:pt x="199313" y="453389"/>
                  </a:lnTo>
                  <a:lnTo>
                    <a:pt x="204495" y="453389"/>
                  </a:lnTo>
                  <a:lnTo>
                    <a:pt x="210197" y="454659"/>
                  </a:lnTo>
                  <a:lnTo>
                    <a:pt x="209956" y="454659"/>
                  </a:lnTo>
                  <a:lnTo>
                    <a:pt x="215696" y="455929"/>
                  </a:lnTo>
                  <a:lnTo>
                    <a:pt x="333390" y="455929"/>
                  </a:lnTo>
                  <a:lnTo>
                    <a:pt x="330860" y="457199"/>
                  </a:lnTo>
                  <a:lnTo>
                    <a:pt x="320052" y="461009"/>
                  </a:lnTo>
                  <a:lnTo>
                    <a:pt x="308546" y="464819"/>
                  </a:lnTo>
                  <a:lnTo>
                    <a:pt x="297700" y="467359"/>
                  </a:lnTo>
                  <a:lnTo>
                    <a:pt x="285826" y="471169"/>
                  </a:lnTo>
                  <a:close/>
                </a:path>
                <a:path w="476250" h="474980">
                  <a:moveTo>
                    <a:pt x="333133" y="40639"/>
                  </a:moveTo>
                  <a:lnTo>
                    <a:pt x="323011" y="35559"/>
                  </a:lnTo>
                  <a:lnTo>
                    <a:pt x="323443" y="35559"/>
                  </a:lnTo>
                  <a:lnTo>
                    <a:pt x="313067" y="31749"/>
                  </a:lnTo>
                  <a:lnTo>
                    <a:pt x="313512" y="31749"/>
                  </a:lnTo>
                  <a:lnTo>
                    <a:pt x="302882" y="27939"/>
                  </a:lnTo>
                  <a:lnTo>
                    <a:pt x="303339" y="27939"/>
                  </a:lnTo>
                  <a:lnTo>
                    <a:pt x="292493" y="25399"/>
                  </a:lnTo>
                  <a:lnTo>
                    <a:pt x="292950" y="25399"/>
                  </a:lnTo>
                  <a:lnTo>
                    <a:pt x="281901" y="22859"/>
                  </a:lnTo>
                  <a:lnTo>
                    <a:pt x="282244" y="22859"/>
                  </a:lnTo>
                  <a:lnTo>
                    <a:pt x="276644" y="21589"/>
                  </a:lnTo>
                  <a:lnTo>
                    <a:pt x="276872" y="21589"/>
                  </a:lnTo>
                  <a:lnTo>
                    <a:pt x="271233" y="20319"/>
                  </a:lnTo>
                  <a:lnTo>
                    <a:pt x="266001" y="20319"/>
                  </a:lnTo>
                  <a:lnTo>
                    <a:pt x="260261" y="19049"/>
                  </a:lnTo>
                  <a:lnTo>
                    <a:pt x="333495" y="19049"/>
                  </a:lnTo>
                  <a:lnTo>
                    <a:pt x="341401" y="22859"/>
                  </a:lnTo>
                  <a:lnTo>
                    <a:pt x="351662" y="27939"/>
                  </a:lnTo>
                  <a:lnTo>
                    <a:pt x="361238" y="34289"/>
                  </a:lnTo>
                  <a:lnTo>
                    <a:pt x="370903" y="39369"/>
                  </a:lnTo>
                  <a:lnTo>
                    <a:pt x="332714" y="39369"/>
                  </a:lnTo>
                  <a:lnTo>
                    <a:pt x="333133" y="40639"/>
                  </a:lnTo>
                  <a:close/>
                </a:path>
                <a:path w="476250" h="474980">
                  <a:moveTo>
                    <a:pt x="142824" y="40639"/>
                  </a:moveTo>
                  <a:lnTo>
                    <a:pt x="143243" y="39369"/>
                  </a:lnTo>
                  <a:lnTo>
                    <a:pt x="145354" y="39369"/>
                  </a:lnTo>
                  <a:lnTo>
                    <a:pt x="142824" y="40639"/>
                  </a:lnTo>
                  <a:close/>
                </a:path>
                <a:path w="476250" h="474980">
                  <a:moveTo>
                    <a:pt x="351739" y="50799"/>
                  </a:moveTo>
                  <a:lnTo>
                    <a:pt x="342163" y="44449"/>
                  </a:lnTo>
                  <a:lnTo>
                    <a:pt x="342569" y="44449"/>
                  </a:lnTo>
                  <a:lnTo>
                    <a:pt x="332714" y="39369"/>
                  </a:lnTo>
                  <a:lnTo>
                    <a:pt x="370903" y="39369"/>
                  </a:lnTo>
                  <a:lnTo>
                    <a:pt x="380237" y="46989"/>
                  </a:lnTo>
                  <a:lnTo>
                    <a:pt x="383839" y="49529"/>
                  </a:lnTo>
                  <a:lnTo>
                    <a:pt x="351345" y="49529"/>
                  </a:lnTo>
                  <a:lnTo>
                    <a:pt x="351739" y="50799"/>
                  </a:lnTo>
                  <a:close/>
                </a:path>
                <a:path w="476250" h="474980">
                  <a:moveTo>
                    <a:pt x="124231" y="50799"/>
                  </a:moveTo>
                  <a:lnTo>
                    <a:pt x="124612" y="49529"/>
                  </a:lnTo>
                  <a:lnTo>
                    <a:pt x="126144" y="49529"/>
                  </a:lnTo>
                  <a:lnTo>
                    <a:pt x="124231" y="50799"/>
                  </a:lnTo>
                  <a:close/>
                </a:path>
                <a:path w="476250" h="474980">
                  <a:moveTo>
                    <a:pt x="419722" y="115569"/>
                  </a:moveTo>
                  <a:lnTo>
                    <a:pt x="413346" y="106679"/>
                  </a:lnTo>
                  <a:lnTo>
                    <a:pt x="413626" y="106679"/>
                  </a:lnTo>
                  <a:lnTo>
                    <a:pt x="406844" y="97789"/>
                  </a:lnTo>
                  <a:lnTo>
                    <a:pt x="407123" y="97789"/>
                  </a:lnTo>
                  <a:lnTo>
                    <a:pt x="399948" y="90169"/>
                  </a:lnTo>
                  <a:lnTo>
                    <a:pt x="400253" y="90169"/>
                  </a:lnTo>
                  <a:lnTo>
                    <a:pt x="392683" y="82549"/>
                  </a:lnTo>
                  <a:lnTo>
                    <a:pt x="393001" y="82549"/>
                  </a:lnTo>
                  <a:lnTo>
                    <a:pt x="385063" y="74929"/>
                  </a:lnTo>
                  <a:lnTo>
                    <a:pt x="385406" y="74929"/>
                  </a:lnTo>
                  <a:lnTo>
                    <a:pt x="377113" y="68579"/>
                  </a:lnTo>
                  <a:lnTo>
                    <a:pt x="377469" y="68579"/>
                  </a:lnTo>
                  <a:lnTo>
                    <a:pt x="368833" y="62229"/>
                  </a:lnTo>
                  <a:lnTo>
                    <a:pt x="369201" y="62229"/>
                  </a:lnTo>
                  <a:lnTo>
                    <a:pt x="360235" y="55879"/>
                  </a:lnTo>
                  <a:lnTo>
                    <a:pt x="360616" y="55879"/>
                  </a:lnTo>
                  <a:lnTo>
                    <a:pt x="351345" y="49529"/>
                  </a:lnTo>
                  <a:lnTo>
                    <a:pt x="383839" y="49529"/>
                  </a:lnTo>
                  <a:lnTo>
                    <a:pt x="389242" y="53339"/>
                  </a:lnTo>
                  <a:lnTo>
                    <a:pt x="398221" y="60959"/>
                  </a:lnTo>
                  <a:lnTo>
                    <a:pt x="406476" y="69849"/>
                  </a:lnTo>
                  <a:lnTo>
                    <a:pt x="414045" y="77469"/>
                  </a:lnTo>
                  <a:lnTo>
                    <a:pt x="421817" y="86359"/>
                  </a:lnTo>
                  <a:lnTo>
                    <a:pt x="428879" y="95249"/>
                  </a:lnTo>
                  <a:lnTo>
                    <a:pt x="435254" y="104139"/>
                  </a:lnTo>
                  <a:lnTo>
                    <a:pt x="441693" y="114299"/>
                  </a:lnTo>
                  <a:lnTo>
                    <a:pt x="419468" y="114299"/>
                  </a:lnTo>
                  <a:lnTo>
                    <a:pt x="419722" y="115569"/>
                  </a:lnTo>
                  <a:close/>
                </a:path>
                <a:path w="476250" h="474980">
                  <a:moveTo>
                    <a:pt x="56235" y="115569"/>
                  </a:moveTo>
                  <a:lnTo>
                    <a:pt x="56489" y="114299"/>
                  </a:lnTo>
                  <a:lnTo>
                    <a:pt x="57146" y="114299"/>
                  </a:lnTo>
                  <a:lnTo>
                    <a:pt x="56235" y="115569"/>
                  </a:lnTo>
                  <a:close/>
                </a:path>
                <a:path w="476250" h="474980">
                  <a:moveTo>
                    <a:pt x="425411" y="124459"/>
                  </a:moveTo>
                  <a:lnTo>
                    <a:pt x="419468" y="114299"/>
                  </a:lnTo>
                  <a:lnTo>
                    <a:pt x="441693" y="114299"/>
                  </a:lnTo>
                  <a:lnTo>
                    <a:pt x="447192" y="123189"/>
                  </a:lnTo>
                  <a:lnTo>
                    <a:pt x="425170" y="123189"/>
                  </a:lnTo>
                  <a:lnTo>
                    <a:pt x="425411" y="124459"/>
                  </a:lnTo>
                  <a:close/>
                </a:path>
                <a:path w="476250" h="474980">
                  <a:moveTo>
                    <a:pt x="50545" y="124459"/>
                  </a:moveTo>
                  <a:lnTo>
                    <a:pt x="50787" y="123189"/>
                  </a:lnTo>
                  <a:lnTo>
                    <a:pt x="51288" y="123189"/>
                  </a:lnTo>
                  <a:lnTo>
                    <a:pt x="50545" y="124459"/>
                  </a:lnTo>
                  <a:close/>
                </a:path>
                <a:path w="476250" h="474980">
                  <a:moveTo>
                    <a:pt x="443788" y="162559"/>
                  </a:moveTo>
                  <a:lnTo>
                    <a:pt x="439699" y="152399"/>
                  </a:lnTo>
                  <a:lnTo>
                    <a:pt x="439877" y="152399"/>
                  </a:lnTo>
                  <a:lnTo>
                    <a:pt x="435305" y="142239"/>
                  </a:lnTo>
                  <a:lnTo>
                    <a:pt x="435508" y="142239"/>
                  </a:lnTo>
                  <a:lnTo>
                    <a:pt x="430453" y="133349"/>
                  </a:lnTo>
                  <a:lnTo>
                    <a:pt x="430669" y="133349"/>
                  </a:lnTo>
                  <a:lnTo>
                    <a:pt x="425170" y="123189"/>
                  </a:lnTo>
                  <a:lnTo>
                    <a:pt x="447192" y="123189"/>
                  </a:lnTo>
                  <a:lnTo>
                    <a:pt x="452462" y="134619"/>
                  </a:lnTo>
                  <a:lnTo>
                    <a:pt x="457238" y="144779"/>
                  </a:lnTo>
                  <a:lnTo>
                    <a:pt x="461670" y="156209"/>
                  </a:lnTo>
                  <a:lnTo>
                    <a:pt x="463537" y="161289"/>
                  </a:lnTo>
                  <a:lnTo>
                    <a:pt x="443623" y="161289"/>
                  </a:lnTo>
                  <a:lnTo>
                    <a:pt x="443788" y="162559"/>
                  </a:lnTo>
                  <a:close/>
                </a:path>
                <a:path w="476250" h="474980">
                  <a:moveTo>
                    <a:pt x="32169" y="162559"/>
                  </a:moveTo>
                  <a:lnTo>
                    <a:pt x="32334" y="161289"/>
                  </a:lnTo>
                  <a:lnTo>
                    <a:pt x="32681" y="161289"/>
                  </a:lnTo>
                  <a:lnTo>
                    <a:pt x="32169" y="162559"/>
                  </a:lnTo>
                  <a:close/>
                </a:path>
                <a:path w="476250" h="474980">
                  <a:moveTo>
                    <a:pt x="447217" y="172719"/>
                  </a:moveTo>
                  <a:lnTo>
                    <a:pt x="443623" y="161289"/>
                  </a:lnTo>
                  <a:lnTo>
                    <a:pt x="463537" y="161289"/>
                  </a:lnTo>
                  <a:lnTo>
                    <a:pt x="465404" y="166369"/>
                  </a:lnTo>
                  <a:lnTo>
                    <a:pt x="466826" y="171449"/>
                  </a:lnTo>
                  <a:lnTo>
                    <a:pt x="447078" y="171449"/>
                  </a:lnTo>
                  <a:lnTo>
                    <a:pt x="447217" y="172719"/>
                  </a:lnTo>
                  <a:close/>
                </a:path>
                <a:path w="476250" h="474980">
                  <a:moveTo>
                    <a:pt x="28740" y="172719"/>
                  </a:moveTo>
                  <a:lnTo>
                    <a:pt x="28879" y="171449"/>
                  </a:lnTo>
                  <a:lnTo>
                    <a:pt x="29139" y="171449"/>
                  </a:lnTo>
                  <a:lnTo>
                    <a:pt x="28740" y="172719"/>
                  </a:lnTo>
                  <a:close/>
                </a:path>
                <a:path w="476250" h="474980">
                  <a:moveTo>
                    <a:pt x="453593" y="199389"/>
                  </a:moveTo>
                  <a:lnTo>
                    <a:pt x="452513" y="193039"/>
                  </a:lnTo>
                  <a:lnTo>
                    <a:pt x="450037" y="182879"/>
                  </a:lnTo>
                  <a:lnTo>
                    <a:pt x="447078" y="171449"/>
                  </a:lnTo>
                  <a:lnTo>
                    <a:pt x="466826" y="171449"/>
                  </a:lnTo>
                  <a:lnTo>
                    <a:pt x="468604" y="177799"/>
                  </a:lnTo>
                  <a:lnTo>
                    <a:pt x="471233" y="189229"/>
                  </a:lnTo>
                  <a:lnTo>
                    <a:pt x="472338" y="195579"/>
                  </a:lnTo>
                  <a:lnTo>
                    <a:pt x="472729" y="198119"/>
                  </a:lnTo>
                  <a:lnTo>
                    <a:pt x="453555" y="198119"/>
                  </a:lnTo>
                  <a:lnTo>
                    <a:pt x="453593" y="199389"/>
                  </a:lnTo>
                  <a:close/>
                </a:path>
                <a:path w="476250" h="474980">
                  <a:moveTo>
                    <a:pt x="22377" y="199389"/>
                  </a:moveTo>
                  <a:lnTo>
                    <a:pt x="22415" y="198119"/>
                  </a:lnTo>
                  <a:lnTo>
                    <a:pt x="22590" y="198119"/>
                  </a:lnTo>
                  <a:lnTo>
                    <a:pt x="22377" y="199389"/>
                  </a:lnTo>
                  <a:close/>
                </a:path>
                <a:path w="476250" h="474980">
                  <a:moveTo>
                    <a:pt x="472789" y="276859"/>
                  </a:moveTo>
                  <a:lnTo>
                    <a:pt x="453555" y="276859"/>
                  </a:lnTo>
                  <a:lnTo>
                    <a:pt x="454482" y="270509"/>
                  </a:lnTo>
                  <a:lnTo>
                    <a:pt x="455244" y="265429"/>
                  </a:lnTo>
                  <a:lnTo>
                    <a:pt x="455866" y="260349"/>
                  </a:lnTo>
                  <a:lnTo>
                    <a:pt x="456361" y="253999"/>
                  </a:lnTo>
                  <a:lnTo>
                    <a:pt x="456717" y="248919"/>
                  </a:lnTo>
                  <a:lnTo>
                    <a:pt x="456877" y="243839"/>
                  </a:lnTo>
                  <a:lnTo>
                    <a:pt x="456920" y="231139"/>
                  </a:lnTo>
                  <a:lnTo>
                    <a:pt x="456704" y="226059"/>
                  </a:lnTo>
                  <a:lnTo>
                    <a:pt x="456158" y="218439"/>
                  </a:lnTo>
                  <a:lnTo>
                    <a:pt x="455853" y="214629"/>
                  </a:lnTo>
                  <a:lnTo>
                    <a:pt x="455218" y="209549"/>
                  </a:lnTo>
                  <a:lnTo>
                    <a:pt x="454444" y="204469"/>
                  </a:lnTo>
                  <a:lnTo>
                    <a:pt x="453555" y="198119"/>
                  </a:lnTo>
                  <a:lnTo>
                    <a:pt x="472729" y="198119"/>
                  </a:lnTo>
                  <a:lnTo>
                    <a:pt x="473316" y="201929"/>
                  </a:lnTo>
                  <a:lnTo>
                    <a:pt x="474141" y="207009"/>
                  </a:lnTo>
                  <a:lnTo>
                    <a:pt x="474827" y="213359"/>
                  </a:lnTo>
                  <a:lnTo>
                    <a:pt x="475456" y="220979"/>
                  </a:lnTo>
                  <a:lnTo>
                    <a:pt x="475742" y="224789"/>
                  </a:lnTo>
                  <a:lnTo>
                    <a:pt x="475970" y="231139"/>
                  </a:lnTo>
                  <a:lnTo>
                    <a:pt x="475957" y="243839"/>
                  </a:lnTo>
                  <a:lnTo>
                    <a:pt x="473278" y="274319"/>
                  </a:lnTo>
                  <a:lnTo>
                    <a:pt x="472789" y="276859"/>
                  </a:lnTo>
                  <a:close/>
                </a:path>
                <a:path w="476250" h="474980">
                  <a:moveTo>
                    <a:pt x="19037" y="232409"/>
                  </a:moveTo>
                  <a:lnTo>
                    <a:pt x="19050" y="231139"/>
                  </a:lnTo>
                  <a:lnTo>
                    <a:pt x="19037" y="232409"/>
                  </a:lnTo>
                  <a:close/>
                </a:path>
                <a:path w="476250" h="474980">
                  <a:moveTo>
                    <a:pt x="456920" y="232409"/>
                  </a:moveTo>
                  <a:lnTo>
                    <a:pt x="456877" y="231139"/>
                  </a:lnTo>
                  <a:lnTo>
                    <a:pt x="456920" y="232409"/>
                  </a:lnTo>
                  <a:close/>
                </a:path>
                <a:path w="476250" h="474980">
                  <a:moveTo>
                    <a:pt x="22590" y="276859"/>
                  </a:moveTo>
                  <a:lnTo>
                    <a:pt x="22415" y="276859"/>
                  </a:lnTo>
                  <a:lnTo>
                    <a:pt x="22377" y="275589"/>
                  </a:lnTo>
                  <a:lnTo>
                    <a:pt x="22590" y="276859"/>
                  </a:lnTo>
                  <a:close/>
                </a:path>
                <a:path w="476250" h="474980">
                  <a:moveTo>
                    <a:pt x="446474" y="351789"/>
                  </a:moveTo>
                  <a:lnTo>
                    <a:pt x="425170" y="351789"/>
                  </a:lnTo>
                  <a:lnTo>
                    <a:pt x="430669" y="341629"/>
                  </a:lnTo>
                  <a:lnTo>
                    <a:pt x="430453" y="341629"/>
                  </a:lnTo>
                  <a:lnTo>
                    <a:pt x="435508" y="332739"/>
                  </a:lnTo>
                  <a:lnTo>
                    <a:pt x="435305" y="332739"/>
                  </a:lnTo>
                  <a:lnTo>
                    <a:pt x="439877" y="322579"/>
                  </a:lnTo>
                  <a:lnTo>
                    <a:pt x="439699" y="322579"/>
                  </a:lnTo>
                  <a:lnTo>
                    <a:pt x="443788" y="312419"/>
                  </a:lnTo>
                  <a:lnTo>
                    <a:pt x="443623" y="312419"/>
                  </a:lnTo>
                  <a:lnTo>
                    <a:pt x="447217" y="302259"/>
                  </a:lnTo>
                  <a:lnTo>
                    <a:pt x="447078" y="302259"/>
                  </a:lnTo>
                  <a:lnTo>
                    <a:pt x="450164" y="292099"/>
                  </a:lnTo>
                  <a:lnTo>
                    <a:pt x="452589" y="281939"/>
                  </a:lnTo>
                  <a:lnTo>
                    <a:pt x="453593" y="275589"/>
                  </a:lnTo>
                  <a:lnTo>
                    <a:pt x="453555" y="276859"/>
                  </a:lnTo>
                  <a:lnTo>
                    <a:pt x="472789" y="276859"/>
                  </a:lnTo>
                  <a:lnTo>
                    <a:pt x="472300" y="279399"/>
                  </a:lnTo>
                  <a:lnTo>
                    <a:pt x="471157" y="285749"/>
                  </a:lnTo>
                  <a:lnTo>
                    <a:pt x="468604" y="297179"/>
                  </a:lnTo>
                  <a:lnTo>
                    <a:pt x="452462" y="340359"/>
                  </a:lnTo>
                  <a:lnTo>
                    <a:pt x="447192" y="350519"/>
                  </a:lnTo>
                  <a:lnTo>
                    <a:pt x="446474" y="351789"/>
                  </a:lnTo>
                  <a:close/>
                </a:path>
                <a:path w="476250" h="474980">
                  <a:moveTo>
                    <a:pt x="51288" y="351789"/>
                  </a:moveTo>
                  <a:lnTo>
                    <a:pt x="50787" y="351789"/>
                  </a:lnTo>
                  <a:lnTo>
                    <a:pt x="50545" y="350519"/>
                  </a:lnTo>
                  <a:lnTo>
                    <a:pt x="51288" y="351789"/>
                  </a:lnTo>
                  <a:close/>
                </a:path>
                <a:path w="476250" h="474980">
                  <a:moveTo>
                    <a:pt x="441451" y="360679"/>
                  </a:moveTo>
                  <a:lnTo>
                    <a:pt x="419468" y="360679"/>
                  </a:lnTo>
                  <a:lnTo>
                    <a:pt x="425411" y="350519"/>
                  </a:lnTo>
                  <a:lnTo>
                    <a:pt x="425170" y="351789"/>
                  </a:lnTo>
                  <a:lnTo>
                    <a:pt x="446474" y="351789"/>
                  </a:lnTo>
                  <a:lnTo>
                    <a:pt x="441451" y="360679"/>
                  </a:lnTo>
                  <a:close/>
                </a:path>
                <a:path w="476250" h="474980">
                  <a:moveTo>
                    <a:pt x="57146" y="360679"/>
                  </a:moveTo>
                  <a:lnTo>
                    <a:pt x="56489" y="360679"/>
                  </a:lnTo>
                  <a:lnTo>
                    <a:pt x="56235" y="359409"/>
                  </a:lnTo>
                  <a:lnTo>
                    <a:pt x="57146" y="360679"/>
                  </a:lnTo>
                  <a:close/>
                </a:path>
                <a:path w="476250" h="474980">
                  <a:moveTo>
                    <a:pt x="430700" y="377189"/>
                  </a:moveTo>
                  <a:lnTo>
                    <a:pt x="406844" y="377189"/>
                  </a:lnTo>
                  <a:lnTo>
                    <a:pt x="413626" y="368299"/>
                  </a:lnTo>
                  <a:lnTo>
                    <a:pt x="413346" y="368299"/>
                  </a:lnTo>
                  <a:lnTo>
                    <a:pt x="419722" y="359409"/>
                  </a:lnTo>
                  <a:lnTo>
                    <a:pt x="419468" y="360679"/>
                  </a:lnTo>
                  <a:lnTo>
                    <a:pt x="441451" y="360679"/>
                  </a:lnTo>
                  <a:lnTo>
                    <a:pt x="435254" y="370839"/>
                  </a:lnTo>
                  <a:lnTo>
                    <a:pt x="430700" y="377189"/>
                  </a:lnTo>
                  <a:close/>
                </a:path>
                <a:path w="476250" h="474980">
                  <a:moveTo>
                    <a:pt x="69859" y="377189"/>
                  </a:moveTo>
                  <a:lnTo>
                    <a:pt x="69126" y="377189"/>
                  </a:lnTo>
                  <a:lnTo>
                    <a:pt x="68833" y="375919"/>
                  </a:lnTo>
                  <a:lnTo>
                    <a:pt x="69859" y="377189"/>
                  </a:lnTo>
                  <a:close/>
                </a:path>
                <a:path w="476250" h="474980">
                  <a:moveTo>
                    <a:pt x="411792" y="400049"/>
                  </a:moveTo>
                  <a:lnTo>
                    <a:pt x="385063" y="400049"/>
                  </a:lnTo>
                  <a:lnTo>
                    <a:pt x="393001" y="392429"/>
                  </a:lnTo>
                  <a:lnTo>
                    <a:pt x="392683" y="392429"/>
                  </a:lnTo>
                  <a:lnTo>
                    <a:pt x="400253" y="384809"/>
                  </a:lnTo>
                  <a:lnTo>
                    <a:pt x="399948" y="384809"/>
                  </a:lnTo>
                  <a:lnTo>
                    <a:pt x="407123" y="375919"/>
                  </a:lnTo>
                  <a:lnTo>
                    <a:pt x="406844" y="377189"/>
                  </a:lnTo>
                  <a:lnTo>
                    <a:pt x="430700" y="377189"/>
                  </a:lnTo>
                  <a:lnTo>
                    <a:pt x="428879" y="379729"/>
                  </a:lnTo>
                  <a:lnTo>
                    <a:pt x="421817" y="388619"/>
                  </a:lnTo>
                  <a:lnTo>
                    <a:pt x="414045" y="397509"/>
                  </a:lnTo>
                  <a:lnTo>
                    <a:pt x="411792" y="400049"/>
                  </a:lnTo>
                  <a:close/>
                </a:path>
                <a:path w="476250" h="474980">
                  <a:moveTo>
                    <a:pt x="91933" y="400049"/>
                  </a:moveTo>
                  <a:lnTo>
                    <a:pt x="90893" y="400049"/>
                  </a:lnTo>
                  <a:lnTo>
                    <a:pt x="90550" y="398779"/>
                  </a:lnTo>
                  <a:lnTo>
                    <a:pt x="91933" y="400049"/>
                  </a:lnTo>
                  <a:close/>
                </a:path>
                <a:path w="476250" h="474980">
                  <a:moveTo>
                    <a:pt x="383599" y="425449"/>
                  </a:moveTo>
                  <a:lnTo>
                    <a:pt x="351345" y="425449"/>
                  </a:lnTo>
                  <a:lnTo>
                    <a:pt x="360616" y="419099"/>
                  </a:lnTo>
                  <a:lnTo>
                    <a:pt x="360235" y="419099"/>
                  </a:lnTo>
                  <a:lnTo>
                    <a:pt x="369201" y="412749"/>
                  </a:lnTo>
                  <a:lnTo>
                    <a:pt x="368833" y="412749"/>
                  </a:lnTo>
                  <a:lnTo>
                    <a:pt x="377469" y="406399"/>
                  </a:lnTo>
                  <a:lnTo>
                    <a:pt x="377113" y="406399"/>
                  </a:lnTo>
                  <a:lnTo>
                    <a:pt x="385406" y="398779"/>
                  </a:lnTo>
                  <a:lnTo>
                    <a:pt x="385063" y="400049"/>
                  </a:lnTo>
                  <a:lnTo>
                    <a:pt x="411792" y="400049"/>
                  </a:lnTo>
                  <a:lnTo>
                    <a:pt x="406158" y="406399"/>
                  </a:lnTo>
                  <a:lnTo>
                    <a:pt x="398221" y="414019"/>
                  </a:lnTo>
                  <a:lnTo>
                    <a:pt x="389585" y="420369"/>
                  </a:lnTo>
                  <a:lnTo>
                    <a:pt x="383599" y="425449"/>
                  </a:lnTo>
                  <a:close/>
                </a:path>
                <a:path w="476250" h="474980">
                  <a:moveTo>
                    <a:pt x="126144" y="425449"/>
                  </a:moveTo>
                  <a:lnTo>
                    <a:pt x="124612" y="425449"/>
                  </a:lnTo>
                  <a:lnTo>
                    <a:pt x="124231" y="424179"/>
                  </a:lnTo>
                  <a:lnTo>
                    <a:pt x="126144" y="425449"/>
                  </a:lnTo>
                  <a:close/>
                </a:path>
                <a:path w="476250" h="474980">
                  <a:moveTo>
                    <a:pt x="333390" y="455929"/>
                  </a:moveTo>
                  <a:lnTo>
                    <a:pt x="260261" y="455929"/>
                  </a:lnTo>
                  <a:lnTo>
                    <a:pt x="266001" y="454659"/>
                  </a:lnTo>
                  <a:lnTo>
                    <a:pt x="265772" y="454659"/>
                  </a:lnTo>
                  <a:lnTo>
                    <a:pt x="271462" y="453389"/>
                  </a:lnTo>
                  <a:lnTo>
                    <a:pt x="276644" y="453389"/>
                  </a:lnTo>
                  <a:lnTo>
                    <a:pt x="282244" y="452119"/>
                  </a:lnTo>
                  <a:lnTo>
                    <a:pt x="281901" y="452119"/>
                  </a:lnTo>
                  <a:lnTo>
                    <a:pt x="292950" y="449579"/>
                  </a:lnTo>
                  <a:lnTo>
                    <a:pt x="292493" y="449579"/>
                  </a:lnTo>
                  <a:lnTo>
                    <a:pt x="303339" y="447039"/>
                  </a:lnTo>
                  <a:lnTo>
                    <a:pt x="302882" y="447039"/>
                  </a:lnTo>
                  <a:lnTo>
                    <a:pt x="313512" y="443229"/>
                  </a:lnTo>
                  <a:lnTo>
                    <a:pt x="313067" y="443229"/>
                  </a:lnTo>
                  <a:lnTo>
                    <a:pt x="323443" y="439419"/>
                  </a:lnTo>
                  <a:lnTo>
                    <a:pt x="323011" y="439419"/>
                  </a:lnTo>
                  <a:lnTo>
                    <a:pt x="333133" y="434339"/>
                  </a:lnTo>
                  <a:lnTo>
                    <a:pt x="332714" y="434339"/>
                  </a:lnTo>
                  <a:lnTo>
                    <a:pt x="342569" y="430529"/>
                  </a:lnTo>
                  <a:lnTo>
                    <a:pt x="342163" y="430529"/>
                  </a:lnTo>
                  <a:lnTo>
                    <a:pt x="351739" y="424179"/>
                  </a:lnTo>
                  <a:lnTo>
                    <a:pt x="351345" y="425449"/>
                  </a:lnTo>
                  <a:lnTo>
                    <a:pt x="383599" y="425449"/>
                  </a:lnTo>
                  <a:lnTo>
                    <a:pt x="380606" y="427989"/>
                  </a:lnTo>
                  <a:lnTo>
                    <a:pt x="361238" y="440689"/>
                  </a:lnTo>
                  <a:lnTo>
                    <a:pt x="351256" y="447039"/>
                  </a:lnTo>
                  <a:lnTo>
                    <a:pt x="333390" y="455929"/>
                  </a:lnTo>
                  <a:close/>
                </a:path>
                <a:path w="476250" h="474980">
                  <a:moveTo>
                    <a:pt x="268173" y="473709"/>
                  </a:moveTo>
                  <a:lnTo>
                    <a:pt x="207556" y="473709"/>
                  </a:lnTo>
                  <a:lnTo>
                    <a:pt x="195732" y="471169"/>
                  </a:lnTo>
                  <a:lnTo>
                    <a:pt x="279996" y="471169"/>
                  </a:lnTo>
                  <a:lnTo>
                    <a:pt x="268173" y="473709"/>
                  </a:lnTo>
                  <a:close/>
                </a:path>
                <a:path w="476250" h="474980">
                  <a:moveTo>
                    <a:pt x="256171" y="474979"/>
                  </a:moveTo>
                  <a:lnTo>
                    <a:pt x="219557" y="474979"/>
                  </a:lnTo>
                  <a:lnTo>
                    <a:pt x="213537" y="473709"/>
                  </a:lnTo>
                  <a:lnTo>
                    <a:pt x="262191" y="473709"/>
                  </a:lnTo>
                  <a:lnTo>
                    <a:pt x="256171" y="474979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222248" y="3564635"/>
              <a:ext cx="3613785" cy="951230"/>
            </a:xfrm>
            <a:custGeom>
              <a:avLst/>
              <a:gdLst/>
              <a:ahLst/>
              <a:cxnLst/>
              <a:rect l="l" t="t" r="r" b="b"/>
              <a:pathLst>
                <a:path w="3613785" h="951229">
                  <a:moveTo>
                    <a:pt x="3613404" y="806196"/>
                  </a:moveTo>
                  <a:lnTo>
                    <a:pt x="0" y="806196"/>
                  </a:lnTo>
                  <a:lnTo>
                    <a:pt x="0" y="950976"/>
                  </a:lnTo>
                  <a:lnTo>
                    <a:pt x="3613404" y="950976"/>
                  </a:lnTo>
                  <a:lnTo>
                    <a:pt x="3613404" y="806196"/>
                  </a:lnTo>
                  <a:close/>
                </a:path>
                <a:path w="3613785" h="951229">
                  <a:moveTo>
                    <a:pt x="3613404" y="137160"/>
                  </a:moveTo>
                  <a:lnTo>
                    <a:pt x="3267456" y="137160"/>
                  </a:lnTo>
                  <a:lnTo>
                    <a:pt x="3267456" y="0"/>
                  </a:lnTo>
                  <a:lnTo>
                    <a:pt x="3000756" y="204216"/>
                  </a:lnTo>
                  <a:lnTo>
                    <a:pt x="3267456" y="408432"/>
                  </a:lnTo>
                  <a:lnTo>
                    <a:pt x="3267456" y="281940"/>
                  </a:lnTo>
                  <a:lnTo>
                    <a:pt x="3613404" y="281940"/>
                  </a:lnTo>
                  <a:lnTo>
                    <a:pt x="3613404" y="137160"/>
                  </a:lnTo>
                  <a:close/>
                </a:path>
              </a:pathLst>
            </a:custGeom>
            <a:solidFill>
              <a:srgbClr val="806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40912" y="1972398"/>
              <a:ext cx="238823" cy="238836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539546" y="3988993"/>
              <a:ext cx="720090" cy="677545"/>
            </a:xfrm>
            <a:custGeom>
              <a:avLst/>
              <a:gdLst/>
              <a:ahLst/>
              <a:cxnLst/>
              <a:rect l="l" t="t" r="r" b="b"/>
              <a:pathLst>
                <a:path w="720090" h="677545">
                  <a:moveTo>
                    <a:pt x="720090" y="616343"/>
                  </a:moveTo>
                  <a:lnTo>
                    <a:pt x="0" y="616343"/>
                  </a:lnTo>
                  <a:lnTo>
                    <a:pt x="0" y="467906"/>
                  </a:lnTo>
                  <a:lnTo>
                    <a:pt x="10644" y="418405"/>
                  </a:lnTo>
                  <a:lnTo>
                    <a:pt x="39671" y="377980"/>
                  </a:lnTo>
                  <a:lnTo>
                    <a:pt x="82724" y="350723"/>
                  </a:lnTo>
                  <a:lnTo>
                    <a:pt x="135445" y="340728"/>
                  </a:lnTo>
                  <a:lnTo>
                    <a:pt x="584644" y="340728"/>
                  </a:lnTo>
                  <a:lnTo>
                    <a:pt x="637363" y="350723"/>
                  </a:lnTo>
                  <a:lnTo>
                    <a:pt x="680412" y="377980"/>
                  </a:lnTo>
                  <a:lnTo>
                    <a:pt x="709435" y="418405"/>
                  </a:lnTo>
                  <a:lnTo>
                    <a:pt x="720077" y="467906"/>
                  </a:lnTo>
                  <a:lnTo>
                    <a:pt x="720090" y="587070"/>
                  </a:lnTo>
                  <a:lnTo>
                    <a:pt x="720090" y="616343"/>
                  </a:lnTo>
                  <a:close/>
                </a:path>
                <a:path w="720090" h="677545">
                  <a:moveTo>
                    <a:pt x="719988" y="677176"/>
                  </a:moveTo>
                  <a:lnTo>
                    <a:pt x="88" y="677176"/>
                  </a:lnTo>
                  <a:lnTo>
                    <a:pt x="88" y="616343"/>
                  </a:lnTo>
                  <a:lnTo>
                    <a:pt x="719988" y="616343"/>
                  </a:lnTo>
                  <a:lnTo>
                    <a:pt x="719988" y="677176"/>
                  </a:lnTo>
                  <a:close/>
                </a:path>
                <a:path w="720090" h="677545">
                  <a:moveTo>
                    <a:pt x="360045" y="306184"/>
                  </a:moveTo>
                  <a:lnTo>
                    <a:pt x="308512" y="298379"/>
                  </a:lnTo>
                  <a:lnTo>
                    <a:pt x="263755" y="276645"/>
                  </a:lnTo>
                  <a:lnTo>
                    <a:pt x="228461" y="243504"/>
                  </a:lnTo>
                  <a:lnTo>
                    <a:pt x="205314" y="201477"/>
                  </a:lnTo>
                  <a:lnTo>
                    <a:pt x="197002" y="153085"/>
                  </a:lnTo>
                  <a:lnTo>
                    <a:pt x="205314" y="104700"/>
                  </a:lnTo>
                  <a:lnTo>
                    <a:pt x="228461" y="62676"/>
                  </a:lnTo>
                  <a:lnTo>
                    <a:pt x="263755" y="29537"/>
                  </a:lnTo>
                  <a:lnTo>
                    <a:pt x="308512" y="7804"/>
                  </a:lnTo>
                  <a:lnTo>
                    <a:pt x="360045" y="0"/>
                  </a:lnTo>
                  <a:lnTo>
                    <a:pt x="411577" y="7804"/>
                  </a:lnTo>
                  <a:lnTo>
                    <a:pt x="456334" y="29537"/>
                  </a:lnTo>
                  <a:lnTo>
                    <a:pt x="491628" y="62676"/>
                  </a:lnTo>
                  <a:lnTo>
                    <a:pt x="514775" y="104700"/>
                  </a:lnTo>
                  <a:lnTo>
                    <a:pt x="523087" y="153085"/>
                  </a:lnTo>
                  <a:lnTo>
                    <a:pt x="514775" y="201477"/>
                  </a:lnTo>
                  <a:lnTo>
                    <a:pt x="491628" y="243504"/>
                  </a:lnTo>
                  <a:lnTo>
                    <a:pt x="456334" y="276645"/>
                  </a:lnTo>
                  <a:lnTo>
                    <a:pt x="411577" y="298379"/>
                  </a:lnTo>
                  <a:lnTo>
                    <a:pt x="360045" y="306184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76672" y="3948302"/>
              <a:ext cx="207111" cy="193865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40912" y="3326155"/>
              <a:ext cx="238823" cy="238823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5235257" y="2558707"/>
              <a:ext cx="310515" cy="315595"/>
            </a:xfrm>
            <a:custGeom>
              <a:avLst/>
              <a:gdLst/>
              <a:ahLst/>
              <a:cxnLst/>
              <a:rect l="l" t="t" r="r" b="b"/>
              <a:pathLst>
                <a:path w="310514" h="315594">
                  <a:moveTo>
                    <a:pt x="292284" y="168554"/>
                  </a:moveTo>
                  <a:lnTo>
                    <a:pt x="67830" y="168554"/>
                  </a:lnTo>
                  <a:lnTo>
                    <a:pt x="69862" y="168198"/>
                  </a:lnTo>
                  <a:lnTo>
                    <a:pt x="72275" y="167258"/>
                  </a:lnTo>
                  <a:lnTo>
                    <a:pt x="75920" y="165061"/>
                  </a:lnTo>
                  <a:lnTo>
                    <a:pt x="79705" y="155841"/>
                  </a:lnTo>
                  <a:lnTo>
                    <a:pt x="84523" y="147005"/>
                  </a:lnTo>
                  <a:lnTo>
                    <a:pt x="91142" y="137829"/>
                  </a:lnTo>
                  <a:lnTo>
                    <a:pt x="100202" y="127825"/>
                  </a:lnTo>
                  <a:lnTo>
                    <a:pt x="118408" y="102926"/>
                  </a:lnTo>
                  <a:lnTo>
                    <a:pt x="137953" y="79711"/>
                  </a:lnTo>
                  <a:lnTo>
                    <a:pt x="154813" y="53134"/>
                  </a:lnTo>
                  <a:lnTo>
                    <a:pt x="164960" y="18148"/>
                  </a:lnTo>
                  <a:lnTo>
                    <a:pt x="166052" y="5651"/>
                  </a:lnTo>
                  <a:lnTo>
                    <a:pt x="170637" y="330"/>
                  </a:lnTo>
                  <a:lnTo>
                    <a:pt x="203568" y="29870"/>
                  </a:lnTo>
                  <a:lnTo>
                    <a:pt x="199916" y="62355"/>
                  </a:lnTo>
                  <a:lnTo>
                    <a:pt x="186516" y="95229"/>
                  </a:lnTo>
                  <a:lnTo>
                    <a:pt x="179306" y="121119"/>
                  </a:lnTo>
                  <a:lnTo>
                    <a:pt x="194221" y="132651"/>
                  </a:lnTo>
                  <a:lnTo>
                    <a:pt x="292177" y="132651"/>
                  </a:lnTo>
                  <a:lnTo>
                    <a:pt x="297421" y="138428"/>
                  </a:lnTo>
                  <a:lnTo>
                    <a:pt x="297927" y="151997"/>
                  </a:lnTo>
                  <a:lnTo>
                    <a:pt x="290728" y="167830"/>
                  </a:lnTo>
                  <a:lnTo>
                    <a:pt x="292284" y="168554"/>
                  </a:lnTo>
                  <a:close/>
                </a:path>
                <a:path w="310514" h="315594">
                  <a:moveTo>
                    <a:pt x="292177" y="132651"/>
                  </a:moveTo>
                  <a:lnTo>
                    <a:pt x="194221" y="132651"/>
                  </a:lnTo>
                  <a:lnTo>
                    <a:pt x="231894" y="128077"/>
                  </a:lnTo>
                  <a:lnTo>
                    <a:pt x="250026" y="126277"/>
                  </a:lnTo>
                  <a:lnTo>
                    <a:pt x="271424" y="125056"/>
                  </a:lnTo>
                  <a:lnTo>
                    <a:pt x="288742" y="128866"/>
                  </a:lnTo>
                  <a:lnTo>
                    <a:pt x="292177" y="132651"/>
                  </a:lnTo>
                  <a:close/>
                </a:path>
                <a:path w="310514" h="315594">
                  <a:moveTo>
                    <a:pt x="62763" y="312419"/>
                  </a:moveTo>
                  <a:lnTo>
                    <a:pt x="0" y="312419"/>
                  </a:lnTo>
                  <a:lnTo>
                    <a:pt x="0" y="150228"/>
                  </a:lnTo>
                  <a:lnTo>
                    <a:pt x="62763" y="150228"/>
                  </a:lnTo>
                  <a:lnTo>
                    <a:pt x="67830" y="155841"/>
                  </a:lnTo>
                  <a:lnTo>
                    <a:pt x="67830" y="168554"/>
                  </a:lnTo>
                  <a:lnTo>
                    <a:pt x="292284" y="168554"/>
                  </a:lnTo>
                  <a:lnTo>
                    <a:pt x="303160" y="173613"/>
                  </a:lnTo>
                  <a:lnTo>
                    <a:pt x="310340" y="186188"/>
                  </a:lnTo>
                  <a:lnTo>
                    <a:pt x="308180" y="200963"/>
                  </a:lnTo>
                  <a:lnTo>
                    <a:pt x="292595" y="213347"/>
                  </a:lnTo>
                  <a:lnTo>
                    <a:pt x="307034" y="229484"/>
                  </a:lnTo>
                  <a:lnTo>
                    <a:pt x="308162" y="245165"/>
                  </a:lnTo>
                  <a:lnTo>
                    <a:pt x="300417" y="257872"/>
                  </a:lnTo>
                  <a:lnTo>
                    <a:pt x="288239" y="265087"/>
                  </a:lnTo>
                  <a:lnTo>
                    <a:pt x="292793" y="270979"/>
                  </a:lnTo>
                  <a:lnTo>
                    <a:pt x="27190" y="270979"/>
                  </a:lnTo>
                  <a:lnTo>
                    <a:pt x="22517" y="276174"/>
                  </a:lnTo>
                  <a:lnTo>
                    <a:pt x="22517" y="288963"/>
                  </a:lnTo>
                  <a:lnTo>
                    <a:pt x="27190" y="294157"/>
                  </a:lnTo>
                  <a:lnTo>
                    <a:pt x="67830" y="294157"/>
                  </a:lnTo>
                  <a:lnTo>
                    <a:pt x="67830" y="306819"/>
                  </a:lnTo>
                  <a:lnTo>
                    <a:pt x="62763" y="312419"/>
                  </a:lnTo>
                  <a:close/>
                </a:path>
                <a:path w="310514" h="315594">
                  <a:moveTo>
                    <a:pt x="67830" y="294157"/>
                  </a:moveTo>
                  <a:lnTo>
                    <a:pt x="38747" y="294157"/>
                  </a:lnTo>
                  <a:lnTo>
                    <a:pt x="43433" y="288963"/>
                  </a:lnTo>
                  <a:lnTo>
                    <a:pt x="43433" y="276174"/>
                  </a:lnTo>
                  <a:lnTo>
                    <a:pt x="38747" y="270979"/>
                  </a:lnTo>
                  <a:lnTo>
                    <a:pt x="292793" y="270979"/>
                  </a:lnTo>
                  <a:lnTo>
                    <a:pt x="296148" y="275321"/>
                  </a:lnTo>
                  <a:lnTo>
                    <a:pt x="298197" y="284048"/>
                  </a:lnTo>
                  <a:lnTo>
                    <a:pt x="67830" y="284048"/>
                  </a:lnTo>
                  <a:lnTo>
                    <a:pt x="67830" y="294157"/>
                  </a:lnTo>
                  <a:close/>
                </a:path>
                <a:path w="310514" h="315594">
                  <a:moveTo>
                    <a:pt x="209554" y="315004"/>
                  </a:moveTo>
                  <a:lnTo>
                    <a:pt x="162740" y="313505"/>
                  </a:lnTo>
                  <a:lnTo>
                    <a:pt x="121373" y="302323"/>
                  </a:lnTo>
                  <a:lnTo>
                    <a:pt x="105715" y="295922"/>
                  </a:lnTo>
                  <a:lnTo>
                    <a:pt x="92197" y="290190"/>
                  </a:lnTo>
                  <a:lnTo>
                    <a:pt x="79881" y="285955"/>
                  </a:lnTo>
                  <a:lnTo>
                    <a:pt x="67830" y="284048"/>
                  </a:lnTo>
                  <a:lnTo>
                    <a:pt x="298197" y="284048"/>
                  </a:lnTo>
                  <a:lnTo>
                    <a:pt x="298278" y="284394"/>
                  </a:lnTo>
                  <a:lnTo>
                    <a:pt x="294922" y="292433"/>
                  </a:lnTo>
                  <a:lnTo>
                    <a:pt x="286372" y="299567"/>
                  </a:lnTo>
                  <a:lnTo>
                    <a:pt x="253527" y="309474"/>
                  </a:lnTo>
                  <a:lnTo>
                    <a:pt x="209554" y="315004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214340" y="3996372"/>
              <a:ext cx="332105" cy="264160"/>
            </a:xfrm>
            <a:custGeom>
              <a:avLst/>
              <a:gdLst/>
              <a:ahLst/>
              <a:cxnLst/>
              <a:rect l="l" t="t" r="r" b="b"/>
              <a:pathLst>
                <a:path w="332104" h="264160">
                  <a:moveTo>
                    <a:pt x="331787" y="206463"/>
                  </a:moveTo>
                  <a:lnTo>
                    <a:pt x="0" y="206463"/>
                  </a:lnTo>
                  <a:lnTo>
                    <a:pt x="0" y="0"/>
                  </a:lnTo>
                  <a:lnTo>
                    <a:pt x="331787" y="0"/>
                  </a:lnTo>
                  <a:lnTo>
                    <a:pt x="331787" y="12585"/>
                  </a:lnTo>
                  <a:lnTo>
                    <a:pt x="12217" y="12585"/>
                  </a:lnTo>
                  <a:lnTo>
                    <a:pt x="12217" y="176974"/>
                  </a:lnTo>
                  <a:lnTo>
                    <a:pt x="331787" y="176974"/>
                  </a:lnTo>
                  <a:lnTo>
                    <a:pt x="331787" y="183921"/>
                  </a:lnTo>
                  <a:lnTo>
                    <a:pt x="296316" y="183921"/>
                  </a:lnTo>
                  <a:lnTo>
                    <a:pt x="294481" y="185762"/>
                  </a:lnTo>
                  <a:lnTo>
                    <a:pt x="14693" y="185762"/>
                  </a:lnTo>
                  <a:lnTo>
                    <a:pt x="12217" y="188239"/>
                  </a:lnTo>
                  <a:lnTo>
                    <a:pt x="12217" y="194348"/>
                  </a:lnTo>
                  <a:lnTo>
                    <a:pt x="14693" y="196824"/>
                  </a:lnTo>
                  <a:lnTo>
                    <a:pt x="294474" y="196824"/>
                  </a:lnTo>
                  <a:lnTo>
                    <a:pt x="296316" y="198666"/>
                  </a:lnTo>
                  <a:lnTo>
                    <a:pt x="331787" y="198666"/>
                  </a:lnTo>
                  <a:lnTo>
                    <a:pt x="331787" y="206463"/>
                  </a:lnTo>
                  <a:close/>
                </a:path>
                <a:path w="332104" h="264160">
                  <a:moveTo>
                    <a:pt x="331787" y="176974"/>
                  </a:moveTo>
                  <a:lnTo>
                    <a:pt x="319557" y="176974"/>
                  </a:lnTo>
                  <a:lnTo>
                    <a:pt x="319557" y="12585"/>
                  </a:lnTo>
                  <a:lnTo>
                    <a:pt x="331787" y="12585"/>
                  </a:lnTo>
                  <a:lnTo>
                    <a:pt x="331787" y="176974"/>
                  </a:lnTo>
                  <a:close/>
                </a:path>
                <a:path w="332104" h="264160">
                  <a:moveTo>
                    <a:pt x="331787" y="198666"/>
                  </a:moveTo>
                  <a:lnTo>
                    <a:pt x="304469" y="198666"/>
                  </a:lnTo>
                  <a:lnTo>
                    <a:pt x="307771" y="195376"/>
                  </a:lnTo>
                  <a:lnTo>
                    <a:pt x="307771" y="187223"/>
                  </a:lnTo>
                  <a:lnTo>
                    <a:pt x="304469" y="183921"/>
                  </a:lnTo>
                  <a:lnTo>
                    <a:pt x="331787" y="183921"/>
                  </a:lnTo>
                  <a:lnTo>
                    <a:pt x="331787" y="198666"/>
                  </a:lnTo>
                  <a:close/>
                </a:path>
                <a:path w="332104" h="264160">
                  <a:moveTo>
                    <a:pt x="242036" y="196824"/>
                  </a:moveTo>
                  <a:lnTo>
                    <a:pt x="39230" y="196824"/>
                  </a:lnTo>
                  <a:lnTo>
                    <a:pt x="41706" y="194348"/>
                  </a:lnTo>
                  <a:lnTo>
                    <a:pt x="41706" y="188239"/>
                  </a:lnTo>
                  <a:lnTo>
                    <a:pt x="39230" y="185762"/>
                  </a:lnTo>
                  <a:lnTo>
                    <a:pt x="242036" y="185762"/>
                  </a:lnTo>
                  <a:lnTo>
                    <a:pt x="239560" y="188239"/>
                  </a:lnTo>
                  <a:lnTo>
                    <a:pt x="239560" y="194348"/>
                  </a:lnTo>
                  <a:lnTo>
                    <a:pt x="242036" y="196824"/>
                  </a:lnTo>
                  <a:close/>
                </a:path>
                <a:path w="332104" h="264160">
                  <a:moveTo>
                    <a:pt x="294474" y="196824"/>
                  </a:moveTo>
                  <a:lnTo>
                    <a:pt x="266573" y="196824"/>
                  </a:lnTo>
                  <a:lnTo>
                    <a:pt x="269049" y="194348"/>
                  </a:lnTo>
                  <a:lnTo>
                    <a:pt x="269049" y="188239"/>
                  </a:lnTo>
                  <a:lnTo>
                    <a:pt x="266573" y="185762"/>
                  </a:lnTo>
                  <a:lnTo>
                    <a:pt x="294481" y="185762"/>
                  </a:lnTo>
                  <a:lnTo>
                    <a:pt x="293027" y="187223"/>
                  </a:lnTo>
                  <a:lnTo>
                    <a:pt x="293027" y="195376"/>
                  </a:lnTo>
                  <a:lnTo>
                    <a:pt x="294474" y="196824"/>
                  </a:lnTo>
                  <a:close/>
                </a:path>
                <a:path w="332104" h="264160">
                  <a:moveTo>
                    <a:pt x="190169" y="237591"/>
                  </a:moveTo>
                  <a:lnTo>
                    <a:pt x="141605" y="237591"/>
                  </a:lnTo>
                  <a:lnTo>
                    <a:pt x="146215" y="206463"/>
                  </a:lnTo>
                  <a:lnTo>
                    <a:pt x="185559" y="206463"/>
                  </a:lnTo>
                  <a:lnTo>
                    <a:pt x="190169" y="237591"/>
                  </a:lnTo>
                  <a:close/>
                </a:path>
                <a:path w="332104" h="264160">
                  <a:moveTo>
                    <a:pt x="254381" y="263613"/>
                  </a:moveTo>
                  <a:lnTo>
                    <a:pt x="77406" y="263613"/>
                  </a:lnTo>
                  <a:lnTo>
                    <a:pt x="77406" y="243420"/>
                  </a:lnTo>
                  <a:lnTo>
                    <a:pt x="83235" y="237591"/>
                  </a:lnTo>
                  <a:lnTo>
                    <a:pt x="248564" y="237591"/>
                  </a:lnTo>
                  <a:lnTo>
                    <a:pt x="254381" y="243420"/>
                  </a:lnTo>
                  <a:lnTo>
                    <a:pt x="254381" y="263613"/>
                  </a:lnTo>
                  <a:close/>
                </a:path>
              </a:pathLst>
            </a:custGeom>
            <a:solidFill>
              <a:srgbClr val="806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/>
          <p:nvPr/>
        </p:nvSpPr>
        <p:spPr>
          <a:xfrm>
            <a:off x="6629400" y="326085"/>
            <a:ext cx="2363647" cy="2344978"/>
          </a:xfrm>
          <a:custGeom>
            <a:avLst/>
            <a:gdLst/>
            <a:ahLst/>
            <a:cxnLst/>
            <a:rect l="l" t="t" r="r" b="b"/>
            <a:pathLst>
              <a:path w="2765425" h="2745740">
                <a:moveTo>
                  <a:pt x="1115064" y="2745179"/>
                </a:moveTo>
                <a:lnTo>
                  <a:pt x="1073658" y="2738297"/>
                </a:lnTo>
                <a:lnTo>
                  <a:pt x="1042779" y="2700232"/>
                </a:lnTo>
                <a:lnTo>
                  <a:pt x="1048639" y="2681998"/>
                </a:lnTo>
                <a:lnTo>
                  <a:pt x="1051598" y="2676740"/>
                </a:lnTo>
                <a:lnTo>
                  <a:pt x="1051928" y="2670556"/>
                </a:lnTo>
                <a:lnTo>
                  <a:pt x="1056208" y="2659735"/>
                </a:lnTo>
                <a:lnTo>
                  <a:pt x="1058519" y="2654477"/>
                </a:lnTo>
                <a:lnTo>
                  <a:pt x="1096718" y="2594851"/>
                </a:lnTo>
                <a:lnTo>
                  <a:pt x="1108240" y="2576525"/>
                </a:lnTo>
                <a:lnTo>
                  <a:pt x="1113144" y="2563330"/>
                </a:lnTo>
                <a:lnTo>
                  <a:pt x="1113667" y="2549847"/>
                </a:lnTo>
                <a:lnTo>
                  <a:pt x="1112217" y="2536246"/>
                </a:lnTo>
                <a:lnTo>
                  <a:pt x="1111199" y="2521165"/>
                </a:lnTo>
                <a:lnTo>
                  <a:pt x="1107249" y="2518689"/>
                </a:lnTo>
                <a:lnTo>
                  <a:pt x="1104607" y="2518371"/>
                </a:lnTo>
                <a:lnTo>
                  <a:pt x="1087337" y="2511300"/>
                </a:lnTo>
                <a:lnTo>
                  <a:pt x="1076332" y="2498890"/>
                </a:lnTo>
                <a:lnTo>
                  <a:pt x="1072798" y="2483231"/>
                </a:lnTo>
                <a:lnTo>
                  <a:pt x="1077937" y="2466416"/>
                </a:lnTo>
                <a:lnTo>
                  <a:pt x="1085717" y="2454040"/>
                </a:lnTo>
                <a:lnTo>
                  <a:pt x="1110538" y="2417546"/>
                </a:lnTo>
                <a:lnTo>
                  <a:pt x="1112837" y="2413825"/>
                </a:lnTo>
                <a:lnTo>
                  <a:pt x="1115148" y="2409507"/>
                </a:lnTo>
                <a:lnTo>
                  <a:pt x="1123708" y="2273401"/>
                </a:lnTo>
                <a:lnTo>
                  <a:pt x="1123247" y="2263379"/>
                </a:lnTo>
                <a:lnTo>
                  <a:pt x="1120006" y="2256547"/>
                </a:lnTo>
                <a:lnTo>
                  <a:pt x="1113432" y="2252265"/>
                </a:lnTo>
                <a:lnTo>
                  <a:pt x="1102969" y="2249893"/>
                </a:lnTo>
                <a:lnTo>
                  <a:pt x="1095070" y="2248966"/>
                </a:lnTo>
                <a:lnTo>
                  <a:pt x="1087158" y="2247734"/>
                </a:lnTo>
                <a:lnTo>
                  <a:pt x="1038598" y="2243283"/>
                </a:lnTo>
                <a:lnTo>
                  <a:pt x="999909" y="2230412"/>
                </a:lnTo>
                <a:lnTo>
                  <a:pt x="987399" y="2222373"/>
                </a:lnTo>
                <a:lnTo>
                  <a:pt x="987498" y="1955596"/>
                </a:lnTo>
                <a:lnTo>
                  <a:pt x="994638" y="1028750"/>
                </a:lnTo>
                <a:lnTo>
                  <a:pt x="995154" y="1001147"/>
                </a:lnTo>
                <a:lnTo>
                  <a:pt x="997940" y="914615"/>
                </a:lnTo>
                <a:lnTo>
                  <a:pt x="998270" y="911225"/>
                </a:lnTo>
                <a:lnTo>
                  <a:pt x="997940" y="907503"/>
                </a:lnTo>
                <a:lnTo>
                  <a:pt x="975525" y="871060"/>
                </a:lnTo>
                <a:lnTo>
                  <a:pt x="357886" y="855548"/>
                </a:lnTo>
                <a:lnTo>
                  <a:pt x="344020" y="854178"/>
                </a:lnTo>
                <a:lnTo>
                  <a:pt x="335618" y="850171"/>
                </a:lnTo>
                <a:lnTo>
                  <a:pt x="331352" y="842280"/>
                </a:lnTo>
                <a:lnTo>
                  <a:pt x="329895" y="829259"/>
                </a:lnTo>
                <a:lnTo>
                  <a:pt x="321625" y="578872"/>
                </a:lnTo>
                <a:lnTo>
                  <a:pt x="320687" y="560158"/>
                </a:lnTo>
                <a:lnTo>
                  <a:pt x="300596" y="525513"/>
                </a:lnTo>
                <a:lnTo>
                  <a:pt x="293098" y="519467"/>
                </a:lnTo>
                <a:lnTo>
                  <a:pt x="268325" y="497979"/>
                </a:lnTo>
                <a:lnTo>
                  <a:pt x="264045" y="496747"/>
                </a:lnTo>
                <a:lnTo>
                  <a:pt x="170925" y="478685"/>
                </a:lnTo>
                <a:lnTo>
                  <a:pt x="141236" y="472617"/>
                </a:lnTo>
                <a:lnTo>
                  <a:pt x="90128" y="451529"/>
                </a:lnTo>
                <a:lnTo>
                  <a:pt x="51812" y="420658"/>
                </a:lnTo>
                <a:lnTo>
                  <a:pt x="41478" y="389724"/>
                </a:lnTo>
                <a:lnTo>
                  <a:pt x="38849" y="386943"/>
                </a:lnTo>
                <a:lnTo>
                  <a:pt x="19826" y="371251"/>
                </a:lnTo>
                <a:lnTo>
                  <a:pt x="14808" y="366217"/>
                </a:lnTo>
                <a:lnTo>
                  <a:pt x="11849" y="362813"/>
                </a:lnTo>
                <a:lnTo>
                  <a:pt x="9880" y="355092"/>
                </a:lnTo>
                <a:lnTo>
                  <a:pt x="15468" y="344563"/>
                </a:lnTo>
                <a:lnTo>
                  <a:pt x="21729" y="349821"/>
                </a:lnTo>
                <a:lnTo>
                  <a:pt x="52019" y="368998"/>
                </a:lnTo>
                <a:lnTo>
                  <a:pt x="57619" y="366217"/>
                </a:lnTo>
                <a:lnTo>
                  <a:pt x="57289" y="363131"/>
                </a:lnTo>
                <a:lnTo>
                  <a:pt x="52349" y="359105"/>
                </a:lnTo>
                <a:lnTo>
                  <a:pt x="8229" y="325081"/>
                </a:lnTo>
                <a:lnTo>
                  <a:pt x="3619" y="322922"/>
                </a:lnTo>
                <a:lnTo>
                  <a:pt x="330" y="316115"/>
                </a:lnTo>
                <a:lnTo>
                  <a:pt x="0" y="310540"/>
                </a:lnTo>
                <a:lnTo>
                  <a:pt x="1638" y="307454"/>
                </a:lnTo>
                <a:lnTo>
                  <a:pt x="2959" y="305600"/>
                </a:lnTo>
                <a:lnTo>
                  <a:pt x="10528" y="304673"/>
                </a:lnTo>
                <a:lnTo>
                  <a:pt x="28179" y="315403"/>
                </a:lnTo>
                <a:lnTo>
                  <a:pt x="73088" y="343331"/>
                </a:lnTo>
                <a:lnTo>
                  <a:pt x="79349" y="347040"/>
                </a:lnTo>
                <a:lnTo>
                  <a:pt x="86588" y="348894"/>
                </a:lnTo>
                <a:lnTo>
                  <a:pt x="93497" y="351688"/>
                </a:lnTo>
                <a:lnTo>
                  <a:pt x="94157" y="350761"/>
                </a:lnTo>
                <a:lnTo>
                  <a:pt x="94487" y="349516"/>
                </a:lnTo>
                <a:lnTo>
                  <a:pt x="95148" y="348589"/>
                </a:lnTo>
                <a:lnTo>
                  <a:pt x="56768" y="320623"/>
                </a:lnTo>
                <a:lnTo>
                  <a:pt x="38901" y="307477"/>
                </a:lnTo>
                <a:lnTo>
                  <a:pt x="33993" y="303504"/>
                </a:lnTo>
                <a:lnTo>
                  <a:pt x="31430" y="298721"/>
                </a:lnTo>
                <a:lnTo>
                  <a:pt x="33248" y="292608"/>
                </a:lnTo>
                <a:lnTo>
                  <a:pt x="34569" y="290436"/>
                </a:lnTo>
                <a:lnTo>
                  <a:pt x="49390" y="293839"/>
                </a:lnTo>
                <a:lnTo>
                  <a:pt x="56299" y="297561"/>
                </a:lnTo>
                <a:lnTo>
                  <a:pt x="76048" y="308792"/>
                </a:lnTo>
                <a:lnTo>
                  <a:pt x="115052" y="331959"/>
                </a:lnTo>
                <a:lnTo>
                  <a:pt x="134988" y="343027"/>
                </a:lnTo>
                <a:lnTo>
                  <a:pt x="145302" y="347506"/>
                </a:lnTo>
                <a:lnTo>
                  <a:pt x="156263" y="351062"/>
                </a:lnTo>
                <a:lnTo>
                  <a:pt x="185356" y="359105"/>
                </a:lnTo>
                <a:lnTo>
                  <a:pt x="188988" y="356323"/>
                </a:lnTo>
                <a:lnTo>
                  <a:pt x="191287" y="350139"/>
                </a:lnTo>
                <a:lnTo>
                  <a:pt x="193970" y="336658"/>
                </a:lnTo>
                <a:lnTo>
                  <a:pt x="193471" y="323497"/>
                </a:lnTo>
                <a:lnTo>
                  <a:pt x="191058" y="310512"/>
                </a:lnTo>
                <a:lnTo>
                  <a:pt x="187998" y="297561"/>
                </a:lnTo>
                <a:lnTo>
                  <a:pt x="186574" y="289800"/>
                </a:lnTo>
                <a:lnTo>
                  <a:pt x="185769" y="281895"/>
                </a:lnTo>
                <a:lnTo>
                  <a:pt x="185583" y="273933"/>
                </a:lnTo>
                <a:lnTo>
                  <a:pt x="186347" y="261366"/>
                </a:lnTo>
                <a:lnTo>
                  <a:pt x="192938" y="257035"/>
                </a:lnTo>
                <a:lnTo>
                  <a:pt x="196557" y="252399"/>
                </a:lnTo>
                <a:lnTo>
                  <a:pt x="199847" y="256413"/>
                </a:lnTo>
                <a:lnTo>
                  <a:pt x="204457" y="259816"/>
                </a:lnTo>
                <a:lnTo>
                  <a:pt x="231994" y="320828"/>
                </a:lnTo>
                <a:lnTo>
                  <a:pt x="244539" y="349316"/>
                </a:lnTo>
                <a:lnTo>
                  <a:pt x="256806" y="377977"/>
                </a:lnTo>
                <a:lnTo>
                  <a:pt x="270245" y="400333"/>
                </a:lnTo>
                <a:lnTo>
                  <a:pt x="310329" y="429733"/>
                </a:lnTo>
                <a:lnTo>
                  <a:pt x="380940" y="452468"/>
                </a:lnTo>
                <a:lnTo>
                  <a:pt x="428178" y="462646"/>
                </a:lnTo>
                <a:lnTo>
                  <a:pt x="475910" y="470622"/>
                </a:lnTo>
                <a:lnTo>
                  <a:pt x="523824" y="477266"/>
                </a:lnTo>
                <a:lnTo>
                  <a:pt x="571072" y="483404"/>
                </a:lnTo>
                <a:lnTo>
                  <a:pt x="665678" y="494923"/>
                </a:lnTo>
                <a:lnTo>
                  <a:pt x="760222" y="506031"/>
                </a:lnTo>
                <a:lnTo>
                  <a:pt x="827225" y="509857"/>
                </a:lnTo>
                <a:lnTo>
                  <a:pt x="860693" y="507810"/>
                </a:lnTo>
                <a:lnTo>
                  <a:pt x="894219" y="502310"/>
                </a:lnTo>
                <a:lnTo>
                  <a:pt x="902690" y="501504"/>
                </a:lnTo>
                <a:lnTo>
                  <a:pt x="911591" y="502318"/>
                </a:lnTo>
                <a:lnTo>
                  <a:pt x="920614" y="504058"/>
                </a:lnTo>
                <a:lnTo>
                  <a:pt x="929449" y="506031"/>
                </a:lnTo>
                <a:lnTo>
                  <a:pt x="936040" y="507263"/>
                </a:lnTo>
                <a:lnTo>
                  <a:pt x="941641" y="511594"/>
                </a:lnTo>
                <a:lnTo>
                  <a:pt x="947889" y="514375"/>
                </a:lnTo>
                <a:lnTo>
                  <a:pt x="962081" y="519747"/>
                </a:lnTo>
                <a:lnTo>
                  <a:pt x="974021" y="520449"/>
                </a:lnTo>
                <a:lnTo>
                  <a:pt x="984421" y="516336"/>
                </a:lnTo>
                <a:lnTo>
                  <a:pt x="993990" y="507263"/>
                </a:lnTo>
                <a:lnTo>
                  <a:pt x="1001254" y="500692"/>
                </a:lnTo>
                <a:lnTo>
                  <a:pt x="1009877" y="496903"/>
                </a:lnTo>
                <a:lnTo>
                  <a:pt x="1019363" y="495433"/>
                </a:lnTo>
                <a:lnTo>
                  <a:pt x="1050877" y="496707"/>
                </a:lnTo>
                <a:lnTo>
                  <a:pt x="1071608" y="494115"/>
                </a:lnTo>
                <a:lnTo>
                  <a:pt x="1091723" y="488509"/>
                </a:lnTo>
                <a:lnTo>
                  <a:pt x="1111529" y="480352"/>
                </a:lnTo>
                <a:lnTo>
                  <a:pt x="1128979" y="474009"/>
                </a:lnTo>
                <a:lnTo>
                  <a:pt x="1142971" y="474130"/>
                </a:lnTo>
                <a:lnTo>
                  <a:pt x="1155234" y="480921"/>
                </a:lnTo>
                <a:lnTo>
                  <a:pt x="1167498" y="494588"/>
                </a:lnTo>
                <a:lnTo>
                  <a:pt x="1172108" y="501078"/>
                </a:lnTo>
                <a:lnTo>
                  <a:pt x="1175067" y="504177"/>
                </a:lnTo>
                <a:lnTo>
                  <a:pt x="1182209" y="510681"/>
                </a:lnTo>
                <a:lnTo>
                  <a:pt x="1188978" y="513300"/>
                </a:lnTo>
                <a:lnTo>
                  <a:pt x="1196364" y="512440"/>
                </a:lnTo>
                <a:lnTo>
                  <a:pt x="1205357" y="508508"/>
                </a:lnTo>
                <a:lnTo>
                  <a:pt x="1213044" y="504762"/>
                </a:lnTo>
                <a:lnTo>
                  <a:pt x="1221162" y="501543"/>
                </a:lnTo>
                <a:lnTo>
                  <a:pt x="1229527" y="499022"/>
                </a:lnTo>
                <a:lnTo>
                  <a:pt x="1237957" y="497370"/>
                </a:lnTo>
                <a:lnTo>
                  <a:pt x="1267285" y="490132"/>
                </a:lnTo>
                <a:lnTo>
                  <a:pt x="1284173" y="477300"/>
                </a:lnTo>
                <a:lnTo>
                  <a:pt x="1289392" y="457568"/>
                </a:lnTo>
                <a:lnTo>
                  <a:pt x="1283715" y="429628"/>
                </a:lnTo>
                <a:lnTo>
                  <a:pt x="1278749" y="414031"/>
                </a:lnTo>
                <a:lnTo>
                  <a:pt x="1263967" y="363740"/>
                </a:lnTo>
                <a:lnTo>
                  <a:pt x="1262646" y="360654"/>
                </a:lnTo>
                <a:lnTo>
                  <a:pt x="1260348" y="358482"/>
                </a:lnTo>
                <a:lnTo>
                  <a:pt x="1248429" y="340789"/>
                </a:lnTo>
                <a:lnTo>
                  <a:pt x="1242069" y="318512"/>
                </a:lnTo>
                <a:lnTo>
                  <a:pt x="1241638" y="295421"/>
                </a:lnTo>
                <a:lnTo>
                  <a:pt x="1247508" y="275285"/>
                </a:lnTo>
                <a:lnTo>
                  <a:pt x="1251127" y="268173"/>
                </a:lnTo>
                <a:lnTo>
                  <a:pt x="1253096" y="259816"/>
                </a:lnTo>
                <a:lnTo>
                  <a:pt x="1253426" y="252082"/>
                </a:lnTo>
                <a:lnTo>
                  <a:pt x="1253493" y="239278"/>
                </a:lnTo>
                <a:lnTo>
                  <a:pt x="1253221" y="226414"/>
                </a:lnTo>
                <a:lnTo>
                  <a:pt x="1230029" y="172518"/>
                </a:lnTo>
                <a:lnTo>
                  <a:pt x="1182636" y="133007"/>
                </a:lnTo>
                <a:lnTo>
                  <a:pt x="1180998" y="132384"/>
                </a:lnTo>
                <a:lnTo>
                  <a:pt x="1179017" y="131152"/>
                </a:lnTo>
                <a:lnTo>
                  <a:pt x="1178039" y="133007"/>
                </a:lnTo>
                <a:lnTo>
                  <a:pt x="1176718" y="134239"/>
                </a:lnTo>
                <a:lnTo>
                  <a:pt x="1185399" y="172156"/>
                </a:lnTo>
                <a:lnTo>
                  <a:pt x="1189556" y="209210"/>
                </a:lnTo>
                <a:lnTo>
                  <a:pt x="1193709" y="294588"/>
                </a:lnTo>
                <a:lnTo>
                  <a:pt x="1194828" y="336219"/>
                </a:lnTo>
                <a:lnTo>
                  <a:pt x="1190879" y="340550"/>
                </a:lnTo>
                <a:lnTo>
                  <a:pt x="1181658" y="341782"/>
                </a:lnTo>
                <a:lnTo>
                  <a:pt x="1170360" y="342290"/>
                </a:lnTo>
                <a:lnTo>
                  <a:pt x="1162888" y="339812"/>
                </a:lnTo>
                <a:lnTo>
                  <a:pt x="1158873" y="333911"/>
                </a:lnTo>
                <a:lnTo>
                  <a:pt x="1157947" y="324154"/>
                </a:lnTo>
                <a:lnTo>
                  <a:pt x="1164869" y="171361"/>
                </a:lnTo>
                <a:lnTo>
                  <a:pt x="1163878" y="165481"/>
                </a:lnTo>
                <a:lnTo>
                  <a:pt x="1163878" y="151257"/>
                </a:lnTo>
                <a:lnTo>
                  <a:pt x="1165517" y="147853"/>
                </a:lnTo>
                <a:lnTo>
                  <a:pt x="1169818" y="137084"/>
                </a:lnTo>
                <a:lnTo>
                  <a:pt x="1170505" y="129216"/>
                </a:lnTo>
                <a:lnTo>
                  <a:pt x="1167053" y="121928"/>
                </a:lnTo>
                <a:lnTo>
                  <a:pt x="1158938" y="112903"/>
                </a:lnTo>
                <a:lnTo>
                  <a:pt x="1157617" y="111658"/>
                </a:lnTo>
                <a:lnTo>
                  <a:pt x="1156627" y="110109"/>
                </a:lnTo>
                <a:lnTo>
                  <a:pt x="1154658" y="107950"/>
                </a:lnTo>
                <a:lnTo>
                  <a:pt x="1158938" y="106095"/>
                </a:lnTo>
                <a:lnTo>
                  <a:pt x="1162558" y="104241"/>
                </a:lnTo>
                <a:lnTo>
                  <a:pt x="1166507" y="102997"/>
                </a:lnTo>
                <a:lnTo>
                  <a:pt x="1419364" y="4635"/>
                </a:lnTo>
                <a:lnTo>
                  <a:pt x="1422996" y="3403"/>
                </a:lnTo>
                <a:lnTo>
                  <a:pt x="1426286" y="1549"/>
                </a:lnTo>
                <a:lnTo>
                  <a:pt x="1429575" y="0"/>
                </a:lnTo>
                <a:lnTo>
                  <a:pt x="1434185" y="0"/>
                </a:lnTo>
                <a:lnTo>
                  <a:pt x="1494104" y="47320"/>
                </a:lnTo>
                <a:lnTo>
                  <a:pt x="1626133" y="146304"/>
                </a:lnTo>
                <a:lnTo>
                  <a:pt x="1646224" y="162699"/>
                </a:lnTo>
                <a:lnTo>
                  <a:pt x="1640293" y="165481"/>
                </a:lnTo>
                <a:lnTo>
                  <a:pt x="1636674" y="167957"/>
                </a:lnTo>
                <a:lnTo>
                  <a:pt x="1558361" y="198340"/>
                </a:lnTo>
                <a:lnTo>
                  <a:pt x="1522420" y="226617"/>
                </a:lnTo>
                <a:lnTo>
                  <a:pt x="1521790" y="242609"/>
                </a:lnTo>
                <a:lnTo>
                  <a:pt x="1522202" y="259090"/>
                </a:lnTo>
                <a:lnTo>
                  <a:pt x="1522710" y="267666"/>
                </a:lnTo>
                <a:lnTo>
                  <a:pt x="1525381" y="275721"/>
                </a:lnTo>
                <a:lnTo>
                  <a:pt x="1531975" y="282702"/>
                </a:lnTo>
                <a:lnTo>
                  <a:pt x="1533613" y="283946"/>
                </a:lnTo>
                <a:lnTo>
                  <a:pt x="1534274" y="286423"/>
                </a:lnTo>
                <a:lnTo>
                  <a:pt x="1534604" y="288582"/>
                </a:lnTo>
                <a:lnTo>
                  <a:pt x="1538506" y="304131"/>
                </a:lnTo>
                <a:lnTo>
                  <a:pt x="1540614" y="319709"/>
                </a:lnTo>
                <a:lnTo>
                  <a:pt x="1535081" y="361189"/>
                </a:lnTo>
                <a:lnTo>
                  <a:pt x="1511884" y="372719"/>
                </a:lnTo>
                <a:lnTo>
                  <a:pt x="1501638" y="402991"/>
                </a:lnTo>
                <a:lnTo>
                  <a:pt x="1496653" y="418344"/>
                </a:lnTo>
                <a:lnTo>
                  <a:pt x="1492135" y="433959"/>
                </a:lnTo>
                <a:lnTo>
                  <a:pt x="1490358" y="449753"/>
                </a:lnTo>
                <a:lnTo>
                  <a:pt x="1493983" y="463111"/>
                </a:lnTo>
                <a:lnTo>
                  <a:pt x="1531426" y="485742"/>
                </a:lnTo>
                <a:lnTo>
                  <a:pt x="1574114" y="493649"/>
                </a:lnTo>
                <a:lnTo>
                  <a:pt x="1591747" y="493734"/>
                </a:lnTo>
                <a:lnTo>
                  <a:pt x="1607037" y="489207"/>
                </a:lnTo>
                <a:lnTo>
                  <a:pt x="1619857" y="479865"/>
                </a:lnTo>
                <a:lnTo>
                  <a:pt x="1638043" y="454665"/>
                </a:lnTo>
                <a:lnTo>
                  <a:pt x="1648071" y="448148"/>
                </a:lnTo>
                <a:lnTo>
                  <a:pt x="1694948" y="456614"/>
                </a:lnTo>
                <a:lnTo>
                  <a:pt x="1714703" y="467360"/>
                </a:lnTo>
                <a:lnTo>
                  <a:pt x="1728043" y="474341"/>
                </a:lnTo>
                <a:lnTo>
                  <a:pt x="1771332" y="485305"/>
                </a:lnTo>
                <a:lnTo>
                  <a:pt x="1848866" y="489361"/>
                </a:lnTo>
                <a:lnTo>
                  <a:pt x="1887632" y="491171"/>
                </a:lnTo>
                <a:lnTo>
                  <a:pt x="1926399" y="492721"/>
                </a:lnTo>
                <a:lnTo>
                  <a:pt x="1972690" y="493458"/>
                </a:lnTo>
                <a:lnTo>
                  <a:pt x="2018672" y="491410"/>
                </a:lnTo>
                <a:lnTo>
                  <a:pt x="2064286" y="485767"/>
                </a:lnTo>
                <a:lnTo>
                  <a:pt x="2109470" y="475716"/>
                </a:lnTo>
                <a:lnTo>
                  <a:pt x="2128254" y="471114"/>
                </a:lnTo>
                <a:lnTo>
                  <a:pt x="2147163" y="467672"/>
                </a:lnTo>
                <a:lnTo>
                  <a:pt x="2166319" y="465624"/>
                </a:lnTo>
                <a:lnTo>
                  <a:pt x="2192644" y="464976"/>
                </a:lnTo>
                <a:lnTo>
                  <a:pt x="2199471" y="463884"/>
                </a:lnTo>
                <a:lnTo>
                  <a:pt x="2205989" y="461980"/>
                </a:lnTo>
                <a:lnTo>
                  <a:pt x="2225713" y="453393"/>
                </a:lnTo>
                <a:lnTo>
                  <a:pt x="2239722" y="450394"/>
                </a:lnTo>
                <a:lnTo>
                  <a:pt x="2254039" y="450235"/>
                </a:lnTo>
                <a:lnTo>
                  <a:pt x="2279328" y="454568"/>
                </a:lnTo>
                <a:lnTo>
                  <a:pt x="2289686" y="454448"/>
                </a:lnTo>
                <a:lnTo>
                  <a:pt x="2299981" y="452822"/>
                </a:lnTo>
                <a:lnTo>
                  <a:pt x="2310307" y="450037"/>
                </a:lnTo>
                <a:lnTo>
                  <a:pt x="2350884" y="437746"/>
                </a:lnTo>
                <a:lnTo>
                  <a:pt x="2371326" y="432034"/>
                </a:lnTo>
                <a:lnTo>
                  <a:pt x="2442172" y="410740"/>
                </a:lnTo>
                <a:lnTo>
                  <a:pt x="2485750" y="386832"/>
                </a:lnTo>
                <a:lnTo>
                  <a:pt x="2522106" y="354166"/>
                </a:lnTo>
                <a:lnTo>
                  <a:pt x="2550655" y="311785"/>
                </a:lnTo>
                <a:lnTo>
                  <a:pt x="2556280" y="301686"/>
                </a:lnTo>
                <a:lnTo>
                  <a:pt x="2562586" y="291792"/>
                </a:lnTo>
                <a:lnTo>
                  <a:pt x="2577655" y="270027"/>
                </a:lnTo>
                <a:lnTo>
                  <a:pt x="2582595" y="266928"/>
                </a:lnTo>
                <a:lnTo>
                  <a:pt x="2587205" y="268795"/>
                </a:lnTo>
                <a:lnTo>
                  <a:pt x="2590495" y="273113"/>
                </a:lnTo>
                <a:lnTo>
                  <a:pt x="2590005" y="284105"/>
                </a:lnTo>
                <a:lnTo>
                  <a:pt x="2574026" y="329297"/>
                </a:lnTo>
                <a:lnTo>
                  <a:pt x="2570073" y="336524"/>
                </a:lnTo>
                <a:lnTo>
                  <a:pt x="2567774" y="341172"/>
                </a:lnTo>
                <a:lnTo>
                  <a:pt x="2565793" y="347967"/>
                </a:lnTo>
                <a:lnTo>
                  <a:pt x="2570073" y="354469"/>
                </a:lnTo>
                <a:lnTo>
                  <a:pt x="2577985" y="356019"/>
                </a:lnTo>
                <a:lnTo>
                  <a:pt x="2582913" y="355701"/>
                </a:lnTo>
                <a:lnTo>
                  <a:pt x="2600866" y="353182"/>
                </a:lnTo>
                <a:lnTo>
                  <a:pt x="2617860" y="348051"/>
                </a:lnTo>
                <a:lnTo>
                  <a:pt x="2634173" y="341180"/>
                </a:lnTo>
                <a:lnTo>
                  <a:pt x="2705392" y="305904"/>
                </a:lnTo>
                <a:lnTo>
                  <a:pt x="2711323" y="303123"/>
                </a:lnTo>
                <a:lnTo>
                  <a:pt x="2718892" y="300342"/>
                </a:lnTo>
                <a:lnTo>
                  <a:pt x="2723502" y="310857"/>
                </a:lnTo>
                <a:lnTo>
                  <a:pt x="2718892" y="318274"/>
                </a:lnTo>
                <a:lnTo>
                  <a:pt x="2714942" y="321068"/>
                </a:lnTo>
                <a:lnTo>
                  <a:pt x="2684121" y="340472"/>
                </a:lnTo>
                <a:lnTo>
                  <a:pt x="2649092" y="361886"/>
                </a:lnTo>
                <a:lnTo>
                  <a:pt x="2641854" y="367766"/>
                </a:lnTo>
                <a:lnTo>
                  <a:pt x="2643835" y="370547"/>
                </a:lnTo>
                <a:lnTo>
                  <a:pt x="2644482" y="372097"/>
                </a:lnTo>
                <a:lnTo>
                  <a:pt x="2651074" y="369316"/>
                </a:lnTo>
                <a:lnTo>
                  <a:pt x="2657983" y="367144"/>
                </a:lnTo>
                <a:lnTo>
                  <a:pt x="2683725" y="353474"/>
                </a:lnTo>
                <a:lnTo>
                  <a:pt x="2704041" y="345149"/>
                </a:lnTo>
                <a:lnTo>
                  <a:pt x="2725035" y="338389"/>
                </a:lnTo>
                <a:lnTo>
                  <a:pt x="2751823" y="331584"/>
                </a:lnTo>
                <a:lnTo>
                  <a:pt x="2757754" y="334048"/>
                </a:lnTo>
                <a:lnTo>
                  <a:pt x="2763342" y="334670"/>
                </a:lnTo>
                <a:lnTo>
                  <a:pt x="2764993" y="336219"/>
                </a:lnTo>
                <a:lnTo>
                  <a:pt x="2764993" y="342099"/>
                </a:lnTo>
                <a:lnTo>
                  <a:pt x="2740707" y="355181"/>
                </a:lnTo>
                <a:lnTo>
                  <a:pt x="2716918" y="369277"/>
                </a:lnTo>
                <a:lnTo>
                  <a:pt x="2692389" y="382154"/>
                </a:lnTo>
                <a:lnTo>
                  <a:pt x="2665882" y="391579"/>
                </a:lnTo>
                <a:lnTo>
                  <a:pt x="2662593" y="392506"/>
                </a:lnTo>
                <a:lnTo>
                  <a:pt x="2659634" y="394373"/>
                </a:lnTo>
                <a:lnTo>
                  <a:pt x="2656674" y="395909"/>
                </a:lnTo>
                <a:lnTo>
                  <a:pt x="2657652" y="399008"/>
                </a:lnTo>
                <a:lnTo>
                  <a:pt x="2661285" y="398703"/>
                </a:lnTo>
                <a:lnTo>
                  <a:pt x="2665564" y="399630"/>
                </a:lnTo>
                <a:lnTo>
                  <a:pt x="2668854" y="398386"/>
                </a:lnTo>
                <a:lnTo>
                  <a:pt x="2739643" y="366839"/>
                </a:lnTo>
                <a:lnTo>
                  <a:pt x="2748203" y="365912"/>
                </a:lnTo>
                <a:lnTo>
                  <a:pt x="2753791" y="368388"/>
                </a:lnTo>
                <a:lnTo>
                  <a:pt x="2756433" y="373329"/>
                </a:lnTo>
                <a:lnTo>
                  <a:pt x="2754452" y="378904"/>
                </a:lnTo>
                <a:lnTo>
                  <a:pt x="2710995" y="410181"/>
                </a:lnTo>
                <a:lnTo>
                  <a:pt x="2662923" y="427774"/>
                </a:lnTo>
                <a:lnTo>
                  <a:pt x="2657983" y="428701"/>
                </a:lnTo>
                <a:lnTo>
                  <a:pt x="2653372" y="430555"/>
                </a:lnTo>
                <a:lnTo>
                  <a:pt x="2648762" y="431800"/>
                </a:lnTo>
                <a:lnTo>
                  <a:pt x="2648762" y="433031"/>
                </a:lnTo>
                <a:lnTo>
                  <a:pt x="2649092" y="434263"/>
                </a:lnTo>
                <a:lnTo>
                  <a:pt x="2649092" y="435508"/>
                </a:lnTo>
                <a:lnTo>
                  <a:pt x="2652395" y="435813"/>
                </a:lnTo>
                <a:lnTo>
                  <a:pt x="2656014" y="437362"/>
                </a:lnTo>
                <a:lnTo>
                  <a:pt x="2658973" y="436740"/>
                </a:lnTo>
                <a:lnTo>
                  <a:pt x="2711653" y="421271"/>
                </a:lnTo>
                <a:lnTo>
                  <a:pt x="2714282" y="419417"/>
                </a:lnTo>
                <a:lnTo>
                  <a:pt x="2720213" y="419417"/>
                </a:lnTo>
                <a:lnTo>
                  <a:pt x="2723502" y="420966"/>
                </a:lnTo>
                <a:lnTo>
                  <a:pt x="2726474" y="421894"/>
                </a:lnTo>
                <a:lnTo>
                  <a:pt x="2725153" y="424675"/>
                </a:lnTo>
                <a:lnTo>
                  <a:pt x="2690384" y="448424"/>
                </a:lnTo>
                <a:lnTo>
                  <a:pt x="2631030" y="465780"/>
                </a:lnTo>
                <a:lnTo>
                  <a:pt x="2582265" y="476643"/>
                </a:lnTo>
                <a:lnTo>
                  <a:pt x="2504884" y="489331"/>
                </a:lnTo>
                <a:lnTo>
                  <a:pt x="2491384" y="492112"/>
                </a:lnTo>
                <a:lnTo>
                  <a:pt x="2454016" y="522631"/>
                </a:lnTo>
                <a:lnTo>
                  <a:pt x="2453195" y="538810"/>
                </a:lnTo>
                <a:lnTo>
                  <a:pt x="2461707" y="678202"/>
                </a:lnTo>
                <a:lnTo>
                  <a:pt x="2468016" y="771105"/>
                </a:lnTo>
                <a:lnTo>
                  <a:pt x="2468146" y="793459"/>
                </a:lnTo>
                <a:lnTo>
                  <a:pt x="2426195" y="815644"/>
                </a:lnTo>
                <a:lnTo>
                  <a:pt x="1980976" y="837473"/>
                </a:lnTo>
                <a:lnTo>
                  <a:pt x="1880311" y="840701"/>
                </a:lnTo>
                <a:lnTo>
                  <a:pt x="1874050" y="840701"/>
                </a:lnTo>
                <a:lnTo>
                  <a:pt x="1867471" y="841006"/>
                </a:lnTo>
                <a:lnTo>
                  <a:pt x="1851128" y="843970"/>
                </a:lnTo>
                <a:lnTo>
                  <a:pt x="1839937" y="850788"/>
                </a:lnTo>
                <a:lnTo>
                  <a:pt x="1833624" y="861841"/>
                </a:lnTo>
                <a:lnTo>
                  <a:pt x="1831911" y="877506"/>
                </a:lnTo>
                <a:lnTo>
                  <a:pt x="1832416" y="890310"/>
                </a:lnTo>
                <a:lnTo>
                  <a:pt x="1834042" y="916041"/>
                </a:lnTo>
                <a:lnTo>
                  <a:pt x="1846173" y="1336897"/>
                </a:lnTo>
                <a:lnTo>
                  <a:pt x="1849782" y="1489963"/>
                </a:lnTo>
                <a:lnTo>
                  <a:pt x="1852469" y="1643048"/>
                </a:lnTo>
                <a:lnTo>
                  <a:pt x="1853586" y="1745113"/>
                </a:lnTo>
                <a:lnTo>
                  <a:pt x="1854050" y="1847181"/>
                </a:lnTo>
                <a:lnTo>
                  <a:pt x="1853765" y="1949252"/>
                </a:lnTo>
                <a:lnTo>
                  <a:pt x="1852950" y="2033511"/>
                </a:lnTo>
                <a:lnTo>
                  <a:pt x="1851012" y="2133295"/>
                </a:lnTo>
                <a:lnTo>
                  <a:pt x="1745374" y="2171902"/>
                </a:lnTo>
                <a:lnTo>
                  <a:pt x="1713382" y="2176907"/>
                </a:lnTo>
                <a:lnTo>
                  <a:pt x="1680133" y="2209380"/>
                </a:lnTo>
                <a:lnTo>
                  <a:pt x="1680310" y="2225540"/>
                </a:lnTo>
                <a:lnTo>
                  <a:pt x="1683050" y="2241237"/>
                </a:lnTo>
                <a:lnTo>
                  <a:pt x="1687211" y="2256702"/>
                </a:lnTo>
                <a:lnTo>
                  <a:pt x="1693633" y="2278976"/>
                </a:lnTo>
                <a:lnTo>
                  <a:pt x="1690662" y="2299081"/>
                </a:lnTo>
                <a:lnTo>
                  <a:pt x="1688033" y="2304034"/>
                </a:lnTo>
                <a:lnTo>
                  <a:pt x="1686382" y="2309291"/>
                </a:lnTo>
                <a:lnTo>
                  <a:pt x="1683922" y="2320566"/>
                </a:lnTo>
                <a:lnTo>
                  <a:pt x="1684948" y="2331089"/>
                </a:lnTo>
                <a:lnTo>
                  <a:pt x="1689491" y="2340686"/>
                </a:lnTo>
                <a:lnTo>
                  <a:pt x="1704010" y="2355698"/>
                </a:lnTo>
                <a:lnTo>
                  <a:pt x="1707540" y="2362563"/>
                </a:lnTo>
                <a:lnTo>
                  <a:pt x="1708231" y="2370240"/>
                </a:lnTo>
                <a:lnTo>
                  <a:pt x="1706143" y="2379192"/>
                </a:lnTo>
                <a:lnTo>
                  <a:pt x="1702657" y="2391641"/>
                </a:lnTo>
                <a:lnTo>
                  <a:pt x="1701241" y="2404321"/>
                </a:lnTo>
                <a:lnTo>
                  <a:pt x="1702110" y="2417116"/>
                </a:lnTo>
                <a:lnTo>
                  <a:pt x="1705483" y="2429916"/>
                </a:lnTo>
                <a:lnTo>
                  <a:pt x="1707309" y="2437883"/>
                </a:lnTo>
                <a:lnTo>
                  <a:pt x="1706513" y="2445418"/>
                </a:lnTo>
                <a:lnTo>
                  <a:pt x="1703309" y="2452317"/>
                </a:lnTo>
                <a:lnTo>
                  <a:pt x="1697913" y="2458377"/>
                </a:lnTo>
                <a:lnTo>
                  <a:pt x="1685204" y="2474661"/>
                </a:lnTo>
                <a:lnTo>
                  <a:pt x="1680952" y="2491700"/>
                </a:lnTo>
                <a:lnTo>
                  <a:pt x="1683369" y="2509088"/>
                </a:lnTo>
                <a:lnTo>
                  <a:pt x="1690662" y="2526423"/>
                </a:lnTo>
                <a:lnTo>
                  <a:pt x="1705784" y="2552473"/>
                </a:lnTo>
                <a:lnTo>
                  <a:pt x="1723221" y="2577072"/>
                </a:lnTo>
                <a:lnTo>
                  <a:pt x="1743311" y="2599931"/>
                </a:lnTo>
                <a:lnTo>
                  <a:pt x="1766392" y="2620759"/>
                </a:lnTo>
                <a:lnTo>
                  <a:pt x="1775121" y="2629401"/>
                </a:lnTo>
                <a:lnTo>
                  <a:pt x="1782400" y="2639550"/>
                </a:lnTo>
                <a:lnTo>
                  <a:pt x="1788755" y="2650511"/>
                </a:lnTo>
                <a:lnTo>
                  <a:pt x="1794713" y="2661589"/>
                </a:lnTo>
                <a:lnTo>
                  <a:pt x="1796529" y="2667682"/>
                </a:lnTo>
                <a:lnTo>
                  <a:pt x="1795411" y="2673689"/>
                </a:lnTo>
                <a:lnTo>
                  <a:pt x="1754084" y="2701412"/>
                </a:lnTo>
                <a:lnTo>
                  <a:pt x="1717001" y="2706128"/>
                </a:lnTo>
                <a:lnTo>
                  <a:pt x="1702828" y="2705387"/>
                </a:lnTo>
                <a:lnTo>
                  <a:pt x="1688526" y="2705314"/>
                </a:lnTo>
                <a:lnTo>
                  <a:pt x="1660042" y="2706128"/>
                </a:lnTo>
                <a:lnTo>
                  <a:pt x="1652061" y="2705797"/>
                </a:lnTo>
                <a:lnTo>
                  <a:pt x="1644572" y="2704190"/>
                </a:lnTo>
                <a:lnTo>
                  <a:pt x="1614943" y="2675850"/>
                </a:lnTo>
                <a:lnTo>
                  <a:pt x="1594579" y="2649406"/>
                </a:lnTo>
                <a:lnTo>
                  <a:pt x="1589919" y="2645190"/>
                </a:lnTo>
                <a:lnTo>
                  <a:pt x="1584269" y="2642598"/>
                </a:lnTo>
                <a:lnTo>
                  <a:pt x="1569525" y="2641781"/>
                </a:lnTo>
                <a:lnTo>
                  <a:pt x="1563087" y="2639583"/>
                </a:lnTo>
                <a:lnTo>
                  <a:pt x="1539833" y="2609003"/>
                </a:lnTo>
                <a:lnTo>
                  <a:pt x="1536421" y="2597202"/>
                </a:lnTo>
                <a:lnTo>
                  <a:pt x="1537233" y="2583954"/>
                </a:lnTo>
                <a:lnTo>
                  <a:pt x="1538554" y="2579001"/>
                </a:lnTo>
                <a:lnTo>
                  <a:pt x="1534604" y="2572512"/>
                </a:lnTo>
                <a:lnTo>
                  <a:pt x="1530324" y="2560129"/>
                </a:lnTo>
                <a:lnTo>
                  <a:pt x="1525054" y="2553639"/>
                </a:lnTo>
                <a:lnTo>
                  <a:pt x="1525043" y="2527311"/>
                </a:lnTo>
                <a:lnTo>
                  <a:pt x="1525711" y="2507819"/>
                </a:lnTo>
                <a:lnTo>
                  <a:pt x="1528108" y="2488502"/>
                </a:lnTo>
                <a:lnTo>
                  <a:pt x="1533283" y="2469502"/>
                </a:lnTo>
                <a:lnTo>
                  <a:pt x="1535264" y="2464244"/>
                </a:lnTo>
                <a:lnTo>
                  <a:pt x="1535264" y="2458059"/>
                </a:lnTo>
                <a:lnTo>
                  <a:pt x="1509585" y="2431148"/>
                </a:lnTo>
                <a:lnTo>
                  <a:pt x="1504645" y="2427135"/>
                </a:lnTo>
                <a:lnTo>
                  <a:pt x="1510363" y="2394229"/>
                </a:lnTo>
                <a:lnTo>
                  <a:pt x="1515503" y="2369286"/>
                </a:lnTo>
                <a:lnTo>
                  <a:pt x="1517931" y="2360752"/>
                </a:lnTo>
                <a:lnTo>
                  <a:pt x="1523520" y="2343797"/>
                </a:lnTo>
                <a:lnTo>
                  <a:pt x="1525384" y="2335263"/>
                </a:lnTo>
                <a:lnTo>
                  <a:pt x="1526209" y="2326124"/>
                </a:lnTo>
                <a:lnTo>
                  <a:pt x="1526292" y="2316865"/>
                </a:lnTo>
                <a:lnTo>
                  <a:pt x="1525755" y="2307604"/>
                </a:lnTo>
                <a:lnTo>
                  <a:pt x="1506943" y="2188349"/>
                </a:lnTo>
                <a:lnTo>
                  <a:pt x="1433745" y="2166567"/>
                </a:lnTo>
                <a:lnTo>
                  <a:pt x="1418386" y="2166696"/>
                </a:lnTo>
                <a:lnTo>
                  <a:pt x="1395779" y="2227032"/>
                </a:lnTo>
                <a:lnTo>
                  <a:pt x="1395666" y="2248357"/>
                </a:lnTo>
                <a:lnTo>
                  <a:pt x="1393024" y="2252065"/>
                </a:lnTo>
                <a:lnTo>
                  <a:pt x="1383817" y="2253919"/>
                </a:lnTo>
                <a:lnTo>
                  <a:pt x="1365283" y="2257121"/>
                </a:lnTo>
                <a:lnTo>
                  <a:pt x="1346690" y="2259104"/>
                </a:lnTo>
                <a:lnTo>
                  <a:pt x="1327976" y="2259577"/>
                </a:lnTo>
                <a:lnTo>
                  <a:pt x="1309077" y="2258250"/>
                </a:lnTo>
                <a:lnTo>
                  <a:pt x="1297505" y="2258100"/>
                </a:lnTo>
                <a:lnTo>
                  <a:pt x="1290100" y="2261460"/>
                </a:lnTo>
                <a:lnTo>
                  <a:pt x="1286339" y="2268473"/>
                </a:lnTo>
                <a:lnTo>
                  <a:pt x="1285697" y="2279281"/>
                </a:lnTo>
                <a:lnTo>
                  <a:pt x="1287067" y="2295055"/>
                </a:lnTo>
                <a:lnTo>
                  <a:pt x="1288745" y="2310828"/>
                </a:lnTo>
                <a:lnTo>
                  <a:pt x="1290051" y="2326601"/>
                </a:lnTo>
                <a:lnTo>
                  <a:pt x="1290307" y="2342375"/>
                </a:lnTo>
                <a:lnTo>
                  <a:pt x="1289195" y="2359594"/>
                </a:lnTo>
                <a:lnTo>
                  <a:pt x="1287095" y="2376868"/>
                </a:lnTo>
                <a:lnTo>
                  <a:pt x="1279084" y="2424773"/>
                </a:lnTo>
                <a:lnTo>
                  <a:pt x="1277058" y="2438187"/>
                </a:lnTo>
                <a:lnTo>
                  <a:pt x="1276141" y="2451720"/>
                </a:lnTo>
                <a:lnTo>
                  <a:pt x="1277721" y="2474392"/>
                </a:lnTo>
                <a:lnTo>
                  <a:pt x="1275900" y="2482921"/>
                </a:lnTo>
                <a:lnTo>
                  <a:pt x="1270749" y="2490233"/>
                </a:lnTo>
                <a:lnTo>
                  <a:pt x="1261338" y="2495486"/>
                </a:lnTo>
                <a:lnTo>
                  <a:pt x="1259357" y="2496108"/>
                </a:lnTo>
                <a:lnTo>
                  <a:pt x="1257046" y="2501671"/>
                </a:lnTo>
                <a:lnTo>
                  <a:pt x="1258036" y="2503843"/>
                </a:lnTo>
                <a:lnTo>
                  <a:pt x="1263516" y="2519597"/>
                </a:lnTo>
                <a:lnTo>
                  <a:pt x="1266312" y="2535469"/>
                </a:lnTo>
                <a:lnTo>
                  <a:pt x="1266700" y="2551688"/>
                </a:lnTo>
                <a:lnTo>
                  <a:pt x="1264958" y="2568486"/>
                </a:lnTo>
                <a:lnTo>
                  <a:pt x="1263991" y="2582375"/>
                </a:lnTo>
                <a:lnTo>
                  <a:pt x="1264910" y="2596554"/>
                </a:lnTo>
                <a:lnTo>
                  <a:pt x="1268577" y="2625090"/>
                </a:lnTo>
                <a:lnTo>
                  <a:pt x="1268445" y="2634681"/>
                </a:lnTo>
                <a:lnTo>
                  <a:pt x="1246517" y="2671178"/>
                </a:lnTo>
                <a:lnTo>
                  <a:pt x="1235976" y="2668397"/>
                </a:lnTo>
                <a:lnTo>
                  <a:pt x="1227824" y="2668412"/>
                </a:lnTo>
                <a:lnTo>
                  <a:pt x="1221368" y="2672257"/>
                </a:lnTo>
                <a:lnTo>
                  <a:pt x="1217688" y="2678655"/>
                </a:lnTo>
                <a:lnTo>
                  <a:pt x="1217866" y="2686329"/>
                </a:lnTo>
                <a:lnTo>
                  <a:pt x="1220838" y="2695295"/>
                </a:lnTo>
                <a:lnTo>
                  <a:pt x="1218196" y="2702420"/>
                </a:lnTo>
                <a:lnTo>
                  <a:pt x="1188281" y="2730638"/>
                </a:lnTo>
                <a:lnTo>
                  <a:pt x="1135981" y="2744471"/>
                </a:lnTo>
                <a:lnTo>
                  <a:pt x="1115064" y="2745179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47675" y="310819"/>
            <a:ext cx="4135120" cy="6585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4200" b="0" spc="-315" baseline="-16000" dirty="0">
                <a:solidFill>
                  <a:srgbClr val="FF0000"/>
                </a:solidFill>
                <a:latin typeface="Arial MT"/>
                <a:cs typeface="Arial MT"/>
              </a:rPr>
              <a:t>A</a:t>
            </a:r>
            <a:r>
              <a:rPr sz="4200" b="0" spc="-7" baseline="-16000" dirty="0">
                <a:solidFill>
                  <a:srgbClr val="FF0000"/>
                </a:solidFill>
                <a:latin typeface="Arial MT"/>
                <a:cs typeface="Arial MT"/>
              </a:rPr>
              <a:t>TT</a:t>
            </a:r>
            <a:r>
              <a:rPr sz="4200" b="0" baseline="-16000" dirty="0">
                <a:solidFill>
                  <a:srgbClr val="FF0000"/>
                </a:solidFill>
                <a:latin typeface="Arial MT"/>
                <a:cs typeface="Arial MT"/>
              </a:rPr>
              <a:t>E</a:t>
            </a:r>
            <a:r>
              <a:rPr sz="4200" b="0" spc="-7" baseline="-16000" dirty="0">
                <a:solidFill>
                  <a:srgbClr val="FF0000"/>
                </a:solidFill>
                <a:latin typeface="Arial MT"/>
                <a:cs typeface="Arial MT"/>
              </a:rPr>
              <a:t>NTI</a:t>
            </a:r>
            <a:r>
              <a:rPr sz="4200" b="0" baseline="-16000" dirty="0">
                <a:solidFill>
                  <a:srgbClr val="FF0000"/>
                </a:solidFill>
                <a:latin typeface="Arial MT"/>
                <a:cs typeface="Arial MT"/>
              </a:rPr>
              <a:t>O</a:t>
            </a:r>
            <a:r>
              <a:rPr sz="4200" b="0" spc="-7" baseline="-16000" dirty="0">
                <a:solidFill>
                  <a:srgbClr val="FF0000"/>
                </a:solidFill>
                <a:latin typeface="Arial MT"/>
                <a:cs typeface="Arial MT"/>
              </a:rPr>
              <a:t>N</a:t>
            </a:r>
            <a:r>
              <a:rPr sz="4200" b="0" baseline="-1600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4200" b="0" spc="-1170" baseline="-16000" dirty="0">
                <a:solidFill>
                  <a:srgbClr val="FF0000"/>
                </a:solidFill>
                <a:latin typeface="Arial MT"/>
                <a:cs typeface="Arial MT"/>
              </a:rPr>
              <a:t>!</a:t>
            </a:r>
            <a:endParaRPr sz="1400" dirty="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35896" y="1275606"/>
            <a:ext cx="4392235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720" marR="5080" algn="just">
              <a:lnSpc>
                <a:spcPct val="100000"/>
              </a:lnSpc>
              <a:spcBef>
                <a:spcPts val="105"/>
              </a:spcBef>
            </a:pPr>
            <a:endParaRPr lang="en-US" sz="2800" dirty="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99592" y="1563638"/>
            <a:ext cx="1872208" cy="1872208"/>
          </a:xfrm>
          <a:custGeom>
            <a:avLst/>
            <a:gdLst/>
            <a:ahLst/>
            <a:cxnLst/>
            <a:rect l="l" t="t" r="r" b="b"/>
            <a:pathLst>
              <a:path w="2270760" h="2196465">
                <a:moveTo>
                  <a:pt x="1616786" y="1317193"/>
                </a:moveTo>
                <a:lnTo>
                  <a:pt x="670140" y="1053668"/>
                </a:lnTo>
                <a:lnTo>
                  <a:pt x="670140" y="347599"/>
                </a:lnTo>
                <a:lnTo>
                  <a:pt x="1616786" y="84074"/>
                </a:lnTo>
                <a:lnTo>
                  <a:pt x="1616786" y="1317193"/>
                </a:lnTo>
                <a:close/>
              </a:path>
              <a:path w="2270760" h="2196465">
                <a:moveTo>
                  <a:pt x="600913" y="1056513"/>
                </a:moveTo>
                <a:lnTo>
                  <a:pt x="100152" y="1056513"/>
                </a:lnTo>
                <a:lnTo>
                  <a:pt x="61170" y="1048643"/>
                </a:lnTo>
                <a:lnTo>
                  <a:pt x="29335" y="1027182"/>
                </a:lnTo>
                <a:lnTo>
                  <a:pt x="7871" y="995348"/>
                </a:lnTo>
                <a:lnTo>
                  <a:pt x="0" y="956360"/>
                </a:lnTo>
                <a:lnTo>
                  <a:pt x="0" y="444906"/>
                </a:lnTo>
                <a:lnTo>
                  <a:pt x="7871" y="405924"/>
                </a:lnTo>
                <a:lnTo>
                  <a:pt x="29335" y="374089"/>
                </a:lnTo>
                <a:lnTo>
                  <a:pt x="61170" y="352625"/>
                </a:lnTo>
                <a:lnTo>
                  <a:pt x="100152" y="344754"/>
                </a:lnTo>
                <a:lnTo>
                  <a:pt x="600913" y="344754"/>
                </a:lnTo>
                <a:lnTo>
                  <a:pt x="600913" y="1056513"/>
                </a:lnTo>
                <a:close/>
              </a:path>
              <a:path w="2270760" h="2196465">
                <a:moveTo>
                  <a:pt x="580220" y="2196182"/>
                </a:moveTo>
                <a:lnTo>
                  <a:pt x="541342" y="2182806"/>
                </a:lnTo>
                <a:lnTo>
                  <a:pt x="510319" y="2155828"/>
                </a:lnTo>
                <a:lnTo>
                  <a:pt x="491375" y="2117686"/>
                </a:lnTo>
                <a:lnTo>
                  <a:pt x="297713" y="1394917"/>
                </a:lnTo>
                <a:lnTo>
                  <a:pt x="269254" y="1386098"/>
                </a:lnTo>
                <a:lnTo>
                  <a:pt x="244555" y="1369696"/>
                </a:lnTo>
                <a:lnTo>
                  <a:pt x="225227" y="1346705"/>
                </a:lnTo>
                <a:lnTo>
                  <a:pt x="212877" y="1318120"/>
                </a:lnTo>
                <a:lnTo>
                  <a:pt x="160845" y="1123937"/>
                </a:lnTo>
                <a:lnTo>
                  <a:pt x="598525" y="1123937"/>
                </a:lnTo>
                <a:lnTo>
                  <a:pt x="621233" y="1208709"/>
                </a:lnTo>
                <a:lnTo>
                  <a:pt x="624849" y="1234373"/>
                </a:lnTo>
                <a:lnTo>
                  <a:pt x="622168" y="1259219"/>
                </a:lnTo>
                <a:lnTo>
                  <a:pt x="613584" y="1282210"/>
                </a:lnTo>
                <a:lnTo>
                  <a:pt x="599490" y="1302308"/>
                </a:lnTo>
                <a:lnTo>
                  <a:pt x="796099" y="2036025"/>
                </a:lnTo>
                <a:lnTo>
                  <a:pt x="798761" y="2078536"/>
                </a:lnTo>
                <a:lnTo>
                  <a:pt x="785380" y="2117415"/>
                </a:lnTo>
                <a:lnTo>
                  <a:pt x="758398" y="2148438"/>
                </a:lnTo>
                <a:lnTo>
                  <a:pt x="720255" y="2167382"/>
                </a:lnTo>
                <a:lnTo>
                  <a:pt x="622731" y="2193518"/>
                </a:lnTo>
                <a:lnTo>
                  <a:pt x="580220" y="2196182"/>
                </a:lnTo>
                <a:close/>
              </a:path>
              <a:path w="2270760" h="2196465">
                <a:moveTo>
                  <a:pt x="2021827" y="973505"/>
                </a:moveTo>
                <a:lnTo>
                  <a:pt x="2016785" y="469074"/>
                </a:lnTo>
                <a:lnTo>
                  <a:pt x="2062001" y="472876"/>
                </a:lnTo>
                <a:lnTo>
                  <a:pt x="2104616" y="484299"/>
                </a:lnTo>
                <a:lnTo>
                  <a:pt x="2143919" y="502642"/>
                </a:lnTo>
                <a:lnTo>
                  <a:pt x="2179199" y="527203"/>
                </a:lnTo>
                <a:lnTo>
                  <a:pt x="2209743" y="557284"/>
                </a:lnTo>
                <a:lnTo>
                  <a:pt x="2234841" y="592182"/>
                </a:lnTo>
                <a:lnTo>
                  <a:pt x="2253781" y="631198"/>
                </a:lnTo>
                <a:lnTo>
                  <a:pt x="2265851" y="673632"/>
                </a:lnTo>
                <a:lnTo>
                  <a:pt x="2270340" y="718781"/>
                </a:lnTo>
                <a:lnTo>
                  <a:pt x="2266753" y="764015"/>
                </a:lnTo>
                <a:lnTo>
                  <a:pt x="2255532" y="806684"/>
                </a:lnTo>
                <a:lnTo>
                  <a:pt x="2237376" y="846072"/>
                </a:lnTo>
                <a:lnTo>
                  <a:pt x="2212981" y="881465"/>
                </a:lnTo>
                <a:lnTo>
                  <a:pt x="2183044" y="912149"/>
                </a:lnTo>
                <a:lnTo>
                  <a:pt x="2148263" y="937410"/>
                </a:lnTo>
                <a:lnTo>
                  <a:pt x="2109335" y="956532"/>
                </a:lnTo>
                <a:lnTo>
                  <a:pt x="2066957" y="968802"/>
                </a:lnTo>
                <a:lnTo>
                  <a:pt x="2021827" y="973505"/>
                </a:lnTo>
                <a:close/>
              </a:path>
              <a:path w="2270760" h="2196465">
                <a:moveTo>
                  <a:pt x="1889429" y="1401267"/>
                </a:moveTo>
                <a:lnTo>
                  <a:pt x="1742732" y="1401267"/>
                </a:lnTo>
                <a:lnTo>
                  <a:pt x="1720659" y="1396811"/>
                </a:lnTo>
                <a:lnTo>
                  <a:pt x="1702635" y="1384658"/>
                </a:lnTo>
                <a:lnTo>
                  <a:pt x="1690482" y="1366634"/>
                </a:lnTo>
                <a:lnTo>
                  <a:pt x="1686026" y="1344561"/>
                </a:lnTo>
                <a:lnTo>
                  <a:pt x="1686026" y="56705"/>
                </a:lnTo>
                <a:lnTo>
                  <a:pt x="1690482" y="34632"/>
                </a:lnTo>
                <a:lnTo>
                  <a:pt x="1702635" y="16608"/>
                </a:lnTo>
                <a:lnTo>
                  <a:pt x="1720659" y="4456"/>
                </a:lnTo>
                <a:lnTo>
                  <a:pt x="1742732" y="0"/>
                </a:lnTo>
                <a:lnTo>
                  <a:pt x="1889429" y="0"/>
                </a:lnTo>
                <a:lnTo>
                  <a:pt x="1911502" y="4456"/>
                </a:lnTo>
                <a:lnTo>
                  <a:pt x="1929526" y="16608"/>
                </a:lnTo>
                <a:lnTo>
                  <a:pt x="1941679" y="34632"/>
                </a:lnTo>
                <a:lnTo>
                  <a:pt x="1946135" y="56705"/>
                </a:lnTo>
                <a:lnTo>
                  <a:pt x="1946135" y="1344561"/>
                </a:lnTo>
                <a:lnTo>
                  <a:pt x="1941679" y="1366634"/>
                </a:lnTo>
                <a:lnTo>
                  <a:pt x="1929526" y="1384658"/>
                </a:lnTo>
                <a:lnTo>
                  <a:pt x="1911502" y="1396811"/>
                </a:lnTo>
                <a:lnTo>
                  <a:pt x="1889429" y="1401267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3707904" y="1347614"/>
            <a:ext cx="41764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Pastikan saat mengumpulkan Tugas Akhir tercetak</a:t>
            </a:r>
            <a:r>
              <a:rPr lang="en-US" dirty="0" smtClean="0"/>
              <a:t>, </a:t>
            </a:r>
            <a:r>
              <a:rPr lang="id-ID" dirty="0" smtClean="0"/>
              <a:t>sudah lolos review upload TA ke digilib, dengan bukti lolos review unggah mandiri.</a:t>
            </a:r>
          </a:p>
          <a:p>
            <a:endParaRPr lang="id-ID" dirty="0"/>
          </a:p>
          <a:p>
            <a:r>
              <a:rPr lang="id-ID" dirty="0" smtClean="0"/>
              <a:t>Contoh bukti link lolos review uggah mandiri </a:t>
            </a:r>
            <a:r>
              <a:rPr lang="en-US" dirty="0" smtClean="0"/>
              <a:t>:</a:t>
            </a:r>
            <a:endParaRPr lang="id-ID" dirty="0" smtClean="0"/>
          </a:p>
          <a:p>
            <a:r>
              <a:rPr lang="id-ID" dirty="0" smtClean="0">
                <a:solidFill>
                  <a:srgbClr val="0070C0"/>
                </a:solidFill>
              </a:rPr>
              <a:t>https://digilib.isi.ac.id/21362/</a:t>
            </a:r>
            <a:endParaRPr lang="en-US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9628" y="339000"/>
            <a:ext cx="3379470" cy="45148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20" dirty="0">
                <a:solidFill>
                  <a:srgbClr val="000000"/>
                </a:solidFill>
              </a:rPr>
              <a:t>Kontak</a:t>
            </a:r>
            <a:r>
              <a:rPr sz="2800" spc="-30" dirty="0">
                <a:solidFill>
                  <a:srgbClr val="000000"/>
                </a:solidFill>
              </a:rPr>
              <a:t> </a:t>
            </a:r>
            <a:r>
              <a:rPr sz="2800" spc="-20" dirty="0">
                <a:solidFill>
                  <a:srgbClr val="000000"/>
                </a:solidFill>
              </a:rPr>
              <a:t>Person</a:t>
            </a:r>
            <a:r>
              <a:rPr sz="2800" spc="-25" dirty="0">
                <a:solidFill>
                  <a:srgbClr val="000000"/>
                </a:solidFill>
              </a:rPr>
              <a:t> </a:t>
            </a:r>
            <a:r>
              <a:rPr sz="2800" spc="-20" dirty="0">
                <a:solidFill>
                  <a:srgbClr val="000000"/>
                </a:solidFill>
              </a:rPr>
              <a:t>Petugas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611560" y="1081811"/>
            <a:ext cx="8352928" cy="30591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023870" indent="-286385">
              <a:lnSpc>
                <a:spcPct val="100000"/>
              </a:lnSpc>
              <a:buFont typeface="Arial MT"/>
              <a:buChar char="•"/>
              <a:tabLst>
                <a:tab pos="3023870" algn="l"/>
                <a:tab pos="3024505" algn="l"/>
              </a:tabLst>
            </a:pPr>
            <a:r>
              <a:rPr sz="1600" spc="-15" dirty="0" err="1">
                <a:latin typeface="Calibri" panose="020F0502020204030204"/>
                <a:cs typeface="Calibri" panose="020F0502020204030204"/>
              </a:rPr>
              <a:t>Layanan</a:t>
            </a:r>
            <a:r>
              <a:rPr sz="16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sz="1600" b="1" spc="-10" dirty="0" err="1" smtClean="0">
                <a:latin typeface="Calibri" panose="020F0502020204030204"/>
                <a:cs typeface="Calibri" panose="020F0502020204030204"/>
              </a:rPr>
              <a:t>A</a:t>
            </a:r>
            <a:r>
              <a:rPr sz="1600" b="1" spc="-10" dirty="0" err="1" smtClean="0">
                <a:latin typeface="Calibri" panose="020F0502020204030204"/>
                <a:cs typeface="Calibri" panose="020F0502020204030204"/>
              </a:rPr>
              <a:t>ktivasi</a:t>
            </a:r>
            <a:r>
              <a:rPr sz="1600" b="1" spc="-5" dirty="0" smtClean="0">
                <a:latin typeface="Calibri" panose="020F0502020204030204"/>
                <a:cs typeface="Calibri" panose="020F0502020204030204"/>
              </a:rPr>
              <a:t> </a:t>
            </a:r>
            <a:r>
              <a:rPr lang="en-GB" sz="1600" b="1" spc="-5" dirty="0" err="1" smtClean="0">
                <a:latin typeface="Calibri" panose="020F0502020204030204"/>
                <a:cs typeface="Calibri" panose="020F0502020204030204"/>
              </a:rPr>
              <a:t>akun</a:t>
            </a:r>
            <a:r>
              <a:rPr lang="en-GB" sz="1600" b="1" spc="-5" dirty="0" smtClean="0">
                <a:latin typeface="Calibri" panose="020F0502020204030204"/>
                <a:cs typeface="Calibri" panose="020F0502020204030204"/>
              </a:rPr>
              <a:t> </a:t>
            </a:r>
            <a:r>
              <a:rPr sz="1600" b="1" spc="-10" dirty="0" err="1" smtClean="0">
                <a:latin typeface="Calibri" panose="020F0502020204030204"/>
                <a:cs typeface="Calibri" panose="020F0502020204030204"/>
              </a:rPr>
              <a:t>unggah</a:t>
            </a:r>
            <a:r>
              <a:rPr sz="1600" b="1" dirty="0" smtClean="0">
                <a:latin typeface="Calibri" panose="020F0502020204030204"/>
                <a:cs typeface="Calibri" panose="020F0502020204030204"/>
              </a:rPr>
              <a:t> </a:t>
            </a:r>
            <a:r>
              <a:rPr sz="1600" b="1" spc="-5" dirty="0">
                <a:latin typeface="Calibri" panose="020F0502020204030204"/>
                <a:cs typeface="Calibri" panose="020F0502020204030204"/>
              </a:rPr>
              <a:t>mandiri</a:t>
            </a:r>
            <a:r>
              <a:rPr sz="1600" spc="-5" dirty="0">
                <a:latin typeface="Calibri" panose="020F0502020204030204"/>
                <a:cs typeface="Calibri" panose="020F0502020204030204"/>
              </a:rPr>
              <a:t>:</a:t>
            </a:r>
            <a:endParaRPr sz="1600" dirty="0">
              <a:latin typeface="Calibri" panose="020F0502020204030204"/>
              <a:cs typeface="Calibri" panose="020F0502020204030204"/>
            </a:endParaRPr>
          </a:p>
          <a:p>
            <a:pPr marL="3023870"/>
            <a:r>
              <a:rPr lang="en-ID" sz="1600" spc="-5" dirty="0">
                <a:latin typeface="Calibri" panose="020F0502020204030204"/>
                <a:cs typeface="Calibri" panose="020F0502020204030204"/>
              </a:rPr>
              <a:t>0898 8494 946 </a:t>
            </a:r>
            <a:r>
              <a:rPr lang="en-ID" sz="160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ID" sz="1600" spc="-15" dirty="0" smtClean="0">
                <a:latin typeface="Calibri" panose="020F0502020204030204"/>
                <a:cs typeface="Calibri" panose="020F0502020204030204"/>
              </a:rPr>
              <a:t>(</a:t>
            </a:r>
            <a:r>
              <a:rPr lang="en-ID" sz="1600" spc="-15" dirty="0" err="1" smtClean="0">
                <a:latin typeface="Calibri" panose="020F0502020204030204"/>
                <a:cs typeface="Calibri" panose="020F0502020204030204"/>
              </a:rPr>
              <a:t>Bpk</a:t>
            </a:r>
            <a:r>
              <a:rPr lang="en-ID" sz="1600" spc="-5" dirty="0" smtClean="0">
                <a:latin typeface="Calibri" panose="020F0502020204030204"/>
                <a:cs typeface="Calibri" panose="020F0502020204030204"/>
              </a:rPr>
              <a:t> </a:t>
            </a:r>
            <a:r>
              <a:rPr lang="en-ID" sz="1600" spc="-5" dirty="0" err="1">
                <a:latin typeface="Calibri" panose="020F0502020204030204"/>
                <a:cs typeface="Calibri" panose="020F0502020204030204"/>
              </a:rPr>
              <a:t>Iyut Nur Cahyadi</a:t>
            </a:r>
            <a:r>
              <a:rPr lang="en-ID" sz="1600" spc="-5" dirty="0">
                <a:latin typeface="Calibri" panose="020F0502020204030204"/>
                <a:cs typeface="Calibri" panose="020F0502020204030204"/>
              </a:rPr>
              <a:t>)</a:t>
            </a:r>
            <a:r>
              <a:rPr lang="en-ID" sz="160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5" dirty="0">
                <a:latin typeface="Calibri" panose="020F0502020204030204"/>
                <a:cs typeface="Calibri" panose="020F0502020204030204"/>
              </a:rPr>
              <a:t>&amp;</a:t>
            </a:r>
            <a:r>
              <a:rPr sz="1600" spc="5" dirty="0">
                <a:latin typeface="Calibri" panose="020F0502020204030204"/>
                <a:cs typeface="Calibri" panose="020F0502020204030204"/>
              </a:rPr>
              <a:t> </a:t>
            </a:r>
            <a:endParaRPr lang="en-US" sz="1600" spc="5" dirty="0">
              <a:latin typeface="Calibri" panose="020F0502020204030204"/>
              <a:cs typeface="Calibri" panose="020F0502020204030204"/>
            </a:endParaRPr>
          </a:p>
          <a:p>
            <a:pPr marL="3023870"/>
            <a:r>
              <a:rPr lang="en-ID" sz="1600" spc="-5" dirty="0">
                <a:latin typeface="Calibri" panose="020F0502020204030204"/>
                <a:cs typeface="Calibri" panose="020F0502020204030204"/>
              </a:rPr>
              <a:t>0852 2700 9819 </a:t>
            </a:r>
            <a:r>
              <a:rPr lang="en-ID" sz="1600" spc="-15" dirty="0" smtClean="0">
                <a:latin typeface="Calibri" panose="020F0502020204030204"/>
                <a:cs typeface="Calibri" panose="020F0502020204030204"/>
              </a:rPr>
              <a:t>(</a:t>
            </a:r>
            <a:r>
              <a:rPr lang="en-ID" sz="1600" spc="-15" dirty="0" err="1" smtClean="0">
                <a:latin typeface="Calibri" panose="020F0502020204030204"/>
                <a:cs typeface="Calibri" panose="020F0502020204030204"/>
              </a:rPr>
              <a:t>Bpk</a:t>
            </a:r>
            <a:r>
              <a:rPr lang="en-ID" sz="1600" spc="-15" dirty="0" smtClean="0">
                <a:latin typeface="Calibri" panose="020F0502020204030204"/>
                <a:cs typeface="Calibri" panose="020F0502020204030204"/>
              </a:rPr>
              <a:t> </a:t>
            </a:r>
            <a:r>
              <a:rPr lang="en-ID" sz="1600" spc="-5" dirty="0" smtClean="0">
                <a:latin typeface="Calibri" panose="020F0502020204030204"/>
                <a:cs typeface="Calibri" panose="020F0502020204030204"/>
              </a:rPr>
              <a:t>Jody</a:t>
            </a:r>
            <a:r>
              <a:rPr lang="id-ID" sz="1600" spc="-5" dirty="0" smtClean="0">
                <a:latin typeface="Calibri" panose="020F0502020204030204"/>
                <a:cs typeface="Calibri" panose="020F0502020204030204"/>
              </a:rPr>
              <a:t> Santoso</a:t>
            </a:r>
            <a:r>
              <a:rPr lang="en-ID" sz="1600" spc="-5" dirty="0" smtClean="0">
                <a:latin typeface="Calibri" panose="020F0502020204030204"/>
                <a:cs typeface="Calibri" panose="020F0502020204030204"/>
              </a:rPr>
              <a:t>) </a:t>
            </a:r>
            <a:endParaRPr lang="en-US" sz="1600" spc="5" dirty="0">
              <a:latin typeface="Calibri" panose="020F0502020204030204"/>
              <a:cs typeface="Calibri" panose="020F0502020204030204"/>
            </a:endParaRPr>
          </a:p>
          <a:p>
            <a:pPr marL="3023870" marR="2061845" indent="-285750">
              <a:lnSpc>
                <a:spcPct val="100000"/>
              </a:lnSpc>
              <a:buFont typeface="Arial MT"/>
              <a:buChar char="•"/>
              <a:tabLst>
                <a:tab pos="3023870" algn="l"/>
                <a:tab pos="3024505" algn="l"/>
              </a:tabLst>
            </a:pPr>
            <a:r>
              <a:rPr sz="1600" spc="-15" dirty="0" err="1">
                <a:latin typeface="Calibri" panose="020F0502020204030204"/>
                <a:cs typeface="Calibri" panose="020F0502020204030204"/>
              </a:rPr>
              <a:t>Layanan</a:t>
            </a:r>
            <a:r>
              <a:rPr sz="16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spc="-15" dirty="0">
                <a:latin typeface="Calibri" panose="020F0502020204030204"/>
                <a:cs typeface="Calibri" panose="020F0502020204030204"/>
              </a:rPr>
              <a:t>Penyerahan </a:t>
            </a:r>
            <a:r>
              <a:rPr sz="1600" b="1" spc="-70" dirty="0">
                <a:latin typeface="Calibri" panose="020F0502020204030204"/>
                <a:cs typeface="Calibri" panose="020F0502020204030204"/>
              </a:rPr>
              <a:t>TA</a:t>
            </a:r>
            <a:r>
              <a:rPr sz="1600" b="1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sz="1600" b="1" spc="-15" dirty="0" err="1" smtClean="0">
                <a:latin typeface="Calibri" panose="020F0502020204030204"/>
                <a:cs typeface="Calibri" panose="020F0502020204030204"/>
              </a:rPr>
              <a:t>tercetak</a:t>
            </a:r>
            <a:r>
              <a:rPr sz="1600" spc="-5" dirty="0" smtClean="0">
                <a:latin typeface="Calibri" panose="020F0502020204030204"/>
                <a:cs typeface="Calibri" panose="020F0502020204030204"/>
              </a:rPr>
              <a:t>: </a:t>
            </a:r>
            <a:r>
              <a:rPr sz="1600" spc="-350" dirty="0" smtClean="0">
                <a:latin typeface="Calibri" panose="020F0502020204030204"/>
                <a:cs typeface="Calibri" panose="020F0502020204030204"/>
              </a:rPr>
              <a:t> </a:t>
            </a:r>
            <a:r>
              <a:rPr sz="1600" spc="-5" dirty="0">
                <a:latin typeface="Calibri" panose="020F0502020204030204"/>
                <a:cs typeface="Calibri" panose="020F0502020204030204"/>
              </a:rPr>
              <a:t>0819</a:t>
            </a:r>
            <a:r>
              <a:rPr lang="en-ID" sz="16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5" dirty="0" smtClean="0">
                <a:latin typeface="Calibri" panose="020F0502020204030204"/>
                <a:cs typeface="Calibri" panose="020F0502020204030204"/>
              </a:rPr>
              <a:t>0400</a:t>
            </a:r>
            <a:r>
              <a:rPr lang="en-ID" sz="1600" spc="-5" dirty="0" smtClean="0">
                <a:latin typeface="Calibri" panose="020F0502020204030204"/>
                <a:cs typeface="Calibri" panose="020F0502020204030204"/>
              </a:rPr>
              <a:t> </a:t>
            </a:r>
            <a:r>
              <a:rPr sz="1600" spc="-5" dirty="0">
                <a:latin typeface="Calibri" panose="020F0502020204030204"/>
                <a:cs typeface="Calibri" panose="020F0502020204030204"/>
              </a:rPr>
              <a:t>3010</a:t>
            </a:r>
            <a:r>
              <a:rPr sz="16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5" dirty="0">
                <a:latin typeface="Calibri" panose="020F0502020204030204"/>
                <a:cs typeface="Calibri" panose="020F0502020204030204"/>
              </a:rPr>
              <a:t>(</a:t>
            </a:r>
            <a:r>
              <a:rPr lang="en-ID" sz="1600" spc="-5" dirty="0">
                <a:latin typeface="Calibri" panose="020F0502020204030204"/>
                <a:cs typeface="Calibri" panose="020F0502020204030204"/>
              </a:rPr>
              <a:t>Ib</a:t>
            </a:r>
            <a:r>
              <a:rPr sz="1600" spc="-5" dirty="0">
                <a:latin typeface="Calibri" panose="020F0502020204030204"/>
                <a:cs typeface="Calibri" panose="020F0502020204030204"/>
              </a:rPr>
              <a:t>u</a:t>
            </a:r>
            <a:r>
              <a:rPr sz="16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GB" sz="1600" spc="-15" dirty="0" err="1" smtClean="0">
                <a:latin typeface="Calibri" panose="020F0502020204030204"/>
                <a:cs typeface="Calibri" panose="020F0502020204030204"/>
              </a:rPr>
              <a:t>Sugeng</a:t>
            </a:r>
            <a:r>
              <a:rPr lang="en-GB" sz="1600" spc="-15" dirty="0" smtClean="0">
                <a:latin typeface="Calibri" panose="020F0502020204030204"/>
                <a:cs typeface="Calibri" panose="020F0502020204030204"/>
              </a:rPr>
              <a:t> </a:t>
            </a:r>
            <a:r>
              <a:rPr lang="en-GB" sz="1600" spc="-15" dirty="0" err="1" smtClean="0">
                <a:latin typeface="Calibri" panose="020F0502020204030204"/>
                <a:cs typeface="Calibri" panose="020F0502020204030204"/>
              </a:rPr>
              <a:t>Wahyuntini</a:t>
            </a:r>
            <a:r>
              <a:rPr sz="1600" spc="-15" dirty="0" smtClean="0">
                <a:latin typeface="Calibri" panose="020F0502020204030204"/>
                <a:cs typeface="Calibri" panose="020F0502020204030204"/>
              </a:rPr>
              <a:t>)</a:t>
            </a:r>
            <a:endParaRPr sz="1600" dirty="0">
              <a:latin typeface="Calibri" panose="020F0502020204030204"/>
              <a:cs typeface="Calibri" panose="020F0502020204030204"/>
            </a:endParaRPr>
          </a:p>
          <a:p>
            <a:pPr marL="3023870" marR="2037080" indent="-285750">
              <a:lnSpc>
                <a:spcPct val="100000"/>
              </a:lnSpc>
              <a:buFont typeface="Arial MT"/>
              <a:buChar char="•"/>
              <a:tabLst>
                <a:tab pos="3023870" algn="l"/>
                <a:tab pos="3024505" algn="l"/>
              </a:tabLst>
            </a:pPr>
            <a:r>
              <a:rPr sz="1600" spc="-15" dirty="0" err="1">
                <a:latin typeface="Calibri" panose="020F0502020204030204"/>
                <a:cs typeface="Calibri" panose="020F0502020204030204"/>
              </a:rPr>
              <a:t>Layanan</a:t>
            </a:r>
            <a:r>
              <a:rPr sz="16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spc="-5" dirty="0">
                <a:latin typeface="Calibri" panose="020F0502020204030204"/>
                <a:cs typeface="Calibri" panose="020F0502020204030204"/>
              </a:rPr>
              <a:t>Bebas</a:t>
            </a:r>
            <a:r>
              <a:rPr sz="1600" b="1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spc="-5" dirty="0">
                <a:latin typeface="Calibri" panose="020F0502020204030204"/>
                <a:cs typeface="Calibri" panose="020F0502020204030204"/>
              </a:rPr>
              <a:t>Pinjam</a:t>
            </a:r>
            <a:r>
              <a:rPr sz="1600" spc="-5" dirty="0">
                <a:latin typeface="Calibri" panose="020F0502020204030204"/>
                <a:cs typeface="Calibri" panose="020F0502020204030204"/>
              </a:rPr>
              <a:t>: </a:t>
            </a:r>
            <a:r>
              <a:rPr sz="1600" dirty="0">
                <a:latin typeface="Calibri" panose="020F0502020204030204"/>
                <a:cs typeface="Calibri" panose="020F0502020204030204"/>
              </a:rPr>
              <a:t> </a:t>
            </a:r>
            <a:endParaRPr lang="en-US" sz="1600" dirty="0" smtClean="0">
              <a:latin typeface="Calibri" panose="020F0502020204030204"/>
              <a:cs typeface="Calibri" panose="020F0502020204030204"/>
            </a:endParaRPr>
          </a:p>
          <a:p>
            <a:pPr marL="3023870" marR="2037080" indent="-285750">
              <a:lnSpc>
                <a:spcPct val="100000"/>
              </a:lnSpc>
              <a:tabLst>
                <a:tab pos="3023870" algn="l"/>
                <a:tab pos="3024505" algn="l"/>
              </a:tabLst>
            </a:pPr>
            <a:r>
              <a:rPr lang="en-US" sz="1600" spc="-5" dirty="0" smtClean="0">
                <a:latin typeface="Calibri" panose="020F0502020204030204"/>
                <a:cs typeface="Calibri" panose="020F0502020204030204"/>
              </a:rPr>
              <a:t>	</a:t>
            </a:r>
            <a:r>
              <a:rPr sz="1600" spc="-5" dirty="0" smtClean="0">
                <a:latin typeface="Calibri" panose="020F0502020204030204"/>
                <a:cs typeface="Calibri" panose="020F0502020204030204"/>
              </a:rPr>
              <a:t>089606967323</a:t>
            </a:r>
            <a:r>
              <a:rPr sz="1600" spc="-25" dirty="0" smtClean="0">
                <a:latin typeface="Calibri" panose="020F0502020204030204"/>
                <a:cs typeface="Calibri" panose="020F0502020204030204"/>
              </a:rPr>
              <a:t> </a:t>
            </a:r>
            <a:r>
              <a:rPr sz="1600" spc="-5" dirty="0">
                <a:latin typeface="Calibri" panose="020F0502020204030204"/>
                <a:cs typeface="Calibri" panose="020F0502020204030204"/>
              </a:rPr>
              <a:t>(</a:t>
            </a:r>
            <a:r>
              <a:rPr lang="en-ID" sz="1600" spc="-5" dirty="0">
                <a:latin typeface="Calibri" panose="020F0502020204030204"/>
                <a:cs typeface="Calibri" panose="020F0502020204030204"/>
              </a:rPr>
              <a:t>Ib</a:t>
            </a:r>
            <a:r>
              <a:rPr sz="1600" spc="-5" dirty="0">
                <a:latin typeface="Calibri" panose="020F0502020204030204"/>
                <a:cs typeface="Calibri" panose="020F0502020204030204"/>
              </a:rPr>
              <a:t>u</a:t>
            </a:r>
            <a:r>
              <a:rPr sz="16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ID" sz="1600" spc="-25" dirty="0">
                <a:latin typeface="Calibri" panose="020F0502020204030204"/>
                <a:cs typeface="Calibri" panose="020F0502020204030204"/>
              </a:rPr>
              <a:t>Sri </a:t>
            </a:r>
            <a:r>
              <a:rPr sz="1600" spc="-5" dirty="0" err="1">
                <a:latin typeface="Calibri" panose="020F0502020204030204"/>
                <a:cs typeface="Calibri" panose="020F0502020204030204"/>
              </a:rPr>
              <a:t>Endarti</a:t>
            </a:r>
            <a:r>
              <a:rPr sz="1600" spc="-5" dirty="0">
                <a:latin typeface="Calibri" panose="020F0502020204030204"/>
                <a:cs typeface="Calibri" panose="020F0502020204030204"/>
              </a:rPr>
              <a:t>)</a:t>
            </a:r>
            <a:r>
              <a:rPr lang="en-US" sz="1600" spc="-5" dirty="0">
                <a:latin typeface="Calibri" panose="020F0502020204030204"/>
                <a:cs typeface="Calibri" panose="020F0502020204030204"/>
              </a:rPr>
              <a:t> &amp; </a:t>
            </a:r>
            <a:endParaRPr lang="en-US" sz="1600" spc="-5" dirty="0" smtClean="0">
              <a:latin typeface="Calibri" panose="020F0502020204030204"/>
              <a:cs typeface="Calibri" panose="020F0502020204030204"/>
            </a:endParaRPr>
          </a:p>
          <a:p>
            <a:pPr marL="3023870" marR="2037080" indent="-285750">
              <a:lnSpc>
                <a:spcPct val="100000"/>
              </a:lnSpc>
              <a:tabLst>
                <a:tab pos="3023870" algn="l"/>
                <a:tab pos="3024505" algn="l"/>
              </a:tabLst>
            </a:pPr>
            <a:r>
              <a:rPr lang="en-US" sz="1600" spc="-5" dirty="0" smtClean="0">
                <a:latin typeface="Calibri" panose="020F0502020204030204"/>
                <a:cs typeface="Calibri" panose="020F0502020204030204"/>
              </a:rPr>
              <a:t>	</a:t>
            </a:r>
            <a:r>
              <a:rPr lang="id-ID" sz="1600" spc="-5" dirty="0" smtClean="0">
                <a:latin typeface="Calibri" panose="020F0502020204030204"/>
                <a:cs typeface="Calibri" panose="020F0502020204030204"/>
              </a:rPr>
              <a:t>0852</a:t>
            </a:r>
            <a:r>
              <a:rPr lang="en-ID" altLang="id-ID" sz="1600" spc="-5" dirty="0" smtClean="0">
                <a:latin typeface="Calibri" panose="020F0502020204030204"/>
                <a:cs typeface="Calibri" panose="020F0502020204030204"/>
              </a:rPr>
              <a:t> </a:t>
            </a:r>
            <a:r>
              <a:rPr lang="id-ID" sz="1600" spc="-5" dirty="0" smtClean="0">
                <a:latin typeface="Calibri" panose="020F0502020204030204"/>
                <a:cs typeface="Calibri" panose="020F0502020204030204"/>
              </a:rPr>
              <a:t>2810</a:t>
            </a:r>
            <a:r>
              <a:rPr lang="en-ID" altLang="id-ID" sz="1600" spc="-5" dirty="0" smtClean="0">
                <a:latin typeface="Calibri" panose="020F0502020204030204"/>
                <a:cs typeface="Calibri" panose="020F0502020204030204"/>
              </a:rPr>
              <a:t> </a:t>
            </a:r>
            <a:r>
              <a:rPr lang="id-ID" sz="1600" spc="-5" dirty="0" smtClean="0">
                <a:latin typeface="Calibri" panose="020F0502020204030204"/>
                <a:cs typeface="Calibri" panose="020F0502020204030204"/>
              </a:rPr>
              <a:t>8501</a:t>
            </a:r>
            <a:r>
              <a:rPr lang="en-US" sz="1600" spc="-5" dirty="0" smtClean="0">
                <a:latin typeface="Calibri" panose="020F0502020204030204"/>
                <a:cs typeface="Calibri" panose="020F0502020204030204"/>
              </a:rPr>
              <a:t> </a:t>
            </a:r>
            <a:r>
              <a:rPr lang="en-US" sz="1600" spc="-5" dirty="0">
                <a:latin typeface="Calibri" panose="020F0502020204030204"/>
                <a:cs typeface="Calibri" panose="020F0502020204030204"/>
              </a:rPr>
              <a:t>(</a:t>
            </a:r>
            <a:r>
              <a:rPr lang="en-ID" altLang="en-US" sz="1600" spc="-5" dirty="0">
                <a:latin typeface="Calibri" panose="020F0502020204030204"/>
                <a:cs typeface="Calibri" panose="020F0502020204030204"/>
              </a:rPr>
              <a:t>Ibu</a:t>
            </a:r>
            <a:r>
              <a:rPr lang="en-US" sz="16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lang="id-ID" sz="1600" spc="-5" dirty="0" smtClean="0">
                <a:latin typeface="Calibri" panose="020F0502020204030204"/>
                <a:cs typeface="Calibri" panose="020F0502020204030204"/>
              </a:rPr>
              <a:t>Isti</a:t>
            </a:r>
            <a:r>
              <a:rPr lang="en-ID" altLang="id-ID" sz="1600" spc="-5" dirty="0" smtClean="0">
                <a:latin typeface="Calibri" panose="020F0502020204030204"/>
                <a:cs typeface="Calibri" panose="020F0502020204030204"/>
              </a:rPr>
              <a:t> Suratmi</a:t>
            </a:r>
            <a:r>
              <a:rPr lang="en-US" sz="1600" spc="-5" dirty="0" smtClean="0">
                <a:latin typeface="Calibri" panose="020F0502020204030204"/>
                <a:cs typeface="Calibri" panose="020F0502020204030204"/>
              </a:rPr>
              <a:t>)</a:t>
            </a:r>
            <a:endParaRPr sz="1600" dirty="0">
              <a:latin typeface="Calibri" panose="020F0502020204030204"/>
              <a:cs typeface="Calibri" panose="020F0502020204030204"/>
            </a:endParaRPr>
          </a:p>
          <a:p>
            <a:pPr marL="3023870" marR="617855" indent="-285750">
              <a:lnSpc>
                <a:spcPct val="100000"/>
              </a:lnSpc>
              <a:buFont typeface="Arial MT"/>
              <a:buChar char="•"/>
              <a:tabLst>
                <a:tab pos="3023870" algn="l"/>
                <a:tab pos="3024505" algn="l"/>
              </a:tabLst>
            </a:pPr>
            <a:r>
              <a:rPr sz="1600" spc="-15" dirty="0">
                <a:latin typeface="Calibri" panose="020F0502020204030204"/>
                <a:cs typeface="Calibri" panose="020F0502020204030204"/>
              </a:rPr>
              <a:t>Layanan</a:t>
            </a:r>
            <a:r>
              <a:rPr sz="16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spc="-15" dirty="0">
                <a:latin typeface="Calibri" panose="020F0502020204030204"/>
                <a:cs typeface="Calibri" panose="020F0502020204030204"/>
              </a:rPr>
              <a:t>Perpustakaan</a:t>
            </a:r>
            <a:r>
              <a:rPr sz="1600" b="1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spc="-10" dirty="0">
                <a:latin typeface="Calibri" panose="020F0502020204030204"/>
                <a:cs typeface="Calibri" panose="020F0502020204030204"/>
              </a:rPr>
              <a:t>Pascasarjana</a:t>
            </a:r>
            <a:r>
              <a:rPr sz="1600" spc="-10" dirty="0">
                <a:latin typeface="Calibri" panose="020F0502020204030204"/>
                <a:cs typeface="Calibri" panose="020F0502020204030204"/>
              </a:rPr>
              <a:t>: </a:t>
            </a:r>
            <a:r>
              <a:rPr sz="1600" spc="-5" dirty="0">
                <a:latin typeface="Calibri" panose="020F0502020204030204"/>
                <a:cs typeface="Calibri" panose="020F0502020204030204"/>
              </a:rPr>
              <a:t> </a:t>
            </a:r>
            <a:endParaRPr lang="en-US" sz="1600" spc="-5" dirty="0">
              <a:latin typeface="Calibri" panose="020F0502020204030204"/>
              <a:cs typeface="Calibri" panose="020F0502020204030204"/>
            </a:endParaRPr>
          </a:p>
          <a:p>
            <a:pPr marL="3023870" marR="617855" indent="-285750">
              <a:lnSpc>
                <a:spcPct val="100000"/>
              </a:lnSpc>
              <a:tabLst>
                <a:tab pos="3023870" algn="l"/>
                <a:tab pos="3024505" algn="l"/>
              </a:tabLst>
            </a:pPr>
            <a:r>
              <a:rPr lang="en-US" sz="1600" spc="-5" dirty="0">
                <a:latin typeface="Calibri" panose="020F0502020204030204"/>
                <a:cs typeface="Calibri" panose="020F0502020204030204"/>
              </a:rPr>
              <a:t>      </a:t>
            </a:r>
            <a:r>
              <a:rPr lang="en-US" sz="1600" spc="-5" dirty="0" smtClean="0">
                <a:latin typeface="Calibri" panose="020F0502020204030204"/>
                <a:cs typeface="Calibri" panose="020F0502020204030204"/>
              </a:rPr>
              <a:t> </a:t>
            </a:r>
            <a:r>
              <a:rPr sz="1600" spc="-5" dirty="0">
                <a:latin typeface="Calibri" panose="020F0502020204030204"/>
                <a:cs typeface="Calibri" panose="020F0502020204030204"/>
              </a:rPr>
              <a:t>0815</a:t>
            </a:r>
            <a:r>
              <a:rPr lang="en-ID" sz="16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5" dirty="0">
                <a:latin typeface="Calibri" panose="020F0502020204030204"/>
                <a:cs typeface="Calibri" panose="020F0502020204030204"/>
              </a:rPr>
              <a:t>6855</a:t>
            </a:r>
            <a:r>
              <a:rPr lang="en-ID" sz="16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5" dirty="0">
                <a:latin typeface="Calibri" panose="020F0502020204030204"/>
                <a:cs typeface="Calibri" panose="020F0502020204030204"/>
              </a:rPr>
              <a:t>525 </a:t>
            </a:r>
            <a:r>
              <a:rPr sz="1600" spc="-15" dirty="0">
                <a:latin typeface="Calibri" panose="020F0502020204030204"/>
                <a:cs typeface="Calibri" panose="020F0502020204030204"/>
              </a:rPr>
              <a:t>(</a:t>
            </a:r>
            <a:r>
              <a:rPr lang="en-ID" sz="1600" spc="-15" dirty="0">
                <a:latin typeface="Calibri" panose="020F0502020204030204"/>
                <a:cs typeface="Calibri" panose="020F0502020204030204"/>
              </a:rPr>
              <a:t>Bp</a:t>
            </a:r>
            <a:r>
              <a:rPr sz="1600" spc="-15" dirty="0">
                <a:latin typeface="Calibri" panose="020F0502020204030204"/>
                <a:cs typeface="Calibri" panose="020F0502020204030204"/>
              </a:rPr>
              <a:t>k </a:t>
            </a:r>
            <a:r>
              <a:rPr sz="1600" spc="-35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5" dirty="0" err="1">
                <a:latin typeface="Calibri" panose="020F0502020204030204"/>
                <a:cs typeface="Calibri" panose="020F0502020204030204"/>
              </a:rPr>
              <a:t>Agung</a:t>
            </a:r>
            <a:r>
              <a:rPr lang="en-ID" sz="1600" spc="-5" dirty="0" err="1">
                <a:latin typeface="Calibri" panose="020F0502020204030204"/>
                <a:cs typeface="Calibri" panose="020F0502020204030204"/>
              </a:rPr>
              <a:t> Hartono</a:t>
            </a:r>
            <a:r>
              <a:rPr sz="1600" spc="-5" dirty="0">
                <a:latin typeface="Calibri" panose="020F0502020204030204"/>
                <a:cs typeface="Calibri" panose="020F0502020204030204"/>
              </a:rPr>
              <a:t>)</a:t>
            </a:r>
            <a:endParaRPr sz="1600" dirty="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800" dirty="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solidFill>
                  <a:srgbClr val="7030A0"/>
                </a:solidFill>
                <a:latin typeface="Arial MT"/>
                <a:cs typeface="Arial MT"/>
              </a:rPr>
              <a:t>Mohon</a:t>
            </a:r>
            <a:r>
              <a:rPr sz="2000" spc="-15" dirty="0">
                <a:solidFill>
                  <a:srgbClr val="7030A0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7030A0"/>
                </a:solidFill>
                <a:latin typeface="Arial MT"/>
                <a:cs typeface="Arial MT"/>
              </a:rPr>
              <a:t>menghubungi</a:t>
            </a:r>
            <a:r>
              <a:rPr sz="2000" spc="-5" dirty="0">
                <a:solidFill>
                  <a:srgbClr val="7030A0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7030A0"/>
                </a:solidFill>
                <a:latin typeface="Arial MT"/>
                <a:cs typeface="Arial MT"/>
              </a:rPr>
              <a:t>petugas</a:t>
            </a:r>
            <a:r>
              <a:rPr sz="2000" spc="-5" dirty="0">
                <a:solidFill>
                  <a:srgbClr val="7030A0"/>
                </a:solidFill>
                <a:latin typeface="Arial MT"/>
                <a:cs typeface="Arial MT"/>
              </a:rPr>
              <a:t> melalui whatsapp</a:t>
            </a:r>
            <a:r>
              <a:rPr sz="2000" spc="-10" dirty="0">
                <a:solidFill>
                  <a:srgbClr val="7030A0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srgbClr val="7030A0"/>
                </a:solidFill>
                <a:latin typeface="Arial MT"/>
                <a:cs typeface="Arial MT"/>
              </a:rPr>
              <a:t>pada</a:t>
            </a:r>
            <a:r>
              <a:rPr sz="2000" spc="-10" dirty="0">
                <a:solidFill>
                  <a:srgbClr val="7030A0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srgbClr val="7030A0"/>
                </a:solidFill>
                <a:latin typeface="Arial MT"/>
                <a:cs typeface="Arial MT"/>
              </a:rPr>
              <a:t>jam</a:t>
            </a:r>
            <a:r>
              <a:rPr sz="2000" spc="-10" dirty="0">
                <a:solidFill>
                  <a:srgbClr val="7030A0"/>
                </a:solidFill>
                <a:latin typeface="Arial MT"/>
                <a:cs typeface="Arial MT"/>
              </a:rPr>
              <a:t> </a:t>
            </a:r>
            <a:r>
              <a:rPr sz="2000" spc="-5" dirty="0" err="1">
                <a:solidFill>
                  <a:srgbClr val="7030A0"/>
                </a:solidFill>
                <a:latin typeface="Arial MT"/>
                <a:cs typeface="Arial MT"/>
              </a:rPr>
              <a:t>kerja</a:t>
            </a:r>
            <a:endParaRPr sz="2000" dirty="0">
              <a:solidFill>
                <a:srgbClr val="7030A0"/>
              </a:solidFill>
              <a:latin typeface="Arial MT"/>
              <a:cs typeface="Arial M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832103" y="1483512"/>
            <a:ext cx="2138680" cy="1854200"/>
            <a:chOff x="832103" y="1483512"/>
            <a:chExt cx="2138680" cy="1854200"/>
          </a:xfrm>
        </p:grpSpPr>
        <p:sp>
          <p:nvSpPr>
            <p:cNvPr id="5" name="object 5"/>
            <p:cNvSpPr/>
            <p:nvPr/>
          </p:nvSpPr>
          <p:spPr>
            <a:xfrm>
              <a:off x="832091" y="1483512"/>
              <a:ext cx="2138680" cy="1854200"/>
            </a:xfrm>
            <a:custGeom>
              <a:avLst/>
              <a:gdLst/>
              <a:ahLst/>
              <a:cxnLst/>
              <a:rect l="l" t="t" r="r" b="b"/>
              <a:pathLst>
                <a:path w="2138680" h="1854200">
                  <a:moveTo>
                    <a:pt x="2138197" y="508000"/>
                  </a:moveTo>
                  <a:lnTo>
                    <a:pt x="2138083" y="495300"/>
                  </a:lnTo>
                  <a:lnTo>
                    <a:pt x="2137499" y="482600"/>
                  </a:lnTo>
                  <a:lnTo>
                    <a:pt x="2137321" y="482600"/>
                  </a:lnTo>
                  <a:lnTo>
                    <a:pt x="2136432" y="469900"/>
                  </a:lnTo>
                  <a:lnTo>
                    <a:pt x="2134539" y="469900"/>
                  </a:lnTo>
                  <a:lnTo>
                    <a:pt x="2132888" y="457200"/>
                  </a:lnTo>
                  <a:lnTo>
                    <a:pt x="2132457" y="457200"/>
                  </a:lnTo>
                  <a:lnTo>
                    <a:pt x="2130437" y="444500"/>
                  </a:lnTo>
                  <a:lnTo>
                    <a:pt x="2127542" y="444500"/>
                  </a:lnTo>
                  <a:lnTo>
                    <a:pt x="2126945" y="431800"/>
                  </a:lnTo>
                  <a:lnTo>
                    <a:pt x="2123541" y="431800"/>
                  </a:lnTo>
                  <a:lnTo>
                    <a:pt x="2120468" y="419100"/>
                  </a:lnTo>
                  <a:lnTo>
                    <a:pt x="2119719" y="419100"/>
                  </a:lnTo>
                  <a:lnTo>
                    <a:pt x="2116302" y="406400"/>
                  </a:lnTo>
                  <a:lnTo>
                    <a:pt x="2110829" y="406400"/>
                  </a:lnTo>
                  <a:lnTo>
                    <a:pt x="2106765" y="393700"/>
                  </a:lnTo>
                  <a:lnTo>
                    <a:pt x="2105787" y="393700"/>
                  </a:lnTo>
                  <a:lnTo>
                    <a:pt x="2101405" y="381000"/>
                  </a:lnTo>
                  <a:lnTo>
                    <a:pt x="2094547" y="381000"/>
                  </a:lnTo>
                  <a:lnTo>
                    <a:pt x="2089556" y="368300"/>
                  </a:lnTo>
                  <a:lnTo>
                    <a:pt x="2081809" y="368300"/>
                  </a:lnTo>
                  <a:lnTo>
                    <a:pt x="2076246" y="355600"/>
                  </a:lnTo>
                  <a:lnTo>
                    <a:pt x="2067661" y="355600"/>
                  </a:lnTo>
                  <a:lnTo>
                    <a:pt x="2062010" y="343852"/>
                  </a:lnTo>
                  <a:lnTo>
                    <a:pt x="2062010" y="508000"/>
                  </a:lnTo>
                  <a:lnTo>
                    <a:pt x="2061857" y="508000"/>
                  </a:lnTo>
                  <a:lnTo>
                    <a:pt x="2061171" y="520700"/>
                  </a:lnTo>
                  <a:lnTo>
                    <a:pt x="2060587" y="520700"/>
                  </a:lnTo>
                  <a:lnTo>
                    <a:pt x="2059051" y="533400"/>
                  </a:lnTo>
                  <a:lnTo>
                    <a:pt x="2057730" y="533400"/>
                  </a:lnTo>
                  <a:lnTo>
                    <a:pt x="1749234" y="1689100"/>
                  </a:lnTo>
                  <a:lnTo>
                    <a:pt x="1747710" y="1689100"/>
                  </a:lnTo>
                  <a:lnTo>
                    <a:pt x="1744967" y="1701800"/>
                  </a:lnTo>
                  <a:lnTo>
                    <a:pt x="1743316" y="1701800"/>
                  </a:lnTo>
                  <a:lnTo>
                    <a:pt x="1739874" y="1714500"/>
                  </a:lnTo>
                  <a:lnTo>
                    <a:pt x="1737868" y="1714500"/>
                  </a:lnTo>
                  <a:lnTo>
                    <a:pt x="1733753" y="1727200"/>
                  </a:lnTo>
                  <a:lnTo>
                    <a:pt x="1734756" y="1714500"/>
                  </a:lnTo>
                  <a:lnTo>
                    <a:pt x="1730336" y="1727200"/>
                  </a:lnTo>
                  <a:lnTo>
                    <a:pt x="1727847" y="1727200"/>
                  </a:lnTo>
                  <a:lnTo>
                    <a:pt x="1722831" y="1739900"/>
                  </a:lnTo>
                  <a:lnTo>
                    <a:pt x="1715820" y="1739900"/>
                  </a:lnTo>
                  <a:lnTo>
                    <a:pt x="1710029" y="1752600"/>
                  </a:lnTo>
                  <a:lnTo>
                    <a:pt x="1702054" y="1752600"/>
                  </a:lnTo>
                  <a:lnTo>
                    <a:pt x="1695589" y="1765300"/>
                  </a:lnTo>
                  <a:lnTo>
                    <a:pt x="1697126" y="1752600"/>
                  </a:lnTo>
                  <a:lnTo>
                    <a:pt x="1690458" y="1765300"/>
                  </a:lnTo>
                  <a:lnTo>
                    <a:pt x="1675955" y="1765300"/>
                  </a:lnTo>
                  <a:lnTo>
                    <a:pt x="1668627" y="1778000"/>
                  </a:lnTo>
                  <a:lnTo>
                    <a:pt x="1670354" y="1765300"/>
                  </a:lnTo>
                  <a:lnTo>
                    <a:pt x="1662887" y="1778000"/>
                  </a:lnTo>
                  <a:lnTo>
                    <a:pt x="1596809" y="1778000"/>
                  </a:lnTo>
                  <a:lnTo>
                    <a:pt x="511048" y="1478597"/>
                  </a:lnTo>
                  <a:lnTo>
                    <a:pt x="557796" y="1305407"/>
                  </a:lnTo>
                  <a:lnTo>
                    <a:pt x="371563" y="1255801"/>
                  </a:lnTo>
                  <a:lnTo>
                    <a:pt x="665962" y="165100"/>
                  </a:lnTo>
                  <a:lnTo>
                    <a:pt x="665695" y="165100"/>
                  </a:lnTo>
                  <a:lnTo>
                    <a:pt x="668070" y="152400"/>
                  </a:lnTo>
                  <a:lnTo>
                    <a:pt x="669531" y="152400"/>
                  </a:lnTo>
                  <a:lnTo>
                    <a:pt x="672642" y="139700"/>
                  </a:lnTo>
                  <a:lnTo>
                    <a:pt x="674471" y="139700"/>
                  </a:lnTo>
                  <a:lnTo>
                    <a:pt x="678256" y="127000"/>
                  </a:lnTo>
                  <a:lnTo>
                    <a:pt x="677316" y="139700"/>
                  </a:lnTo>
                  <a:lnTo>
                    <a:pt x="681431" y="127000"/>
                  </a:lnTo>
                  <a:lnTo>
                    <a:pt x="683768" y="127000"/>
                  </a:lnTo>
                  <a:lnTo>
                    <a:pt x="688492" y="114300"/>
                  </a:lnTo>
                  <a:lnTo>
                    <a:pt x="695147" y="114300"/>
                  </a:lnTo>
                  <a:lnTo>
                    <a:pt x="700697" y="101600"/>
                  </a:lnTo>
                  <a:lnTo>
                    <a:pt x="708367" y="101600"/>
                  </a:lnTo>
                  <a:lnTo>
                    <a:pt x="714616" y="88900"/>
                  </a:lnTo>
                  <a:lnTo>
                    <a:pt x="728383" y="88900"/>
                  </a:lnTo>
                  <a:lnTo>
                    <a:pt x="735406" y="76200"/>
                  </a:lnTo>
                  <a:lnTo>
                    <a:pt x="780224" y="76200"/>
                  </a:lnTo>
                  <a:lnTo>
                    <a:pt x="787298" y="65011"/>
                  </a:lnTo>
                  <a:lnTo>
                    <a:pt x="794410" y="76200"/>
                  </a:lnTo>
                  <a:lnTo>
                    <a:pt x="818388" y="76200"/>
                  </a:lnTo>
                  <a:lnTo>
                    <a:pt x="1969731" y="381000"/>
                  </a:lnTo>
                  <a:lnTo>
                    <a:pt x="1981009" y="381000"/>
                  </a:lnTo>
                  <a:lnTo>
                    <a:pt x="1988591" y="393700"/>
                  </a:lnTo>
                  <a:lnTo>
                    <a:pt x="2003259" y="393700"/>
                  </a:lnTo>
                  <a:lnTo>
                    <a:pt x="2009889" y="406400"/>
                  </a:lnTo>
                  <a:lnTo>
                    <a:pt x="2017966" y="406400"/>
                  </a:lnTo>
                  <a:lnTo>
                    <a:pt x="2023808" y="419100"/>
                  </a:lnTo>
                  <a:lnTo>
                    <a:pt x="2022462" y="406400"/>
                  </a:lnTo>
                  <a:lnTo>
                    <a:pt x="2028024" y="419100"/>
                  </a:lnTo>
                  <a:lnTo>
                    <a:pt x="2030831" y="419100"/>
                  </a:lnTo>
                  <a:lnTo>
                    <a:pt x="2035810" y="431800"/>
                  </a:lnTo>
                  <a:lnTo>
                    <a:pt x="2034679" y="419100"/>
                  </a:lnTo>
                  <a:lnTo>
                    <a:pt x="2039366" y="431800"/>
                  </a:lnTo>
                  <a:lnTo>
                    <a:pt x="2041702" y="431800"/>
                  </a:lnTo>
                  <a:lnTo>
                    <a:pt x="2045766" y="444500"/>
                  </a:lnTo>
                  <a:lnTo>
                    <a:pt x="2047760" y="444500"/>
                  </a:lnTo>
                  <a:lnTo>
                    <a:pt x="2051164" y="457200"/>
                  </a:lnTo>
                  <a:lnTo>
                    <a:pt x="2050415" y="444500"/>
                  </a:lnTo>
                  <a:lnTo>
                    <a:pt x="2053488" y="457200"/>
                  </a:lnTo>
                  <a:lnTo>
                    <a:pt x="2054936" y="457200"/>
                  </a:lnTo>
                  <a:lnTo>
                    <a:pt x="2057311" y="469900"/>
                  </a:lnTo>
                  <a:lnTo>
                    <a:pt x="2058390" y="469900"/>
                  </a:lnTo>
                  <a:lnTo>
                    <a:pt x="2060041" y="482600"/>
                  </a:lnTo>
                  <a:lnTo>
                    <a:pt x="2060714" y="482600"/>
                  </a:lnTo>
                  <a:lnTo>
                    <a:pt x="2061616" y="495300"/>
                  </a:lnTo>
                  <a:lnTo>
                    <a:pt x="2061895" y="495300"/>
                  </a:lnTo>
                  <a:lnTo>
                    <a:pt x="2062010" y="508000"/>
                  </a:lnTo>
                  <a:lnTo>
                    <a:pt x="2062010" y="343852"/>
                  </a:lnTo>
                  <a:lnTo>
                    <a:pt x="2061552" y="342900"/>
                  </a:lnTo>
                  <a:lnTo>
                    <a:pt x="2052167" y="342900"/>
                  </a:lnTo>
                  <a:lnTo>
                    <a:pt x="2045525" y="330200"/>
                  </a:lnTo>
                  <a:lnTo>
                    <a:pt x="2028266" y="330200"/>
                  </a:lnTo>
                  <a:lnTo>
                    <a:pt x="2026564" y="317500"/>
                  </a:lnTo>
                  <a:lnTo>
                    <a:pt x="1998408" y="317500"/>
                  </a:lnTo>
                  <a:lnTo>
                    <a:pt x="1989455" y="304800"/>
                  </a:lnTo>
                  <a:lnTo>
                    <a:pt x="838098" y="0"/>
                  </a:lnTo>
                  <a:lnTo>
                    <a:pt x="719975" y="0"/>
                  </a:lnTo>
                  <a:lnTo>
                    <a:pt x="712647" y="12700"/>
                  </a:lnTo>
                  <a:lnTo>
                    <a:pt x="693483" y="12700"/>
                  </a:lnTo>
                  <a:lnTo>
                    <a:pt x="686638" y="25400"/>
                  </a:lnTo>
                  <a:lnTo>
                    <a:pt x="668934" y="25400"/>
                  </a:lnTo>
                  <a:lnTo>
                    <a:pt x="662673" y="38100"/>
                  </a:lnTo>
                  <a:lnTo>
                    <a:pt x="653834" y="38100"/>
                  </a:lnTo>
                  <a:lnTo>
                    <a:pt x="648042" y="50800"/>
                  </a:lnTo>
                  <a:lnTo>
                    <a:pt x="639902" y="50800"/>
                  </a:lnTo>
                  <a:lnTo>
                    <a:pt x="634619" y="63500"/>
                  </a:lnTo>
                  <a:lnTo>
                    <a:pt x="633412" y="63500"/>
                  </a:lnTo>
                  <a:lnTo>
                    <a:pt x="628396" y="76200"/>
                  </a:lnTo>
                  <a:lnTo>
                    <a:pt x="621449" y="76200"/>
                  </a:lnTo>
                  <a:lnTo>
                    <a:pt x="617029" y="88900"/>
                  </a:lnTo>
                  <a:lnTo>
                    <a:pt x="611898" y="88900"/>
                  </a:lnTo>
                  <a:lnTo>
                    <a:pt x="610971" y="101600"/>
                  </a:lnTo>
                  <a:lnTo>
                    <a:pt x="606323" y="101600"/>
                  </a:lnTo>
                  <a:lnTo>
                    <a:pt x="602881" y="114300"/>
                  </a:lnTo>
                  <a:lnTo>
                    <a:pt x="602107" y="114300"/>
                  </a:lnTo>
                  <a:lnTo>
                    <a:pt x="599008" y="127000"/>
                  </a:lnTo>
                  <a:lnTo>
                    <a:pt x="595579" y="127000"/>
                  </a:lnTo>
                  <a:lnTo>
                    <a:pt x="594982" y="139700"/>
                  </a:lnTo>
                  <a:lnTo>
                    <a:pt x="592353" y="139700"/>
                  </a:lnTo>
                  <a:lnTo>
                    <a:pt x="299529" y="1236611"/>
                  </a:lnTo>
                  <a:lnTo>
                    <a:pt x="117360" y="1188059"/>
                  </a:lnTo>
                  <a:lnTo>
                    <a:pt x="0" y="1628495"/>
                  </a:lnTo>
                  <a:lnTo>
                    <a:pt x="438924" y="1745843"/>
                  </a:lnTo>
                  <a:lnTo>
                    <a:pt x="490486" y="1554810"/>
                  </a:lnTo>
                  <a:lnTo>
                    <a:pt x="1577086" y="1854200"/>
                  </a:lnTo>
                  <a:lnTo>
                    <a:pt x="1676666" y="1854200"/>
                  </a:lnTo>
                  <a:lnTo>
                    <a:pt x="1684248" y="1841500"/>
                  </a:lnTo>
                  <a:lnTo>
                    <a:pt x="1713064" y="1841500"/>
                  </a:lnTo>
                  <a:lnTo>
                    <a:pt x="1720088" y="1828800"/>
                  </a:lnTo>
                  <a:lnTo>
                    <a:pt x="1738312" y="1828800"/>
                  </a:lnTo>
                  <a:lnTo>
                    <a:pt x="1744776" y="1816100"/>
                  </a:lnTo>
                  <a:lnTo>
                    <a:pt x="1753946" y="1816100"/>
                  </a:lnTo>
                  <a:lnTo>
                    <a:pt x="1759966" y="1803400"/>
                  </a:lnTo>
                  <a:lnTo>
                    <a:pt x="1768475" y="1803400"/>
                  </a:lnTo>
                  <a:lnTo>
                    <a:pt x="1774012" y="1790700"/>
                  </a:lnTo>
                  <a:lnTo>
                    <a:pt x="1780565" y="1790700"/>
                  </a:lnTo>
                  <a:lnTo>
                    <a:pt x="1781784" y="1778000"/>
                  </a:lnTo>
                  <a:lnTo>
                    <a:pt x="1787931" y="1778000"/>
                  </a:lnTo>
                  <a:lnTo>
                    <a:pt x="1792655" y="1765300"/>
                  </a:lnTo>
                  <a:lnTo>
                    <a:pt x="1799170" y="1765300"/>
                  </a:lnTo>
                  <a:lnTo>
                    <a:pt x="1803285" y="1752600"/>
                  </a:lnTo>
                  <a:lnTo>
                    <a:pt x="1804212" y="1752600"/>
                  </a:lnTo>
                  <a:lnTo>
                    <a:pt x="1808010" y="1739900"/>
                  </a:lnTo>
                  <a:lnTo>
                    <a:pt x="1813077" y="1739900"/>
                  </a:lnTo>
                  <a:lnTo>
                    <a:pt x="1816188" y="1727200"/>
                  </a:lnTo>
                  <a:lnTo>
                    <a:pt x="1816862" y="1727200"/>
                  </a:lnTo>
                  <a:lnTo>
                    <a:pt x="1819605" y="1714500"/>
                  </a:lnTo>
                  <a:lnTo>
                    <a:pt x="1820202" y="1714500"/>
                  </a:lnTo>
                  <a:lnTo>
                    <a:pt x="1822577" y="1701800"/>
                  </a:lnTo>
                  <a:lnTo>
                    <a:pt x="2131580" y="558800"/>
                  </a:lnTo>
                  <a:lnTo>
                    <a:pt x="2133536" y="546100"/>
                  </a:lnTo>
                  <a:lnTo>
                    <a:pt x="2133943" y="546100"/>
                  </a:lnTo>
                  <a:lnTo>
                    <a:pt x="2135467" y="533400"/>
                  </a:lnTo>
                  <a:lnTo>
                    <a:pt x="2135771" y="533400"/>
                  </a:lnTo>
                  <a:lnTo>
                    <a:pt x="2136889" y="520700"/>
                  </a:lnTo>
                  <a:lnTo>
                    <a:pt x="2137791" y="520700"/>
                  </a:lnTo>
                  <a:lnTo>
                    <a:pt x="2137905" y="508000"/>
                  </a:lnTo>
                  <a:lnTo>
                    <a:pt x="2138197" y="508000"/>
                  </a:lnTo>
                  <a:close/>
                </a:path>
              </a:pathLst>
            </a:custGeom>
            <a:solidFill>
              <a:srgbClr val="806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468272" y="1899018"/>
              <a:ext cx="1143000" cy="942975"/>
            </a:xfrm>
            <a:custGeom>
              <a:avLst/>
              <a:gdLst/>
              <a:ahLst/>
              <a:cxnLst/>
              <a:rect l="l" t="t" r="r" b="b"/>
              <a:pathLst>
                <a:path w="1143000" h="942975">
                  <a:moveTo>
                    <a:pt x="752055" y="608584"/>
                  </a:moveTo>
                  <a:lnTo>
                    <a:pt x="117538" y="608584"/>
                  </a:lnTo>
                  <a:lnTo>
                    <a:pt x="71783" y="599348"/>
                  </a:lnTo>
                  <a:lnTo>
                    <a:pt x="34423" y="574160"/>
                  </a:lnTo>
                  <a:lnTo>
                    <a:pt x="9235" y="536800"/>
                  </a:lnTo>
                  <a:lnTo>
                    <a:pt x="0" y="491045"/>
                  </a:lnTo>
                  <a:lnTo>
                    <a:pt x="0" y="117538"/>
                  </a:lnTo>
                  <a:lnTo>
                    <a:pt x="9235" y="71789"/>
                  </a:lnTo>
                  <a:lnTo>
                    <a:pt x="34423" y="34428"/>
                  </a:lnTo>
                  <a:lnTo>
                    <a:pt x="71783" y="9237"/>
                  </a:lnTo>
                  <a:lnTo>
                    <a:pt x="117538" y="0"/>
                  </a:lnTo>
                  <a:lnTo>
                    <a:pt x="752055" y="0"/>
                  </a:lnTo>
                  <a:lnTo>
                    <a:pt x="797803" y="9237"/>
                  </a:lnTo>
                  <a:lnTo>
                    <a:pt x="835159" y="34428"/>
                  </a:lnTo>
                  <a:lnTo>
                    <a:pt x="860346" y="71789"/>
                  </a:lnTo>
                  <a:lnTo>
                    <a:pt x="869581" y="117538"/>
                  </a:lnTo>
                  <a:lnTo>
                    <a:pt x="869581" y="234975"/>
                  </a:lnTo>
                  <a:lnTo>
                    <a:pt x="218427" y="234975"/>
                  </a:lnTo>
                  <a:lnTo>
                    <a:pt x="192183" y="240272"/>
                  </a:lnTo>
                  <a:lnTo>
                    <a:pt x="170751" y="254717"/>
                  </a:lnTo>
                  <a:lnTo>
                    <a:pt x="156301" y="276144"/>
                  </a:lnTo>
                  <a:lnTo>
                    <a:pt x="151003" y="302387"/>
                  </a:lnTo>
                  <a:lnTo>
                    <a:pt x="156301" y="328631"/>
                  </a:lnTo>
                  <a:lnTo>
                    <a:pt x="170751" y="350062"/>
                  </a:lnTo>
                  <a:lnTo>
                    <a:pt x="192183" y="364512"/>
                  </a:lnTo>
                  <a:lnTo>
                    <a:pt x="218427" y="369811"/>
                  </a:lnTo>
                  <a:lnTo>
                    <a:pt x="869581" y="369811"/>
                  </a:lnTo>
                  <a:lnTo>
                    <a:pt x="869581" y="491045"/>
                  </a:lnTo>
                  <a:lnTo>
                    <a:pt x="860346" y="536800"/>
                  </a:lnTo>
                  <a:lnTo>
                    <a:pt x="835159" y="574160"/>
                  </a:lnTo>
                  <a:lnTo>
                    <a:pt x="797803" y="599348"/>
                  </a:lnTo>
                  <a:lnTo>
                    <a:pt x="752055" y="608584"/>
                  </a:lnTo>
                  <a:close/>
                </a:path>
                <a:path w="1143000" h="942975">
                  <a:moveTo>
                    <a:pt x="1025283" y="810856"/>
                  </a:moveTo>
                  <a:lnTo>
                    <a:pt x="390779" y="810856"/>
                  </a:lnTo>
                  <a:lnTo>
                    <a:pt x="356520" y="805785"/>
                  </a:lnTo>
                  <a:lnTo>
                    <a:pt x="326267" y="791560"/>
                  </a:lnTo>
                  <a:lnTo>
                    <a:pt x="301537" y="769671"/>
                  </a:lnTo>
                  <a:lnTo>
                    <a:pt x="283844" y="741603"/>
                  </a:lnTo>
                  <a:lnTo>
                    <a:pt x="327689" y="726625"/>
                  </a:lnTo>
                  <a:lnTo>
                    <a:pt x="369290" y="709182"/>
                  </a:lnTo>
                  <a:lnTo>
                    <a:pt x="409838" y="688979"/>
                  </a:lnTo>
                  <a:lnTo>
                    <a:pt x="450522" y="665717"/>
                  </a:lnTo>
                  <a:lnTo>
                    <a:pt x="492531" y="639102"/>
                  </a:lnTo>
                  <a:lnTo>
                    <a:pt x="784783" y="639102"/>
                  </a:lnTo>
                  <a:lnTo>
                    <a:pt x="830538" y="629864"/>
                  </a:lnTo>
                  <a:lnTo>
                    <a:pt x="867898" y="604673"/>
                  </a:lnTo>
                  <a:lnTo>
                    <a:pt x="893086" y="567312"/>
                  </a:lnTo>
                  <a:lnTo>
                    <a:pt x="902322" y="521563"/>
                  </a:lnTo>
                  <a:lnTo>
                    <a:pt x="902322" y="202272"/>
                  </a:lnTo>
                  <a:lnTo>
                    <a:pt x="1025283" y="202272"/>
                  </a:lnTo>
                  <a:lnTo>
                    <a:pt x="1071038" y="211510"/>
                  </a:lnTo>
                  <a:lnTo>
                    <a:pt x="1108398" y="236701"/>
                  </a:lnTo>
                  <a:lnTo>
                    <a:pt x="1133586" y="274062"/>
                  </a:lnTo>
                  <a:lnTo>
                    <a:pt x="1142822" y="319811"/>
                  </a:lnTo>
                  <a:lnTo>
                    <a:pt x="1142822" y="693331"/>
                  </a:lnTo>
                  <a:lnTo>
                    <a:pt x="1133586" y="739078"/>
                  </a:lnTo>
                  <a:lnTo>
                    <a:pt x="1108398" y="776435"/>
                  </a:lnTo>
                  <a:lnTo>
                    <a:pt x="1071038" y="801621"/>
                  </a:lnTo>
                  <a:lnTo>
                    <a:pt x="1025283" y="810856"/>
                  </a:lnTo>
                  <a:close/>
                </a:path>
                <a:path w="1143000" h="942975">
                  <a:moveTo>
                    <a:pt x="434797" y="369811"/>
                  </a:moveTo>
                  <a:lnTo>
                    <a:pt x="218427" y="369811"/>
                  </a:lnTo>
                  <a:lnTo>
                    <a:pt x="244671" y="364512"/>
                  </a:lnTo>
                  <a:lnTo>
                    <a:pt x="266103" y="350062"/>
                  </a:lnTo>
                  <a:lnTo>
                    <a:pt x="280552" y="328631"/>
                  </a:lnTo>
                  <a:lnTo>
                    <a:pt x="285851" y="302387"/>
                  </a:lnTo>
                  <a:lnTo>
                    <a:pt x="280552" y="276144"/>
                  </a:lnTo>
                  <a:lnTo>
                    <a:pt x="266103" y="254717"/>
                  </a:lnTo>
                  <a:lnTo>
                    <a:pt x="244671" y="240272"/>
                  </a:lnTo>
                  <a:lnTo>
                    <a:pt x="218427" y="234975"/>
                  </a:lnTo>
                  <a:lnTo>
                    <a:pt x="434797" y="234975"/>
                  </a:lnTo>
                  <a:lnTo>
                    <a:pt x="408553" y="240272"/>
                  </a:lnTo>
                  <a:lnTo>
                    <a:pt x="387121" y="254717"/>
                  </a:lnTo>
                  <a:lnTo>
                    <a:pt x="372671" y="276144"/>
                  </a:lnTo>
                  <a:lnTo>
                    <a:pt x="367372" y="302387"/>
                  </a:lnTo>
                  <a:lnTo>
                    <a:pt x="372671" y="328631"/>
                  </a:lnTo>
                  <a:lnTo>
                    <a:pt x="387121" y="350062"/>
                  </a:lnTo>
                  <a:lnTo>
                    <a:pt x="408553" y="364512"/>
                  </a:lnTo>
                  <a:lnTo>
                    <a:pt x="434797" y="369811"/>
                  </a:lnTo>
                  <a:close/>
                </a:path>
                <a:path w="1143000" h="942975">
                  <a:moveTo>
                    <a:pt x="651167" y="369811"/>
                  </a:moveTo>
                  <a:lnTo>
                    <a:pt x="434797" y="369811"/>
                  </a:lnTo>
                  <a:lnTo>
                    <a:pt x="461039" y="364512"/>
                  </a:lnTo>
                  <a:lnTo>
                    <a:pt x="482466" y="350062"/>
                  </a:lnTo>
                  <a:lnTo>
                    <a:pt x="496912" y="328631"/>
                  </a:lnTo>
                  <a:lnTo>
                    <a:pt x="502208" y="302387"/>
                  </a:lnTo>
                  <a:lnTo>
                    <a:pt x="496912" y="276144"/>
                  </a:lnTo>
                  <a:lnTo>
                    <a:pt x="482466" y="254717"/>
                  </a:lnTo>
                  <a:lnTo>
                    <a:pt x="461039" y="240272"/>
                  </a:lnTo>
                  <a:lnTo>
                    <a:pt x="434797" y="234975"/>
                  </a:lnTo>
                  <a:lnTo>
                    <a:pt x="651167" y="234975"/>
                  </a:lnTo>
                  <a:lnTo>
                    <a:pt x="624922" y="240272"/>
                  </a:lnTo>
                  <a:lnTo>
                    <a:pt x="603491" y="254717"/>
                  </a:lnTo>
                  <a:lnTo>
                    <a:pt x="589041" y="276144"/>
                  </a:lnTo>
                  <a:lnTo>
                    <a:pt x="583742" y="302387"/>
                  </a:lnTo>
                  <a:lnTo>
                    <a:pt x="589041" y="328631"/>
                  </a:lnTo>
                  <a:lnTo>
                    <a:pt x="603491" y="350062"/>
                  </a:lnTo>
                  <a:lnTo>
                    <a:pt x="624922" y="364512"/>
                  </a:lnTo>
                  <a:lnTo>
                    <a:pt x="651167" y="369811"/>
                  </a:lnTo>
                  <a:close/>
                </a:path>
                <a:path w="1143000" h="942975">
                  <a:moveTo>
                    <a:pt x="869581" y="369811"/>
                  </a:moveTo>
                  <a:lnTo>
                    <a:pt x="651167" y="369811"/>
                  </a:lnTo>
                  <a:lnTo>
                    <a:pt x="677403" y="364512"/>
                  </a:lnTo>
                  <a:lnTo>
                    <a:pt x="698831" y="350062"/>
                  </a:lnTo>
                  <a:lnTo>
                    <a:pt x="713280" y="328631"/>
                  </a:lnTo>
                  <a:lnTo>
                    <a:pt x="718578" y="302387"/>
                  </a:lnTo>
                  <a:lnTo>
                    <a:pt x="713280" y="276144"/>
                  </a:lnTo>
                  <a:lnTo>
                    <a:pt x="698831" y="254717"/>
                  </a:lnTo>
                  <a:lnTo>
                    <a:pt x="677403" y="240272"/>
                  </a:lnTo>
                  <a:lnTo>
                    <a:pt x="651167" y="234975"/>
                  </a:lnTo>
                  <a:lnTo>
                    <a:pt x="869581" y="234975"/>
                  </a:lnTo>
                  <a:lnTo>
                    <a:pt x="869581" y="369811"/>
                  </a:lnTo>
                  <a:close/>
                </a:path>
                <a:path w="1143000" h="942975">
                  <a:moveTo>
                    <a:pt x="49225" y="738060"/>
                  </a:moveTo>
                  <a:lnTo>
                    <a:pt x="114494" y="703786"/>
                  </a:lnTo>
                  <a:lnTo>
                    <a:pt x="159778" y="681001"/>
                  </a:lnTo>
                  <a:lnTo>
                    <a:pt x="192781" y="662405"/>
                  </a:lnTo>
                  <a:lnTo>
                    <a:pt x="221209" y="640699"/>
                  </a:lnTo>
                  <a:lnTo>
                    <a:pt x="252768" y="608584"/>
                  </a:lnTo>
                  <a:lnTo>
                    <a:pt x="459790" y="608584"/>
                  </a:lnTo>
                  <a:lnTo>
                    <a:pt x="417671" y="635512"/>
                  </a:lnTo>
                  <a:lnTo>
                    <a:pt x="379451" y="657734"/>
                  </a:lnTo>
                  <a:lnTo>
                    <a:pt x="343083" y="675922"/>
                  </a:lnTo>
                  <a:lnTo>
                    <a:pt x="306523" y="690751"/>
                  </a:lnTo>
                  <a:lnTo>
                    <a:pt x="267723" y="702892"/>
                  </a:lnTo>
                  <a:lnTo>
                    <a:pt x="224640" y="713021"/>
                  </a:lnTo>
                  <a:lnTo>
                    <a:pt x="175226" y="721809"/>
                  </a:lnTo>
                  <a:lnTo>
                    <a:pt x="117436" y="729931"/>
                  </a:lnTo>
                  <a:lnTo>
                    <a:pt x="49225" y="738060"/>
                  </a:lnTo>
                  <a:close/>
                </a:path>
                <a:path w="1143000" h="942975">
                  <a:moveTo>
                    <a:pt x="1045121" y="942759"/>
                  </a:moveTo>
                  <a:lnTo>
                    <a:pt x="970047" y="933822"/>
                  </a:lnTo>
                  <a:lnTo>
                    <a:pt x="909545" y="925044"/>
                  </a:lnTo>
                  <a:lnTo>
                    <a:pt x="860587" y="915266"/>
                  </a:lnTo>
                  <a:lnTo>
                    <a:pt x="820146" y="903330"/>
                  </a:lnTo>
                  <a:lnTo>
                    <a:pt x="785197" y="888079"/>
                  </a:lnTo>
                  <a:lnTo>
                    <a:pt x="719666" y="843000"/>
                  </a:lnTo>
                  <a:lnTo>
                    <a:pt x="683031" y="810856"/>
                  </a:lnTo>
                  <a:lnTo>
                    <a:pt x="890054" y="810856"/>
                  </a:lnTo>
                  <a:lnTo>
                    <a:pt x="906482" y="839244"/>
                  </a:lnTo>
                  <a:lnTo>
                    <a:pt x="927620" y="867849"/>
                  </a:lnTo>
                  <a:lnTo>
                    <a:pt x="968742" y="900934"/>
                  </a:lnTo>
                  <a:lnTo>
                    <a:pt x="1045121" y="942759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79912" y="1275606"/>
            <a:ext cx="3917662" cy="2524368"/>
          </a:xfrm>
          <a:prstGeom prst="rect">
            <a:avLst/>
          </a:prstGeom>
        </p:spPr>
        <p:txBody>
          <a:bodyPr vert="horz" wrap="square" lIns="0" tIns="12065" rIns="0" bIns="0" rtlCol="0">
            <a:noAutofit/>
          </a:bodyPr>
          <a:lstStyle/>
          <a:p>
            <a:pPr marL="298450" marR="416560" indent="-28575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sz="1600" spc="-15" dirty="0">
                <a:latin typeface="Calibri" panose="020F0502020204030204"/>
                <a:cs typeface="Calibri" panose="020F0502020204030204"/>
              </a:rPr>
              <a:t>Verifikasi</a:t>
            </a:r>
            <a:r>
              <a:rPr sz="160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15" dirty="0">
                <a:latin typeface="Calibri" panose="020F0502020204030204"/>
                <a:cs typeface="Calibri" panose="020F0502020204030204"/>
              </a:rPr>
              <a:t>kelengkapan</a:t>
            </a:r>
            <a:r>
              <a:rPr sz="16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20" dirty="0">
                <a:latin typeface="Calibri" panose="020F0502020204030204"/>
                <a:cs typeface="Calibri" panose="020F0502020204030204"/>
              </a:rPr>
              <a:t>persyaratan</a:t>
            </a:r>
            <a:r>
              <a:rPr sz="16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10" dirty="0" err="1">
                <a:latin typeface="Calibri" panose="020F0502020204030204"/>
                <a:cs typeface="Calibri" panose="020F0502020204030204"/>
              </a:rPr>
              <a:t>calon</a:t>
            </a:r>
            <a:r>
              <a:rPr sz="16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10" dirty="0" err="1" smtClean="0">
                <a:latin typeface="Calibri" panose="020F0502020204030204"/>
                <a:cs typeface="Calibri" panose="020F0502020204030204"/>
              </a:rPr>
              <a:t>mahasiswa</a:t>
            </a:r>
            <a:r>
              <a:rPr sz="1600" spc="-10" dirty="0" smtClean="0">
                <a:latin typeface="Calibri" panose="020F0502020204030204"/>
                <a:cs typeface="Calibri" panose="020F0502020204030204"/>
              </a:rPr>
              <a:t> </a:t>
            </a:r>
            <a:r>
              <a:rPr sz="1600" spc="-10" dirty="0" err="1" smtClean="0">
                <a:latin typeface="Calibri" panose="020F0502020204030204"/>
                <a:cs typeface="Calibri" panose="020F0502020204030204"/>
              </a:rPr>
              <a:t>yudisium</a:t>
            </a:r>
            <a:r>
              <a:rPr sz="1600" spc="-10" dirty="0" smtClean="0">
                <a:latin typeface="Calibri" panose="020F0502020204030204"/>
                <a:cs typeface="Calibri" panose="020F0502020204030204"/>
              </a:rPr>
              <a:t> </a:t>
            </a:r>
            <a:r>
              <a:rPr sz="1600" spc="-350" dirty="0" smtClean="0">
                <a:latin typeface="Calibri" panose="020F0502020204030204"/>
                <a:cs typeface="Calibri" panose="020F0502020204030204"/>
              </a:rPr>
              <a:t> </a:t>
            </a:r>
            <a:r>
              <a:rPr sz="1600" spc="-10" dirty="0">
                <a:latin typeface="Calibri" panose="020F0502020204030204"/>
                <a:cs typeface="Calibri" panose="020F0502020204030204"/>
              </a:rPr>
              <a:t>dapat</a:t>
            </a:r>
            <a:r>
              <a:rPr sz="16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10" dirty="0">
                <a:latin typeface="Calibri" panose="020F0502020204030204"/>
                <a:cs typeface="Calibri" panose="020F0502020204030204"/>
              </a:rPr>
              <a:t>dilihat</a:t>
            </a:r>
            <a:r>
              <a:rPr sz="1600" spc="-5" dirty="0">
                <a:latin typeface="Calibri" panose="020F0502020204030204"/>
                <a:cs typeface="Calibri" panose="020F0502020204030204"/>
              </a:rPr>
              <a:t> di:</a:t>
            </a:r>
            <a:r>
              <a:rPr sz="160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spc="-10" dirty="0">
                <a:solidFill>
                  <a:srgbClr val="548ED4"/>
                </a:solidFill>
                <a:latin typeface="Calibri" panose="020F0502020204030204"/>
                <a:cs typeface="Calibri" panose="020F0502020204030204"/>
              </a:rPr>
              <a:t>https://bit.ly/revdigilib</a:t>
            </a:r>
            <a:endParaRPr sz="1600" b="1" dirty="0">
              <a:latin typeface="Calibri" panose="020F0502020204030204"/>
              <a:cs typeface="Calibri" panose="020F0502020204030204"/>
            </a:endParaRPr>
          </a:p>
          <a:p>
            <a:pPr marL="298450" marR="5080" indent="-285750">
              <a:lnSpc>
                <a:spcPct val="100000"/>
              </a:lnSpc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sz="1600" spc="-20" dirty="0" err="1">
                <a:latin typeface="Calibri" panose="020F0502020204030204"/>
                <a:cs typeface="Calibri" panose="020F0502020204030204"/>
              </a:rPr>
              <a:t>K</a:t>
            </a:r>
            <a:r>
              <a:rPr sz="1600" spc="-20" dirty="0" err="1" smtClean="0">
                <a:latin typeface="Calibri" panose="020F0502020204030204"/>
                <a:cs typeface="Calibri" panose="020F0502020204030204"/>
              </a:rPr>
              <a:t>ekurangan</a:t>
            </a:r>
            <a:r>
              <a:rPr sz="1600" spc="5" dirty="0" smtClean="0">
                <a:latin typeface="Calibri" panose="020F0502020204030204"/>
                <a:cs typeface="Calibri" panose="020F0502020204030204"/>
              </a:rPr>
              <a:t> </a:t>
            </a:r>
            <a:r>
              <a:rPr sz="1600" spc="-20" dirty="0">
                <a:latin typeface="Calibri" panose="020F0502020204030204"/>
                <a:cs typeface="Calibri" panose="020F0502020204030204"/>
              </a:rPr>
              <a:t>persyaratan</a:t>
            </a:r>
            <a:r>
              <a:rPr sz="16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5" dirty="0">
                <a:latin typeface="Calibri" panose="020F0502020204030204"/>
                <a:cs typeface="Calibri" panose="020F0502020204030204"/>
              </a:rPr>
              <a:t>masing-masing</a:t>
            </a:r>
            <a:r>
              <a:rPr sz="16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10" dirty="0" err="1">
                <a:latin typeface="Calibri" panose="020F0502020204030204"/>
                <a:cs typeface="Calibri" panose="020F0502020204030204"/>
              </a:rPr>
              <a:t>calon</a:t>
            </a:r>
            <a:r>
              <a:rPr sz="16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10" dirty="0" err="1" smtClean="0">
                <a:latin typeface="Calibri" panose="020F0502020204030204"/>
                <a:cs typeface="Calibri" panose="020F0502020204030204"/>
              </a:rPr>
              <a:t>mahasiswa</a:t>
            </a:r>
            <a:r>
              <a:rPr sz="1600" spc="-10" dirty="0" smtClean="0">
                <a:latin typeface="Calibri" panose="020F0502020204030204"/>
                <a:cs typeface="Calibri" panose="020F0502020204030204"/>
              </a:rPr>
              <a:t> </a:t>
            </a:r>
            <a:r>
              <a:rPr sz="1600" spc="-10" dirty="0" err="1" smtClean="0">
                <a:latin typeface="Calibri" panose="020F0502020204030204"/>
                <a:cs typeface="Calibri" panose="020F0502020204030204"/>
              </a:rPr>
              <a:t>yudisium</a:t>
            </a:r>
            <a:r>
              <a:rPr sz="1600" spc="-10" dirty="0" smtClean="0">
                <a:latin typeface="Calibri" panose="020F0502020204030204"/>
                <a:cs typeface="Calibri" panose="020F0502020204030204"/>
              </a:rPr>
              <a:t> </a:t>
            </a:r>
            <a:r>
              <a:rPr sz="1600" spc="-10" dirty="0" err="1" smtClean="0">
                <a:latin typeface="Calibri" panose="020F0502020204030204"/>
                <a:cs typeface="Calibri" panose="020F0502020204030204"/>
              </a:rPr>
              <a:t>tertulis</a:t>
            </a:r>
            <a:r>
              <a:rPr sz="1600" spc="-5" dirty="0" smtClean="0">
                <a:latin typeface="Calibri" panose="020F0502020204030204"/>
                <a:cs typeface="Calibri" panose="020F0502020204030204"/>
              </a:rPr>
              <a:t> </a:t>
            </a:r>
            <a:r>
              <a:rPr sz="1600" spc="-5" dirty="0">
                <a:latin typeface="Calibri" panose="020F0502020204030204"/>
                <a:cs typeface="Calibri" panose="020F0502020204030204"/>
              </a:rPr>
              <a:t>rinci di link </a:t>
            </a:r>
            <a:r>
              <a:rPr sz="1600" spc="-5" dirty="0" err="1" smtClean="0">
                <a:latin typeface="Calibri" panose="020F0502020204030204"/>
                <a:cs typeface="Calibri" panose="020F0502020204030204"/>
              </a:rPr>
              <a:t>tersebut</a:t>
            </a:r>
            <a:r>
              <a:rPr lang="en-US" sz="1600" spc="-5" dirty="0" smtClean="0">
                <a:latin typeface="Calibri" panose="020F0502020204030204"/>
                <a:cs typeface="Calibri" panose="020F0502020204030204"/>
              </a:rPr>
              <a:t> </a:t>
            </a:r>
            <a:r>
              <a:rPr lang="en-US" sz="1600" spc="-5" dirty="0">
                <a:latin typeface="Calibri" panose="020F0502020204030204"/>
                <a:cs typeface="Calibri" panose="020F0502020204030204"/>
              </a:rPr>
              <a:t>dan </a:t>
            </a:r>
            <a:r>
              <a:rPr lang="en-US" sz="1600" spc="-5" dirty="0" err="1">
                <a:latin typeface="Calibri" panose="020F0502020204030204"/>
                <a:cs typeface="Calibri" panose="020F0502020204030204"/>
              </a:rPr>
              <a:t>ada</a:t>
            </a:r>
            <a:r>
              <a:rPr lang="en-US" sz="16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sz="1600" spc="-5" dirty="0" err="1">
                <a:latin typeface="Calibri" panose="020F0502020204030204"/>
                <a:cs typeface="Calibri" panose="020F0502020204030204"/>
              </a:rPr>
              <a:t>nomor</a:t>
            </a:r>
            <a:r>
              <a:rPr lang="en-US" sz="16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sz="1600" spc="-5" dirty="0" err="1">
                <a:latin typeface="Calibri" panose="020F0502020204030204"/>
                <a:cs typeface="Calibri" panose="020F0502020204030204"/>
              </a:rPr>
              <a:t>kontak</a:t>
            </a:r>
            <a:r>
              <a:rPr lang="en-US" sz="16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sz="1600" spc="-5" dirty="0" err="1" smtClean="0">
                <a:latin typeface="Calibri" panose="020F0502020204030204"/>
                <a:cs typeface="Calibri" panose="020F0502020204030204"/>
              </a:rPr>
              <a:t>personnya</a:t>
            </a:r>
            <a:r>
              <a:rPr lang="id-ID" sz="1600" spc="-5" dirty="0" smtClean="0">
                <a:latin typeface="Calibri" panose="020F0502020204030204"/>
                <a:cs typeface="Calibri" panose="020F0502020204030204"/>
              </a:rPr>
              <a:t> yang bisa dihubungi</a:t>
            </a:r>
            <a:r>
              <a:rPr sz="1600" spc="-5" dirty="0" smtClean="0">
                <a:latin typeface="Calibri" panose="020F0502020204030204"/>
                <a:cs typeface="Calibri" panose="020F0502020204030204"/>
              </a:rPr>
              <a:t>.</a:t>
            </a:r>
            <a:endParaRPr sz="1600" dirty="0">
              <a:latin typeface="Calibri" panose="020F0502020204030204"/>
              <a:cs typeface="Calibri" panose="020F0502020204030204"/>
            </a:endParaRPr>
          </a:p>
          <a:p>
            <a:pPr marL="298450" marR="238125" indent="-285750">
              <a:lnSpc>
                <a:spcPct val="100000"/>
              </a:lnSpc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lang="id-ID" sz="1600" spc="-15" dirty="0" smtClean="0">
                <a:latin typeface="Calibri" panose="020F0502020204030204"/>
                <a:cs typeface="Calibri" panose="020F0502020204030204"/>
              </a:rPr>
              <a:t>Maksimal 3</a:t>
            </a:r>
            <a:r>
              <a:rPr lang="en-GB" sz="1600" spc="-15" dirty="0" smtClean="0">
                <a:latin typeface="Calibri" panose="020F0502020204030204"/>
                <a:cs typeface="Calibri" panose="020F0502020204030204"/>
              </a:rPr>
              <a:t> </a:t>
            </a:r>
            <a:r>
              <a:rPr lang="en-GB" sz="1600" spc="-15" dirty="0" err="1" smtClean="0">
                <a:latin typeface="Calibri" panose="020F0502020204030204"/>
                <a:cs typeface="Calibri" panose="020F0502020204030204"/>
              </a:rPr>
              <a:t>hari</a:t>
            </a:r>
            <a:r>
              <a:rPr lang="en-GB" sz="1600" spc="-15" dirty="0" smtClean="0">
                <a:latin typeface="Calibri" panose="020F0502020204030204"/>
                <a:cs typeface="Calibri" panose="020F0502020204030204"/>
              </a:rPr>
              <a:t> </a:t>
            </a:r>
            <a:r>
              <a:rPr lang="en-GB" sz="1600" spc="-15" dirty="0" err="1" smtClean="0">
                <a:latin typeface="Calibri" panose="020F0502020204030204"/>
                <a:cs typeface="Calibri" panose="020F0502020204030204"/>
              </a:rPr>
              <a:t>kerja</a:t>
            </a:r>
            <a:r>
              <a:rPr sz="1600" dirty="0" smtClean="0">
                <a:latin typeface="Calibri" panose="020F0502020204030204"/>
                <a:cs typeface="Calibri" panose="020F0502020204030204"/>
              </a:rPr>
              <a:t> </a:t>
            </a:r>
            <a:r>
              <a:rPr sz="1600" spc="-5" dirty="0">
                <a:latin typeface="Calibri" panose="020F0502020204030204"/>
                <a:cs typeface="Calibri" panose="020F0502020204030204"/>
              </a:rPr>
              <a:t>tidak</a:t>
            </a:r>
            <a:r>
              <a:rPr sz="16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5" dirty="0">
                <a:latin typeface="Calibri" panose="020F0502020204030204"/>
                <a:cs typeface="Calibri" panose="020F0502020204030204"/>
              </a:rPr>
              <a:t>ada </a:t>
            </a:r>
            <a:r>
              <a:rPr sz="1600" spc="-34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5" dirty="0" err="1">
                <a:latin typeface="Calibri" panose="020F0502020204030204"/>
                <a:cs typeface="Calibri" panose="020F0502020204030204"/>
              </a:rPr>
              <a:t>dalam</a:t>
            </a:r>
            <a:r>
              <a:rPr sz="16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10" dirty="0" err="1" smtClean="0">
                <a:latin typeface="Calibri" panose="020F0502020204030204"/>
                <a:cs typeface="Calibri" panose="020F0502020204030204"/>
              </a:rPr>
              <a:t>daftar</a:t>
            </a:r>
            <a:r>
              <a:rPr lang="en-GB" sz="1600" spc="-10" dirty="0" smtClean="0">
                <a:latin typeface="Calibri" panose="020F0502020204030204"/>
                <a:cs typeface="Calibri" panose="020F0502020204030204"/>
              </a:rPr>
              <a:t>,</a:t>
            </a:r>
            <a:r>
              <a:rPr sz="1600" dirty="0" smtClean="0">
                <a:latin typeface="Calibri" panose="020F0502020204030204"/>
                <a:cs typeface="Calibri" panose="020F0502020204030204"/>
              </a:rPr>
              <a:t> </a:t>
            </a:r>
            <a:r>
              <a:rPr sz="1600" spc="-10" dirty="0">
                <a:latin typeface="Calibri" panose="020F0502020204030204"/>
                <a:cs typeface="Calibri" panose="020F0502020204030204"/>
              </a:rPr>
              <a:t>berarti</a:t>
            </a:r>
            <a:r>
              <a:rPr sz="1600" spc="-5" dirty="0">
                <a:latin typeface="Calibri" panose="020F0502020204030204"/>
                <a:cs typeface="Calibri" panose="020F0502020204030204"/>
              </a:rPr>
              <a:t> “</a:t>
            </a:r>
            <a:r>
              <a:rPr sz="1600" spc="-5" dirty="0" err="1">
                <a:latin typeface="Calibri" panose="020F0502020204030204"/>
                <a:cs typeface="Calibri" panose="020F0502020204030204"/>
              </a:rPr>
              <a:t>aman</a:t>
            </a:r>
            <a:r>
              <a:rPr sz="1600" spc="-5" dirty="0" smtClean="0">
                <a:latin typeface="Calibri" panose="020F0502020204030204"/>
                <a:cs typeface="Calibri" panose="020F0502020204030204"/>
              </a:rPr>
              <a:t>”</a:t>
            </a:r>
            <a:endParaRPr sz="1600" dirty="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68675" y="987590"/>
            <a:ext cx="2091055" cy="3251200"/>
          </a:xfrm>
          <a:custGeom>
            <a:avLst/>
            <a:gdLst/>
            <a:ahLst/>
            <a:cxnLst/>
            <a:rect l="l" t="t" r="r" b="b"/>
            <a:pathLst>
              <a:path w="2091055" h="3251200">
                <a:moveTo>
                  <a:pt x="834482" y="622299"/>
                </a:moveTo>
                <a:lnTo>
                  <a:pt x="202254" y="622299"/>
                </a:lnTo>
                <a:lnTo>
                  <a:pt x="200258" y="609599"/>
                </a:lnTo>
                <a:lnTo>
                  <a:pt x="192257" y="584199"/>
                </a:lnTo>
                <a:lnTo>
                  <a:pt x="187089" y="546099"/>
                </a:lnTo>
                <a:lnTo>
                  <a:pt x="179028" y="520699"/>
                </a:lnTo>
                <a:lnTo>
                  <a:pt x="162348" y="495299"/>
                </a:lnTo>
                <a:lnTo>
                  <a:pt x="158840" y="469899"/>
                </a:lnTo>
                <a:lnTo>
                  <a:pt x="152172" y="444499"/>
                </a:lnTo>
                <a:lnTo>
                  <a:pt x="146557" y="419099"/>
                </a:lnTo>
                <a:lnTo>
                  <a:pt x="146206" y="406399"/>
                </a:lnTo>
                <a:lnTo>
                  <a:pt x="147266" y="393699"/>
                </a:lnTo>
                <a:lnTo>
                  <a:pt x="147567" y="380999"/>
                </a:lnTo>
                <a:lnTo>
                  <a:pt x="147603" y="355599"/>
                </a:lnTo>
                <a:lnTo>
                  <a:pt x="148247" y="342899"/>
                </a:lnTo>
                <a:lnTo>
                  <a:pt x="150107" y="317499"/>
                </a:lnTo>
                <a:lnTo>
                  <a:pt x="153874" y="304799"/>
                </a:lnTo>
                <a:lnTo>
                  <a:pt x="160240" y="279399"/>
                </a:lnTo>
                <a:lnTo>
                  <a:pt x="165231" y="266699"/>
                </a:lnTo>
                <a:lnTo>
                  <a:pt x="168576" y="253999"/>
                </a:lnTo>
                <a:lnTo>
                  <a:pt x="174947" y="228599"/>
                </a:lnTo>
                <a:lnTo>
                  <a:pt x="189018" y="215899"/>
                </a:lnTo>
                <a:lnTo>
                  <a:pt x="195536" y="215899"/>
                </a:lnTo>
                <a:lnTo>
                  <a:pt x="197708" y="203199"/>
                </a:lnTo>
                <a:lnTo>
                  <a:pt x="198694" y="190499"/>
                </a:lnTo>
                <a:lnTo>
                  <a:pt x="201655" y="190499"/>
                </a:lnTo>
                <a:lnTo>
                  <a:pt x="212357" y="165099"/>
                </a:lnTo>
                <a:lnTo>
                  <a:pt x="234282" y="139699"/>
                </a:lnTo>
                <a:lnTo>
                  <a:pt x="245178" y="114299"/>
                </a:lnTo>
                <a:lnTo>
                  <a:pt x="274466" y="76199"/>
                </a:lnTo>
                <a:lnTo>
                  <a:pt x="309010" y="38099"/>
                </a:lnTo>
                <a:lnTo>
                  <a:pt x="349688" y="12699"/>
                </a:lnTo>
                <a:lnTo>
                  <a:pt x="397376" y="0"/>
                </a:lnTo>
                <a:lnTo>
                  <a:pt x="484536" y="0"/>
                </a:lnTo>
                <a:lnTo>
                  <a:pt x="492256" y="12699"/>
                </a:lnTo>
                <a:lnTo>
                  <a:pt x="499599" y="12699"/>
                </a:lnTo>
                <a:lnTo>
                  <a:pt x="506775" y="25399"/>
                </a:lnTo>
                <a:lnTo>
                  <a:pt x="513623" y="38099"/>
                </a:lnTo>
                <a:lnTo>
                  <a:pt x="519980" y="50799"/>
                </a:lnTo>
                <a:lnTo>
                  <a:pt x="527660" y="50799"/>
                </a:lnTo>
                <a:lnTo>
                  <a:pt x="536392" y="63499"/>
                </a:lnTo>
                <a:lnTo>
                  <a:pt x="775944" y="63499"/>
                </a:lnTo>
                <a:lnTo>
                  <a:pt x="814039" y="76199"/>
                </a:lnTo>
                <a:lnTo>
                  <a:pt x="848911" y="101599"/>
                </a:lnTo>
                <a:lnTo>
                  <a:pt x="881117" y="126999"/>
                </a:lnTo>
                <a:lnTo>
                  <a:pt x="913796" y="165099"/>
                </a:lnTo>
                <a:lnTo>
                  <a:pt x="926944" y="215899"/>
                </a:lnTo>
                <a:lnTo>
                  <a:pt x="930608" y="253999"/>
                </a:lnTo>
                <a:lnTo>
                  <a:pt x="932164" y="292099"/>
                </a:lnTo>
                <a:lnTo>
                  <a:pt x="933060" y="330199"/>
                </a:lnTo>
                <a:lnTo>
                  <a:pt x="933024" y="342899"/>
                </a:lnTo>
                <a:lnTo>
                  <a:pt x="932230" y="355599"/>
                </a:lnTo>
                <a:lnTo>
                  <a:pt x="930448" y="355599"/>
                </a:lnTo>
                <a:lnTo>
                  <a:pt x="927447" y="368299"/>
                </a:lnTo>
                <a:lnTo>
                  <a:pt x="919005" y="393699"/>
                </a:lnTo>
                <a:lnTo>
                  <a:pt x="916746" y="419099"/>
                </a:lnTo>
                <a:lnTo>
                  <a:pt x="919751" y="444499"/>
                </a:lnTo>
                <a:lnTo>
                  <a:pt x="927104" y="457199"/>
                </a:lnTo>
                <a:lnTo>
                  <a:pt x="929291" y="469899"/>
                </a:lnTo>
                <a:lnTo>
                  <a:pt x="930392" y="482599"/>
                </a:lnTo>
                <a:lnTo>
                  <a:pt x="930899" y="482599"/>
                </a:lnTo>
                <a:lnTo>
                  <a:pt x="931308" y="495299"/>
                </a:lnTo>
                <a:lnTo>
                  <a:pt x="930953" y="507999"/>
                </a:lnTo>
                <a:lnTo>
                  <a:pt x="921689" y="507999"/>
                </a:lnTo>
                <a:lnTo>
                  <a:pt x="911661" y="520699"/>
                </a:lnTo>
                <a:lnTo>
                  <a:pt x="889637" y="520699"/>
                </a:lnTo>
                <a:lnTo>
                  <a:pt x="884416" y="533399"/>
                </a:lnTo>
                <a:lnTo>
                  <a:pt x="882883" y="546099"/>
                </a:lnTo>
                <a:lnTo>
                  <a:pt x="880419" y="558799"/>
                </a:lnTo>
                <a:lnTo>
                  <a:pt x="853846" y="558799"/>
                </a:lnTo>
                <a:lnTo>
                  <a:pt x="844884" y="571499"/>
                </a:lnTo>
                <a:lnTo>
                  <a:pt x="843161" y="584199"/>
                </a:lnTo>
                <a:lnTo>
                  <a:pt x="847424" y="596899"/>
                </a:lnTo>
                <a:lnTo>
                  <a:pt x="849190" y="609599"/>
                </a:lnTo>
                <a:lnTo>
                  <a:pt x="843919" y="609599"/>
                </a:lnTo>
                <a:lnTo>
                  <a:pt x="834482" y="622299"/>
                </a:lnTo>
                <a:close/>
              </a:path>
              <a:path w="2091055" h="3251200">
                <a:moveTo>
                  <a:pt x="775944" y="63499"/>
                </a:moveTo>
                <a:lnTo>
                  <a:pt x="559642" y="63499"/>
                </a:lnTo>
                <a:lnTo>
                  <a:pt x="568184" y="50799"/>
                </a:lnTo>
                <a:lnTo>
                  <a:pt x="629583" y="50799"/>
                </a:lnTo>
                <a:lnTo>
                  <a:pt x="664532" y="38099"/>
                </a:lnTo>
                <a:lnTo>
                  <a:pt x="699413" y="38099"/>
                </a:lnTo>
                <a:lnTo>
                  <a:pt x="734064" y="50799"/>
                </a:lnTo>
                <a:lnTo>
                  <a:pt x="775944" y="63499"/>
                </a:lnTo>
                <a:close/>
              </a:path>
              <a:path w="2091055" h="3251200">
                <a:moveTo>
                  <a:pt x="640355" y="736599"/>
                </a:moveTo>
                <a:lnTo>
                  <a:pt x="202183" y="736599"/>
                </a:lnTo>
                <a:lnTo>
                  <a:pt x="205057" y="723899"/>
                </a:lnTo>
                <a:lnTo>
                  <a:pt x="203064" y="711199"/>
                </a:lnTo>
                <a:lnTo>
                  <a:pt x="197367" y="698499"/>
                </a:lnTo>
                <a:lnTo>
                  <a:pt x="195951" y="685799"/>
                </a:lnTo>
                <a:lnTo>
                  <a:pt x="197037" y="660399"/>
                </a:lnTo>
                <a:lnTo>
                  <a:pt x="198848" y="647699"/>
                </a:lnTo>
                <a:lnTo>
                  <a:pt x="200202" y="634999"/>
                </a:lnTo>
                <a:lnTo>
                  <a:pt x="201786" y="622299"/>
                </a:lnTo>
                <a:lnTo>
                  <a:pt x="827380" y="622299"/>
                </a:lnTo>
                <a:lnTo>
                  <a:pt x="822056" y="634999"/>
                </a:lnTo>
                <a:lnTo>
                  <a:pt x="817948" y="647699"/>
                </a:lnTo>
                <a:lnTo>
                  <a:pt x="811227" y="660399"/>
                </a:lnTo>
                <a:lnTo>
                  <a:pt x="710647" y="660399"/>
                </a:lnTo>
                <a:lnTo>
                  <a:pt x="697174" y="673099"/>
                </a:lnTo>
                <a:lnTo>
                  <a:pt x="685477" y="673099"/>
                </a:lnTo>
                <a:lnTo>
                  <a:pt x="675454" y="685799"/>
                </a:lnTo>
                <a:lnTo>
                  <a:pt x="668323" y="698499"/>
                </a:lnTo>
                <a:lnTo>
                  <a:pt x="661550" y="698499"/>
                </a:lnTo>
                <a:lnTo>
                  <a:pt x="648428" y="723899"/>
                </a:lnTo>
                <a:lnTo>
                  <a:pt x="640355" y="736599"/>
                </a:lnTo>
                <a:close/>
              </a:path>
              <a:path w="2091055" h="3251200">
                <a:moveTo>
                  <a:pt x="789228" y="673099"/>
                </a:moveTo>
                <a:lnTo>
                  <a:pt x="726000" y="673099"/>
                </a:lnTo>
                <a:lnTo>
                  <a:pt x="710647" y="660399"/>
                </a:lnTo>
                <a:lnTo>
                  <a:pt x="801807" y="660399"/>
                </a:lnTo>
                <a:lnTo>
                  <a:pt x="789228" y="673099"/>
                </a:lnTo>
                <a:close/>
              </a:path>
              <a:path w="2091055" h="3251200">
                <a:moveTo>
                  <a:pt x="213593" y="749299"/>
                </a:moveTo>
                <a:lnTo>
                  <a:pt x="191825" y="749299"/>
                </a:lnTo>
                <a:lnTo>
                  <a:pt x="196940" y="736599"/>
                </a:lnTo>
                <a:lnTo>
                  <a:pt x="227775" y="736599"/>
                </a:lnTo>
                <a:lnTo>
                  <a:pt x="213593" y="749299"/>
                </a:lnTo>
                <a:close/>
              </a:path>
              <a:path w="2091055" h="3251200">
                <a:moveTo>
                  <a:pt x="950508" y="1447799"/>
                </a:moveTo>
                <a:lnTo>
                  <a:pt x="102341" y="1447799"/>
                </a:lnTo>
                <a:lnTo>
                  <a:pt x="93557" y="1422399"/>
                </a:lnTo>
                <a:lnTo>
                  <a:pt x="93955" y="1409699"/>
                </a:lnTo>
                <a:lnTo>
                  <a:pt x="103369" y="1409699"/>
                </a:lnTo>
                <a:lnTo>
                  <a:pt x="121632" y="1396999"/>
                </a:lnTo>
                <a:lnTo>
                  <a:pt x="138840" y="1396999"/>
                </a:lnTo>
                <a:lnTo>
                  <a:pt x="155581" y="1384299"/>
                </a:lnTo>
                <a:lnTo>
                  <a:pt x="164326" y="1384299"/>
                </a:lnTo>
                <a:lnTo>
                  <a:pt x="167608" y="1371599"/>
                </a:lnTo>
                <a:lnTo>
                  <a:pt x="167962" y="1358899"/>
                </a:lnTo>
                <a:lnTo>
                  <a:pt x="166907" y="1346199"/>
                </a:lnTo>
                <a:lnTo>
                  <a:pt x="166565" y="1333499"/>
                </a:lnTo>
                <a:lnTo>
                  <a:pt x="162565" y="1295399"/>
                </a:lnTo>
                <a:lnTo>
                  <a:pt x="156955" y="1257299"/>
                </a:lnTo>
                <a:lnTo>
                  <a:pt x="152200" y="1206499"/>
                </a:lnTo>
                <a:lnTo>
                  <a:pt x="150766" y="1168399"/>
                </a:lnTo>
                <a:lnTo>
                  <a:pt x="154894" y="1155699"/>
                </a:lnTo>
                <a:lnTo>
                  <a:pt x="165110" y="1142999"/>
                </a:lnTo>
                <a:lnTo>
                  <a:pt x="227403" y="1142999"/>
                </a:lnTo>
                <a:lnTo>
                  <a:pt x="227283" y="1117599"/>
                </a:lnTo>
                <a:lnTo>
                  <a:pt x="226572" y="1117599"/>
                </a:lnTo>
                <a:lnTo>
                  <a:pt x="219857" y="1079499"/>
                </a:lnTo>
                <a:lnTo>
                  <a:pt x="217582" y="1054099"/>
                </a:lnTo>
                <a:lnTo>
                  <a:pt x="217348" y="1015999"/>
                </a:lnTo>
                <a:lnTo>
                  <a:pt x="216755" y="977899"/>
                </a:lnTo>
                <a:lnTo>
                  <a:pt x="216613" y="952499"/>
                </a:lnTo>
                <a:lnTo>
                  <a:pt x="219601" y="914399"/>
                </a:lnTo>
                <a:lnTo>
                  <a:pt x="226869" y="888999"/>
                </a:lnTo>
                <a:lnTo>
                  <a:pt x="239564" y="863599"/>
                </a:lnTo>
                <a:lnTo>
                  <a:pt x="243608" y="850899"/>
                </a:lnTo>
                <a:lnTo>
                  <a:pt x="247719" y="838199"/>
                </a:lnTo>
                <a:lnTo>
                  <a:pt x="251700" y="838199"/>
                </a:lnTo>
                <a:lnTo>
                  <a:pt x="255350" y="825499"/>
                </a:lnTo>
                <a:lnTo>
                  <a:pt x="258203" y="825499"/>
                </a:lnTo>
                <a:lnTo>
                  <a:pt x="260268" y="812799"/>
                </a:lnTo>
                <a:lnTo>
                  <a:pt x="260490" y="812799"/>
                </a:lnTo>
                <a:lnTo>
                  <a:pt x="257814" y="800099"/>
                </a:lnTo>
                <a:lnTo>
                  <a:pt x="252057" y="800099"/>
                </a:lnTo>
                <a:lnTo>
                  <a:pt x="249656" y="787399"/>
                </a:lnTo>
                <a:lnTo>
                  <a:pt x="249229" y="774699"/>
                </a:lnTo>
                <a:lnTo>
                  <a:pt x="249394" y="761999"/>
                </a:lnTo>
                <a:lnTo>
                  <a:pt x="246663" y="749299"/>
                </a:lnTo>
                <a:lnTo>
                  <a:pt x="239128" y="749299"/>
                </a:lnTo>
                <a:lnTo>
                  <a:pt x="227775" y="736599"/>
                </a:lnTo>
                <a:lnTo>
                  <a:pt x="638563" y="736599"/>
                </a:lnTo>
                <a:lnTo>
                  <a:pt x="643549" y="749299"/>
                </a:lnTo>
                <a:lnTo>
                  <a:pt x="655807" y="761999"/>
                </a:lnTo>
                <a:lnTo>
                  <a:pt x="664227" y="761999"/>
                </a:lnTo>
                <a:lnTo>
                  <a:pt x="685501" y="774699"/>
                </a:lnTo>
                <a:lnTo>
                  <a:pt x="704108" y="800099"/>
                </a:lnTo>
                <a:lnTo>
                  <a:pt x="720148" y="812799"/>
                </a:lnTo>
                <a:lnTo>
                  <a:pt x="733721" y="838199"/>
                </a:lnTo>
                <a:lnTo>
                  <a:pt x="741597" y="850899"/>
                </a:lnTo>
                <a:lnTo>
                  <a:pt x="749114" y="876299"/>
                </a:lnTo>
                <a:lnTo>
                  <a:pt x="758935" y="888999"/>
                </a:lnTo>
                <a:lnTo>
                  <a:pt x="773726" y="901699"/>
                </a:lnTo>
                <a:lnTo>
                  <a:pt x="777244" y="901699"/>
                </a:lnTo>
                <a:lnTo>
                  <a:pt x="778641" y="914399"/>
                </a:lnTo>
                <a:lnTo>
                  <a:pt x="781570" y="927099"/>
                </a:lnTo>
                <a:lnTo>
                  <a:pt x="783905" y="939799"/>
                </a:lnTo>
                <a:lnTo>
                  <a:pt x="787031" y="952499"/>
                </a:lnTo>
                <a:lnTo>
                  <a:pt x="805737" y="990599"/>
                </a:lnTo>
                <a:lnTo>
                  <a:pt x="833344" y="1041399"/>
                </a:lnTo>
                <a:lnTo>
                  <a:pt x="848135" y="1054099"/>
                </a:lnTo>
                <a:lnTo>
                  <a:pt x="868448" y="1092199"/>
                </a:lnTo>
                <a:lnTo>
                  <a:pt x="884848" y="1130299"/>
                </a:lnTo>
                <a:lnTo>
                  <a:pt x="896052" y="1155699"/>
                </a:lnTo>
                <a:lnTo>
                  <a:pt x="900777" y="1193799"/>
                </a:lnTo>
                <a:lnTo>
                  <a:pt x="903595" y="1219199"/>
                </a:lnTo>
                <a:lnTo>
                  <a:pt x="909376" y="1244599"/>
                </a:lnTo>
                <a:lnTo>
                  <a:pt x="915684" y="1257299"/>
                </a:lnTo>
                <a:lnTo>
                  <a:pt x="920081" y="1282699"/>
                </a:lnTo>
                <a:lnTo>
                  <a:pt x="926056" y="1320799"/>
                </a:lnTo>
                <a:lnTo>
                  <a:pt x="932889" y="1358899"/>
                </a:lnTo>
                <a:lnTo>
                  <a:pt x="940512" y="1396999"/>
                </a:lnTo>
                <a:lnTo>
                  <a:pt x="948859" y="1435099"/>
                </a:lnTo>
                <a:lnTo>
                  <a:pt x="950508" y="1447799"/>
                </a:lnTo>
                <a:close/>
              </a:path>
              <a:path w="2091055" h="3251200">
                <a:moveTo>
                  <a:pt x="1371809" y="2133599"/>
                </a:moveTo>
                <a:lnTo>
                  <a:pt x="156735" y="2133599"/>
                </a:lnTo>
                <a:lnTo>
                  <a:pt x="149712" y="2120899"/>
                </a:lnTo>
                <a:lnTo>
                  <a:pt x="135903" y="2120899"/>
                </a:lnTo>
                <a:lnTo>
                  <a:pt x="124531" y="2108199"/>
                </a:lnTo>
                <a:lnTo>
                  <a:pt x="114868" y="2095499"/>
                </a:lnTo>
                <a:lnTo>
                  <a:pt x="106189" y="2082799"/>
                </a:lnTo>
                <a:lnTo>
                  <a:pt x="92004" y="2070099"/>
                </a:lnTo>
                <a:lnTo>
                  <a:pt x="82197" y="2044699"/>
                </a:lnTo>
                <a:lnTo>
                  <a:pt x="76140" y="2019299"/>
                </a:lnTo>
                <a:lnTo>
                  <a:pt x="73207" y="1993899"/>
                </a:lnTo>
                <a:lnTo>
                  <a:pt x="73710" y="1943099"/>
                </a:lnTo>
                <a:lnTo>
                  <a:pt x="79268" y="1892299"/>
                </a:lnTo>
                <a:lnTo>
                  <a:pt x="88364" y="1841499"/>
                </a:lnTo>
                <a:lnTo>
                  <a:pt x="99481" y="1803399"/>
                </a:lnTo>
                <a:lnTo>
                  <a:pt x="111104" y="1752599"/>
                </a:lnTo>
                <a:lnTo>
                  <a:pt x="112869" y="1752599"/>
                </a:lnTo>
                <a:lnTo>
                  <a:pt x="118127" y="1739899"/>
                </a:lnTo>
                <a:lnTo>
                  <a:pt x="113910" y="1727199"/>
                </a:lnTo>
                <a:lnTo>
                  <a:pt x="109111" y="1727199"/>
                </a:lnTo>
                <a:lnTo>
                  <a:pt x="108389" y="1714499"/>
                </a:lnTo>
                <a:lnTo>
                  <a:pt x="110167" y="1701799"/>
                </a:lnTo>
                <a:lnTo>
                  <a:pt x="112869" y="1689099"/>
                </a:lnTo>
                <a:lnTo>
                  <a:pt x="116205" y="1676399"/>
                </a:lnTo>
                <a:lnTo>
                  <a:pt x="117733" y="1650999"/>
                </a:lnTo>
                <a:lnTo>
                  <a:pt x="116566" y="1638299"/>
                </a:lnTo>
                <a:lnTo>
                  <a:pt x="111815" y="1625599"/>
                </a:lnTo>
                <a:lnTo>
                  <a:pt x="109351" y="1612899"/>
                </a:lnTo>
                <a:lnTo>
                  <a:pt x="1650090" y="1612899"/>
                </a:lnTo>
                <a:lnTo>
                  <a:pt x="1653595" y="1600199"/>
                </a:lnTo>
                <a:lnTo>
                  <a:pt x="1666342" y="1574799"/>
                </a:lnTo>
                <a:lnTo>
                  <a:pt x="1705182" y="1498599"/>
                </a:lnTo>
                <a:lnTo>
                  <a:pt x="1796991" y="1320799"/>
                </a:lnTo>
                <a:lnTo>
                  <a:pt x="1819920" y="1282699"/>
                </a:lnTo>
                <a:lnTo>
                  <a:pt x="1842817" y="1231899"/>
                </a:lnTo>
                <a:lnTo>
                  <a:pt x="1865671" y="1193799"/>
                </a:lnTo>
                <a:lnTo>
                  <a:pt x="1911202" y="1092199"/>
                </a:lnTo>
                <a:lnTo>
                  <a:pt x="1933312" y="1092199"/>
                </a:lnTo>
                <a:lnTo>
                  <a:pt x="1969909" y="1104899"/>
                </a:lnTo>
                <a:lnTo>
                  <a:pt x="2006572" y="1130299"/>
                </a:lnTo>
                <a:lnTo>
                  <a:pt x="2080366" y="1155699"/>
                </a:lnTo>
                <a:lnTo>
                  <a:pt x="2087739" y="1155699"/>
                </a:lnTo>
                <a:lnTo>
                  <a:pt x="2090897" y="1168399"/>
                </a:lnTo>
                <a:lnTo>
                  <a:pt x="2090631" y="1168399"/>
                </a:lnTo>
                <a:lnTo>
                  <a:pt x="2087732" y="1181099"/>
                </a:lnTo>
                <a:lnTo>
                  <a:pt x="2070269" y="1206499"/>
                </a:lnTo>
                <a:lnTo>
                  <a:pt x="2053034" y="1244599"/>
                </a:lnTo>
                <a:lnTo>
                  <a:pt x="2035863" y="1269999"/>
                </a:lnTo>
                <a:lnTo>
                  <a:pt x="2018593" y="1308099"/>
                </a:lnTo>
                <a:lnTo>
                  <a:pt x="1995915" y="1358899"/>
                </a:lnTo>
                <a:lnTo>
                  <a:pt x="1973368" y="1396999"/>
                </a:lnTo>
                <a:lnTo>
                  <a:pt x="1950955" y="1435099"/>
                </a:lnTo>
                <a:lnTo>
                  <a:pt x="1928681" y="1485899"/>
                </a:lnTo>
                <a:lnTo>
                  <a:pt x="1906550" y="1523999"/>
                </a:lnTo>
                <a:lnTo>
                  <a:pt x="1884567" y="1574799"/>
                </a:lnTo>
                <a:lnTo>
                  <a:pt x="1862734" y="1612899"/>
                </a:lnTo>
                <a:lnTo>
                  <a:pt x="1841057" y="1663699"/>
                </a:lnTo>
                <a:lnTo>
                  <a:pt x="1819539" y="1701799"/>
                </a:lnTo>
                <a:lnTo>
                  <a:pt x="1814200" y="1714499"/>
                </a:lnTo>
                <a:lnTo>
                  <a:pt x="188983" y="1714499"/>
                </a:lnTo>
                <a:lnTo>
                  <a:pt x="185751" y="1727199"/>
                </a:lnTo>
                <a:lnTo>
                  <a:pt x="183405" y="1739899"/>
                </a:lnTo>
                <a:lnTo>
                  <a:pt x="145508" y="1930399"/>
                </a:lnTo>
                <a:lnTo>
                  <a:pt x="144417" y="1943099"/>
                </a:lnTo>
                <a:lnTo>
                  <a:pt x="143660" y="1943099"/>
                </a:lnTo>
                <a:lnTo>
                  <a:pt x="143036" y="1955799"/>
                </a:lnTo>
                <a:lnTo>
                  <a:pt x="143743" y="1955799"/>
                </a:lnTo>
                <a:lnTo>
                  <a:pt x="143743" y="1968499"/>
                </a:lnTo>
                <a:lnTo>
                  <a:pt x="143400" y="1968499"/>
                </a:lnTo>
                <a:lnTo>
                  <a:pt x="143743" y="1981199"/>
                </a:lnTo>
                <a:lnTo>
                  <a:pt x="144098" y="1981199"/>
                </a:lnTo>
                <a:lnTo>
                  <a:pt x="147261" y="1993899"/>
                </a:lnTo>
                <a:lnTo>
                  <a:pt x="1890862" y="1993899"/>
                </a:lnTo>
                <a:lnTo>
                  <a:pt x="1890844" y="2019299"/>
                </a:lnTo>
                <a:lnTo>
                  <a:pt x="1890145" y="2031999"/>
                </a:lnTo>
                <a:lnTo>
                  <a:pt x="1888037" y="2031999"/>
                </a:lnTo>
                <a:lnTo>
                  <a:pt x="1885202" y="2044699"/>
                </a:lnTo>
                <a:lnTo>
                  <a:pt x="1516714" y="2044699"/>
                </a:lnTo>
                <a:lnTo>
                  <a:pt x="1498291" y="2057399"/>
                </a:lnTo>
                <a:lnTo>
                  <a:pt x="1422928" y="2057399"/>
                </a:lnTo>
                <a:lnTo>
                  <a:pt x="1415246" y="2095499"/>
                </a:lnTo>
                <a:lnTo>
                  <a:pt x="1394235" y="2120899"/>
                </a:lnTo>
                <a:lnTo>
                  <a:pt x="1371809" y="2133599"/>
                </a:lnTo>
                <a:close/>
              </a:path>
              <a:path w="2091055" h="3251200">
                <a:moveTo>
                  <a:pt x="955915" y="1460499"/>
                </a:moveTo>
                <a:lnTo>
                  <a:pt x="109707" y="1460499"/>
                </a:lnTo>
                <a:lnTo>
                  <a:pt x="108297" y="1447799"/>
                </a:lnTo>
                <a:lnTo>
                  <a:pt x="952849" y="1447799"/>
                </a:lnTo>
                <a:lnTo>
                  <a:pt x="955915" y="1460499"/>
                </a:lnTo>
                <a:close/>
              </a:path>
              <a:path w="2091055" h="3251200">
                <a:moveTo>
                  <a:pt x="1076253" y="1473199"/>
                </a:moveTo>
                <a:lnTo>
                  <a:pt x="990274" y="1473199"/>
                </a:lnTo>
                <a:lnTo>
                  <a:pt x="1013182" y="1460499"/>
                </a:lnTo>
                <a:lnTo>
                  <a:pt x="1034316" y="1447799"/>
                </a:lnTo>
                <a:lnTo>
                  <a:pt x="1054923" y="1460499"/>
                </a:lnTo>
                <a:lnTo>
                  <a:pt x="1076253" y="1473199"/>
                </a:lnTo>
                <a:close/>
              </a:path>
              <a:path w="2091055" h="3251200">
                <a:moveTo>
                  <a:pt x="1580373" y="1612899"/>
                </a:moveTo>
                <a:lnTo>
                  <a:pt x="109707" y="1612899"/>
                </a:lnTo>
                <a:lnTo>
                  <a:pt x="112513" y="1600199"/>
                </a:lnTo>
                <a:lnTo>
                  <a:pt x="116823" y="1587499"/>
                </a:lnTo>
                <a:lnTo>
                  <a:pt x="118303" y="1574799"/>
                </a:lnTo>
                <a:lnTo>
                  <a:pt x="117151" y="1562099"/>
                </a:lnTo>
                <a:lnTo>
                  <a:pt x="113567" y="1549399"/>
                </a:lnTo>
                <a:lnTo>
                  <a:pt x="107754" y="1523999"/>
                </a:lnTo>
                <a:lnTo>
                  <a:pt x="104970" y="1511299"/>
                </a:lnTo>
                <a:lnTo>
                  <a:pt x="105081" y="1485899"/>
                </a:lnTo>
                <a:lnTo>
                  <a:pt x="107954" y="1460499"/>
                </a:lnTo>
                <a:lnTo>
                  <a:pt x="959743" y="1460499"/>
                </a:lnTo>
                <a:lnTo>
                  <a:pt x="966042" y="1473199"/>
                </a:lnTo>
                <a:lnTo>
                  <a:pt x="1076253" y="1473199"/>
                </a:lnTo>
                <a:lnTo>
                  <a:pt x="1090045" y="1485899"/>
                </a:lnTo>
                <a:lnTo>
                  <a:pt x="1105780" y="1498599"/>
                </a:lnTo>
                <a:lnTo>
                  <a:pt x="1123687" y="1498599"/>
                </a:lnTo>
                <a:lnTo>
                  <a:pt x="1143995" y="1511299"/>
                </a:lnTo>
                <a:lnTo>
                  <a:pt x="1195849" y="1511299"/>
                </a:lnTo>
                <a:lnTo>
                  <a:pt x="1219504" y="1523999"/>
                </a:lnTo>
                <a:lnTo>
                  <a:pt x="1241912" y="1536699"/>
                </a:lnTo>
                <a:lnTo>
                  <a:pt x="1251241" y="1536699"/>
                </a:lnTo>
                <a:lnTo>
                  <a:pt x="1259419" y="1549399"/>
                </a:lnTo>
                <a:lnTo>
                  <a:pt x="1362993" y="1549399"/>
                </a:lnTo>
                <a:lnTo>
                  <a:pt x="1368962" y="1562099"/>
                </a:lnTo>
                <a:lnTo>
                  <a:pt x="1375274" y="1562099"/>
                </a:lnTo>
                <a:lnTo>
                  <a:pt x="1388779" y="1574799"/>
                </a:lnTo>
                <a:lnTo>
                  <a:pt x="1402741" y="1574799"/>
                </a:lnTo>
                <a:lnTo>
                  <a:pt x="1417623" y="1587499"/>
                </a:lnTo>
                <a:lnTo>
                  <a:pt x="1433885" y="1587499"/>
                </a:lnTo>
                <a:lnTo>
                  <a:pt x="1456161" y="1600199"/>
                </a:lnTo>
                <a:lnTo>
                  <a:pt x="1551862" y="1600199"/>
                </a:lnTo>
                <a:lnTo>
                  <a:pt x="1580373" y="1612899"/>
                </a:lnTo>
                <a:close/>
              </a:path>
              <a:path w="2091055" h="3251200">
                <a:moveTo>
                  <a:pt x="1315610" y="1549399"/>
                </a:moveTo>
                <a:lnTo>
                  <a:pt x="1267529" y="1549399"/>
                </a:lnTo>
                <a:lnTo>
                  <a:pt x="1276659" y="1536699"/>
                </a:lnTo>
                <a:lnTo>
                  <a:pt x="1307356" y="1536699"/>
                </a:lnTo>
                <a:lnTo>
                  <a:pt x="1315610" y="1549399"/>
                </a:lnTo>
                <a:close/>
              </a:path>
              <a:path w="2091055" h="3251200">
                <a:moveTo>
                  <a:pt x="1350868" y="1549399"/>
                </a:moveTo>
                <a:lnTo>
                  <a:pt x="1332107" y="1549399"/>
                </a:lnTo>
                <a:lnTo>
                  <a:pt x="1338713" y="1536699"/>
                </a:lnTo>
                <a:lnTo>
                  <a:pt x="1344923" y="1536699"/>
                </a:lnTo>
                <a:lnTo>
                  <a:pt x="1350868" y="1549399"/>
                </a:lnTo>
                <a:close/>
              </a:path>
              <a:path w="2091055" h="3251200">
                <a:moveTo>
                  <a:pt x="1798184" y="1752599"/>
                </a:moveTo>
                <a:lnTo>
                  <a:pt x="246930" y="1752599"/>
                </a:lnTo>
                <a:lnTo>
                  <a:pt x="254652" y="1739899"/>
                </a:lnTo>
                <a:lnTo>
                  <a:pt x="254296" y="1739899"/>
                </a:lnTo>
                <a:lnTo>
                  <a:pt x="254296" y="1727199"/>
                </a:lnTo>
                <a:lnTo>
                  <a:pt x="206925" y="1727199"/>
                </a:lnTo>
                <a:lnTo>
                  <a:pt x="195306" y="1714499"/>
                </a:lnTo>
                <a:lnTo>
                  <a:pt x="1814200" y="1714499"/>
                </a:lnTo>
                <a:lnTo>
                  <a:pt x="1798184" y="1752599"/>
                </a:lnTo>
                <a:close/>
              </a:path>
              <a:path w="2091055" h="3251200">
                <a:moveTo>
                  <a:pt x="1890862" y="1993899"/>
                </a:moveTo>
                <a:lnTo>
                  <a:pt x="159897" y="1993899"/>
                </a:lnTo>
                <a:lnTo>
                  <a:pt x="162348" y="1981199"/>
                </a:lnTo>
                <a:lnTo>
                  <a:pt x="163758" y="1981199"/>
                </a:lnTo>
                <a:lnTo>
                  <a:pt x="172412" y="1955799"/>
                </a:lnTo>
                <a:lnTo>
                  <a:pt x="183009" y="1917699"/>
                </a:lnTo>
                <a:lnTo>
                  <a:pt x="206214" y="1866899"/>
                </a:lnTo>
                <a:lnTo>
                  <a:pt x="216997" y="1841499"/>
                </a:lnTo>
                <a:lnTo>
                  <a:pt x="227979" y="1816099"/>
                </a:lnTo>
                <a:lnTo>
                  <a:pt x="237907" y="1777999"/>
                </a:lnTo>
                <a:lnTo>
                  <a:pt x="245533" y="1752599"/>
                </a:lnTo>
                <a:lnTo>
                  <a:pt x="1793111" y="1752599"/>
                </a:lnTo>
                <a:lnTo>
                  <a:pt x="1791261" y="1765299"/>
                </a:lnTo>
                <a:lnTo>
                  <a:pt x="1794543" y="1777999"/>
                </a:lnTo>
                <a:lnTo>
                  <a:pt x="1804865" y="1790699"/>
                </a:lnTo>
                <a:lnTo>
                  <a:pt x="1808370" y="1790699"/>
                </a:lnTo>
                <a:lnTo>
                  <a:pt x="1810821" y="1803399"/>
                </a:lnTo>
                <a:lnTo>
                  <a:pt x="1814674" y="1803399"/>
                </a:lnTo>
                <a:lnTo>
                  <a:pt x="1819560" y="1816099"/>
                </a:lnTo>
                <a:lnTo>
                  <a:pt x="1825696" y="1816099"/>
                </a:lnTo>
                <a:lnTo>
                  <a:pt x="1832589" y="1828799"/>
                </a:lnTo>
                <a:lnTo>
                  <a:pt x="1858092" y="1854199"/>
                </a:lnTo>
                <a:lnTo>
                  <a:pt x="1877640" y="1879599"/>
                </a:lnTo>
                <a:lnTo>
                  <a:pt x="1889490" y="1904999"/>
                </a:lnTo>
                <a:lnTo>
                  <a:pt x="1891898" y="1930399"/>
                </a:lnTo>
                <a:lnTo>
                  <a:pt x="1890894" y="1955799"/>
                </a:lnTo>
                <a:lnTo>
                  <a:pt x="1890713" y="1981199"/>
                </a:lnTo>
                <a:lnTo>
                  <a:pt x="1890862" y="1993899"/>
                </a:lnTo>
                <a:close/>
              </a:path>
              <a:path w="2091055" h="3251200">
                <a:moveTo>
                  <a:pt x="1512653" y="2971800"/>
                </a:moveTo>
                <a:lnTo>
                  <a:pt x="1489689" y="2971800"/>
                </a:lnTo>
                <a:lnTo>
                  <a:pt x="1488544" y="2946400"/>
                </a:lnTo>
                <a:lnTo>
                  <a:pt x="1487630" y="2933700"/>
                </a:lnTo>
                <a:lnTo>
                  <a:pt x="1486779" y="2908300"/>
                </a:lnTo>
                <a:lnTo>
                  <a:pt x="1485828" y="2895600"/>
                </a:lnTo>
                <a:lnTo>
                  <a:pt x="1485049" y="2882900"/>
                </a:lnTo>
                <a:lnTo>
                  <a:pt x="1480214" y="2844800"/>
                </a:lnTo>
                <a:lnTo>
                  <a:pt x="1457122" y="2806700"/>
                </a:lnTo>
                <a:lnTo>
                  <a:pt x="1447233" y="2794000"/>
                </a:lnTo>
                <a:lnTo>
                  <a:pt x="1437905" y="2781300"/>
                </a:lnTo>
                <a:lnTo>
                  <a:pt x="1432359" y="2768600"/>
                </a:lnTo>
                <a:lnTo>
                  <a:pt x="1431879" y="2755900"/>
                </a:lnTo>
                <a:lnTo>
                  <a:pt x="1437746" y="2743200"/>
                </a:lnTo>
                <a:lnTo>
                  <a:pt x="1441264" y="2730500"/>
                </a:lnTo>
                <a:lnTo>
                  <a:pt x="1440209" y="2730500"/>
                </a:lnTo>
                <a:lnTo>
                  <a:pt x="1436704" y="2717800"/>
                </a:lnTo>
                <a:lnTo>
                  <a:pt x="1430482" y="2705100"/>
                </a:lnTo>
                <a:lnTo>
                  <a:pt x="1430383" y="2692400"/>
                </a:lnTo>
                <a:lnTo>
                  <a:pt x="1435022" y="2679700"/>
                </a:lnTo>
                <a:lnTo>
                  <a:pt x="1443016" y="2654300"/>
                </a:lnTo>
                <a:lnTo>
                  <a:pt x="1451622" y="2654300"/>
                </a:lnTo>
                <a:lnTo>
                  <a:pt x="1461612" y="2641600"/>
                </a:lnTo>
                <a:lnTo>
                  <a:pt x="1472131" y="2628900"/>
                </a:lnTo>
                <a:lnTo>
                  <a:pt x="1482323" y="2616200"/>
                </a:lnTo>
                <a:lnTo>
                  <a:pt x="1520232" y="2616200"/>
                </a:lnTo>
                <a:lnTo>
                  <a:pt x="1527243" y="2603500"/>
                </a:lnTo>
                <a:lnTo>
                  <a:pt x="1528995" y="2590800"/>
                </a:lnTo>
                <a:lnTo>
                  <a:pt x="1530405" y="2590800"/>
                </a:lnTo>
                <a:lnTo>
                  <a:pt x="1531459" y="2578100"/>
                </a:lnTo>
                <a:lnTo>
                  <a:pt x="1532157" y="2578100"/>
                </a:lnTo>
                <a:lnTo>
                  <a:pt x="1533918" y="2527300"/>
                </a:lnTo>
                <a:lnTo>
                  <a:pt x="1531481" y="2489200"/>
                </a:lnTo>
                <a:lnTo>
                  <a:pt x="1526549" y="2438400"/>
                </a:lnTo>
                <a:lnTo>
                  <a:pt x="1520827" y="2400300"/>
                </a:lnTo>
                <a:lnTo>
                  <a:pt x="1516016" y="2349500"/>
                </a:lnTo>
                <a:lnTo>
                  <a:pt x="1511685" y="2311400"/>
                </a:lnTo>
                <a:lnTo>
                  <a:pt x="1506629" y="2273300"/>
                </a:lnTo>
                <a:lnTo>
                  <a:pt x="1502494" y="2222499"/>
                </a:lnTo>
                <a:lnTo>
                  <a:pt x="1500928" y="2184399"/>
                </a:lnTo>
                <a:lnTo>
                  <a:pt x="1501241" y="2171699"/>
                </a:lnTo>
                <a:lnTo>
                  <a:pt x="1502639" y="2158999"/>
                </a:lnTo>
                <a:lnTo>
                  <a:pt x="1505814" y="2146299"/>
                </a:lnTo>
                <a:lnTo>
                  <a:pt x="1511456" y="2133599"/>
                </a:lnTo>
                <a:lnTo>
                  <a:pt x="1518662" y="2120899"/>
                </a:lnTo>
                <a:lnTo>
                  <a:pt x="1523826" y="2095499"/>
                </a:lnTo>
                <a:lnTo>
                  <a:pt x="1528334" y="2082799"/>
                </a:lnTo>
                <a:lnTo>
                  <a:pt x="1533567" y="2070099"/>
                </a:lnTo>
                <a:lnTo>
                  <a:pt x="1535374" y="2057399"/>
                </a:lnTo>
                <a:lnTo>
                  <a:pt x="1526752" y="2057399"/>
                </a:lnTo>
                <a:lnTo>
                  <a:pt x="1516714" y="2044699"/>
                </a:lnTo>
                <a:lnTo>
                  <a:pt x="1885202" y="2044699"/>
                </a:lnTo>
                <a:lnTo>
                  <a:pt x="1882368" y="2057399"/>
                </a:lnTo>
                <a:lnTo>
                  <a:pt x="1877948" y="2070099"/>
                </a:lnTo>
                <a:lnTo>
                  <a:pt x="1874712" y="2095499"/>
                </a:lnTo>
                <a:lnTo>
                  <a:pt x="1872594" y="2108199"/>
                </a:lnTo>
                <a:lnTo>
                  <a:pt x="1868212" y="2146299"/>
                </a:lnTo>
                <a:lnTo>
                  <a:pt x="1862023" y="2197099"/>
                </a:lnTo>
                <a:lnTo>
                  <a:pt x="1853397" y="2235199"/>
                </a:lnTo>
                <a:lnTo>
                  <a:pt x="1841707" y="2273300"/>
                </a:lnTo>
                <a:lnTo>
                  <a:pt x="1827193" y="2311400"/>
                </a:lnTo>
                <a:lnTo>
                  <a:pt x="1812341" y="2362200"/>
                </a:lnTo>
                <a:lnTo>
                  <a:pt x="1797236" y="2400300"/>
                </a:lnTo>
                <a:lnTo>
                  <a:pt x="1781961" y="2451100"/>
                </a:lnTo>
                <a:lnTo>
                  <a:pt x="1766599" y="2489200"/>
                </a:lnTo>
                <a:lnTo>
                  <a:pt x="1750369" y="2540000"/>
                </a:lnTo>
                <a:lnTo>
                  <a:pt x="1736767" y="2590800"/>
                </a:lnTo>
                <a:lnTo>
                  <a:pt x="1731236" y="2628900"/>
                </a:lnTo>
                <a:lnTo>
                  <a:pt x="1731463" y="2654300"/>
                </a:lnTo>
                <a:lnTo>
                  <a:pt x="1738994" y="2679700"/>
                </a:lnTo>
                <a:lnTo>
                  <a:pt x="1755373" y="2717800"/>
                </a:lnTo>
                <a:lnTo>
                  <a:pt x="1767884" y="2730500"/>
                </a:lnTo>
                <a:lnTo>
                  <a:pt x="1779374" y="2743200"/>
                </a:lnTo>
                <a:lnTo>
                  <a:pt x="1790272" y="2768600"/>
                </a:lnTo>
                <a:lnTo>
                  <a:pt x="1801004" y="2781300"/>
                </a:lnTo>
                <a:lnTo>
                  <a:pt x="1807382" y="2794000"/>
                </a:lnTo>
                <a:lnTo>
                  <a:pt x="1815174" y="2806700"/>
                </a:lnTo>
                <a:lnTo>
                  <a:pt x="1836449" y="2806700"/>
                </a:lnTo>
                <a:lnTo>
                  <a:pt x="1851451" y="2819400"/>
                </a:lnTo>
                <a:lnTo>
                  <a:pt x="1910148" y="2819400"/>
                </a:lnTo>
                <a:lnTo>
                  <a:pt x="1915062" y="2832100"/>
                </a:lnTo>
                <a:lnTo>
                  <a:pt x="1926491" y="2844800"/>
                </a:lnTo>
                <a:lnTo>
                  <a:pt x="1938838" y="2857500"/>
                </a:lnTo>
                <a:lnTo>
                  <a:pt x="1511760" y="2857500"/>
                </a:lnTo>
                <a:lnTo>
                  <a:pt x="1508990" y="2870200"/>
                </a:lnTo>
                <a:lnTo>
                  <a:pt x="1508294" y="2870200"/>
                </a:lnTo>
                <a:lnTo>
                  <a:pt x="1507771" y="2895600"/>
                </a:lnTo>
                <a:lnTo>
                  <a:pt x="1507545" y="2921000"/>
                </a:lnTo>
                <a:lnTo>
                  <a:pt x="1508834" y="2946400"/>
                </a:lnTo>
                <a:lnTo>
                  <a:pt x="1512853" y="2959100"/>
                </a:lnTo>
                <a:lnTo>
                  <a:pt x="1512653" y="2971800"/>
                </a:lnTo>
                <a:close/>
              </a:path>
              <a:path w="2091055" h="3251200">
                <a:moveTo>
                  <a:pt x="1059057" y="2527300"/>
                </a:moveTo>
                <a:lnTo>
                  <a:pt x="627028" y="2527300"/>
                </a:lnTo>
                <a:lnTo>
                  <a:pt x="587497" y="2514600"/>
                </a:lnTo>
                <a:lnTo>
                  <a:pt x="508578" y="2514600"/>
                </a:lnTo>
                <a:lnTo>
                  <a:pt x="469447" y="2501900"/>
                </a:lnTo>
                <a:lnTo>
                  <a:pt x="442004" y="2501900"/>
                </a:lnTo>
                <a:lnTo>
                  <a:pt x="415483" y="2489200"/>
                </a:lnTo>
                <a:lnTo>
                  <a:pt x="390675" y="2476500"/>
                </a:lnTo>
                <a:lnTo>
                  <a:pt x="368368" y="2463800"/>
                </a:lnTo>
                <a:lnTo>
                  <a:pt x="331184" y="2425700"/>
                </a:lnTo>
                <a:lnTo>
                  <a:pt x="295991" y="2400300"/>
                </a:lnTo>
                <a:lnTo>
                  <a:pt x="263596" y="2362200"/>
                </a:lnTo>
                <a:lnTo>
                  <a:pt x="234806" y="2324100"/>
                </a:lnTo>
                <a:lnTo>
                  <a:pt x="210430" y="2273300"/>
                </a:lnTo>
                <a:lnTo>
                  <a:pt x="192931" y="2247899"/>
                </a:lnTo>
                <a:lnTo>
                  <a:pt x="176780" y="2209799"/>
                </a:lnTo>
                <a:lnTo>
                  <a:pt x="164380" y="2171699"/>
                </a:lnTo>
                <a:lnTo>
                  <a:pt x="158132" y="2133599"/>
                </a:lnTo>
                <a:lnTo>
                  <a:pt x="1347773" y="2133599"/>
                </a:lnTo>
                <a:lnTo>
                  <a:pt x="1323012" y="2146299"/>
                </a:lnTo>
                <a:lnTo>
                  <a:pt x="1094048" y="2146299"/>
                </a:lnTo>
                <a:lnTo>
                  <a:pt x="1042915" y="2158999"/>
                </a:lnTo>
                <a:lnTo>
                  <a:pt x="1024065" y="2158999"/>
                </a:lnTo>
                <a:lnTo>
                  <a:pt x="1022913" y="2171699"/>
                </a:lnTo>
                <a:lnTo>
                  <a:pt x="1024451" y="2209799"/>
                </a:lnTo>
                <a:lnTo>
                  <a:pt x="1028093" y="2247899"/>
                </a:lnTo>
                <a:lnTo>
                  <a:pt x="1033180" y="2298700"/>
                </a:lnTo>
                <a:lnTo>
                  <a:pt x="1039055" y="2336800"/>
                </a:lnTo>
                <a:lnTo>
                  <a:pt x="1045082" y="2387600"/>
                </a:lnTo>
                <a:lnTo>
                  <a:pt x="1050154" y="2425700"/>
                </a:lnTo>
                <a:lnTo>
                  <a:pt x="1054503" y="2476500"/>
                </a:lnTo>
                <a:lnTo>
                  <a:pt x="1058359" y="2514600"/>
                </a:lnTo>
                <a:lnTo>
                  <a:pt x="1059057" y="2527300"/>
                </a:lnTo>
                <a:close/>
              </a:path>
              <a:path w="2091055" h="3251200">
                <a:moveTo>
                  <a:pt x="999480" y="2540000"/>
                </a:moveTo>
                <a:lnTo>
                  <a:pt x="668708" y="2540000"/>
                </a:lnTo>
                <a:lnTo>
                  <a:pt x="660722" y="2527300"/>
                </a:lnTo>
                <a:lnTo>
                  <a:pt x="1043969" y="2527300"/>
                </a:lnTo>
                <a:lnTo>
                  <a:pt x="999480" y="2540000"/>
                </a:lnTo>
                <a:close/>
              </a:path>
              <a:path w="2091055" h="3251200">
                <a:moveTo>
                  <a:pt x="821808" y="2692400"/>
                </a:moveTo>
                <a:lnTo>
                  <a:pt x="667957" y="2692400"/>
                </a:lnTo>
                <a:lnTo>
                  <a:pt x="672854" y="2679700"/>
                </a:lnTo>
                <a:lnTo>
                  <a:pt x="674755" y="2667000"/>
                </a:lnTo>
                <a:lnTo>
                  <a:pt x="675866" y="2641600"/>
                </a:lnTo>
                <a:lnTo>
                  <a:pt x="678211" y="2590800"/>
                </a:lnTo>
                <a:lnTo>
                  <a:pt x="679314" y="2552700"/>
                </a:lnTo>
                <a:lnTo>
                  <a:pt x="678236" y="2552700"/>
                </a:lnTo>
                <a:lnTo>
                  <a:pt x="674623" y="2540000"/>
                </a:lnTo>
                <a:lnTo>
                  <a:pt x="820411" y="2540000"/>
                </a:lnTo>
                <a:lnTo>
                  <a:pt x="820411" y="2552700"/>
                </a:lnTo>
                <a:lnTo>
                  <a:pt x="821694" y="2654300"/>
                </a:lnTo>
                <a:lnTo>
                  <a:pt x="822164" y="2679700"/>
                </a:lnTo>
                <a:lnTo>
                  <a:pt x="821808" y="2692400"/>
                </a:lnTo>
                <a:close/>
              </a:path>
              <a:path w="2091055" h="3251200">
                <a:moveTo>
                  <a:pt x="510267" y="2628900"/>
                </a:moveTo>
                <a:lnTo>
                  <a:pt x="442066" y="2628900"/>
                </a:lnTo>
                <a:lnTo>
                  <a:pt x="442066" y="2616200"/>
                </a:lnTo>
                <a:lnTo>
                  <a:pt x="443818" y="2603500"/>
                </a:lnTo>
                <a:lnTo>
                  <a:pt x="481411" y="2603500"/>
                </a:lnTo>
                <a:lnTo>
                  <a:pt x="510267" y="2628900"/>
                </a:lnTo>
                <a:close/>
              </a:path>
              <a:path w="2091055" h="3251200">
                <a:moveTo>
                  <a:pt x="1520232" y="2616200"/>
                </a:moveTo>
                <a:lnTo>
                  <a:pt x="1488242" y="2616200"/>
                </a:lnTo>
                <a:lnTo>
                  <a:pt x="1494391" y="2603500"/>
                </a:lnTo>
                <a:lnTo>
                  <a:pt x="1510402" y="2603500"/>
                </a:lnTo>
                <a:lnTo>
                  <a:pt x="1520232" y="2616200"/>
                </a:lnTo>
                <a:close/>
              </a:path>
              <a:path w="2091055" h="3251200">
                <a:moveTo>
                  <a:pt x="554372" y="2743200"/>
                </a:moveTo>
                <a:lnTo>
                  <a:pt x="415874" y="2743200"/>
                </a:lnTo>
                <a:lnTo>
                  <a:pt x="412259" y="2730500"/>
                </a:lnTo>
                <a:lnTo>
                  <a:pt x="410125" y="2717800"/>
                </a:lnTo>
                <a:lnTo>
                  <a:pt x="408716" y="2717800"/>
                </a:lnTo>
                <a:lnTo>
                  <a:pt x="406284" y="2692400"/>
                </a:lnTo>
                <a:lnTo>
                  <a:pt x="906922" y="2692400"/>
                </a:lnTo>
                <a:lnTo>
                  <a:pt x="932362" y="2679700"/>
                </a:lnTo>
                <a:lnTo>
                  <a:pt x="1155577" y="2616200"/>
                </a:lnTo>
                <a:lnTo>
                  <a:pt x="1194271" y="2616200"/>
                </a:lnTo>
                <a:lnTo>
                  <a:pt x="1202961" y="2628900"/>
                </a:lnTo>
                <a:lnTo>
                  <a:pt x="1206110" y="2641600"/>
                </a:lnTo>
                <a:lnTo>
                  <a:pt x="1206116" y="2692400"/>
                </a:lnTo>
                <a:lnTo>
                  <a:pt x="1206466" y="2717800"/>
                </a:lnTo>
                <a:lnTo>
                  <a:pt x="1206358" y="2730500"/>
                </a:lnTo>
                <a:lnTo>
                  <a:pt x="554727" y="2730500"/>
                </a:lnTo>
                <a:lnTo>
                  <a:pt x="554372" y="2743200"/>
                </a:lnTo>
                <a:close/>
              </a:path>
              <a:path w="2091055" h="3251200">
                <a:moveTo>
                  <a:pt x="647729" y="2692400"/>
                </a:moveTo>
                <a:lnTo>
                  <a:pt x="404867" y="2692400"/>
                </a:lnTo>
                <a:lnTo>
                  <a:pt x="403805" y="2679700"/>
                </a:lnTo>
                <a:lnTo>
                  <a:pt x="406360" y="2667000"/>
                </a:lnTo>
                <a:lnTo>
                  <a:pt x="413258" y="2654300"/>
                </a:lnTo>
                <a:lnTo>
                  <a:pt x="425225" y="2654300"/>
                </a:lnTo>
                <a:lnTo>
                  <a:pt x="432743" y="2641600"/>
                </a:lnTo>
                <a:lnTo>
                  <a:pt x="437989" y="2641600"/>
                </a:lnTo>
                <a:lnTo>
                  <a:pt x="441063" y="2628900"/>
                </a:lnTo>
                <a:lnTo>
                  <a:pt x="524895" y="2628900"/>
                </a:lnTo>
                <a:lnTo>
                  <a:pt x="585388" y="2654300"/>
                </a:lnTo>
                <a:lnTo>
                  <a:pt x="615949" y="2679700"/>
                </a:lnTo>
                <a:lnTo>
                  <a:pt x="647729" y="2692400"/>
                </a:lnTo>
                <a:close/>
              </a:path>
              <a:path w="2091055" h="3251200">
                <a:moveTo>
                  <a:pt x="1200740" y="2743200"/>
                </a:moveTo>
                <a:lnTo>
                  <a:pt x="562093" y="2743200"/>
                </a:lnTo>
                <a:lnTo>
                  <a:pt x="559287" y="2730500"/>
                </a:lnTo>
                <a:lnTo>
                  <a:pt x="1204799" y="2730500"/>
                </a:lnTo>
                <a:lnTo>
                  <a:pt x="1200740" y="2743200"/>
                </a:lnTo>
                <a:close/>
              </a:path>
              <a:path w="2091055" h="3251200">
                <a:moveTo>
                  <a:pt x="512504" y="2755900"/>
                </a:moveTo>
                <a:lnTo>
                  <a:pt x="457226" y="2755900"/>
                </a:lnTo>
                <a:lnTo>
                  <a:pt x="429785" y="2743200"/>
                </a:lnTo>
                <a:lnTo>
                  <a:pt x="540338" y="2743200"/>
                </a:lnTo>
                <a:lnTo>
                  <a:pt x="512504" y="2755900"/>
                </a:lnTo>
                <a:close/>
              </a:path>
              <a:path w="2091055" h="3251200">
                <a:moveTo>
                  <a:pt x="1188216" y="2755900"/>
                </a:moveTo>
                <a:lnTo>
                  <a:pt x="575127" y="2755900"/>
                </a:lnTo>
                <a:lnTo>
                  <a:pt x="591890" y="2743200"/>
                </a:lnTo>
                <a:lnTo>
                  <a:pt x="1193131" y="2743200"/>
                </a:lnTo>
                <a:lnTo>
                  <a:pt x="1188216" y="2755900"/>
                </a:lnTo>
                <a:close/>
              </a:path>
              <a:path w="2091055" h="3251200">
                <a:moveTo>
                  <a:pt x="1186963" y="2781300"/>
                </a:moveTo>
                <a:lnTo>
                  <a:pt x="391510" y="2781300"/>
                </a:lnTo>
                <a:lnTo>
                  <a:pt x="441732" y="2768600"/>
                </a:lnTo>
                <a:lnTo>
                  <a:pt x="491937" y="2768600"/>
                </a:lnTo>
                <a:lnTo>
                  <a:pt x="542091" y="2755900"/>
                </a:lnTo>
                <a:lnTo>
                  <a:pt x="1184000" y="2755900"/>
                </a:lnTo>
                <a:lnTo>
                  <a:pt x="1185752" y="2768600"/>
                </a:lnTo>
                <a:lnTo>
                  <a:pt x="1186963" y="2781300"/>
                </a:lnTo>
                <a:close/>
              </a:path>
              <a:path w="2091055" h="3251200">
                <a:moveTo>
                  <a:pt x="1160136" y="2806700"/>
                </a:moveTo>
                <a:lnTo>
                  <a:pt x="240932" y="2806700"/>
                </a:lnTo>
                <a:lnTo>
                  <a:pt x="341305" y="2781300"/>
                </a:lnTo>
                <a:lnTo>
                  <a:pt x="1183303" y="2781300"/>
                </a:lnTo>
                <a:lnTo>
                  <a:pt x="1175692" y="2794000"/>
                </a:lnTo>
                <a:lnTo>
                  <a:pt x="1165051" y="2794000"/>
                </a:lnTo>
                <a:lnTo>
                  <a:pt x="1160136" y="2806700"/>
                </a:lnTo>
                <a:close/>
              </a:path>
              <a:path w="2091055" h="3251200">
                <a:moveTo>
                  <a:pt x="1158739" y="2819400"/>
                </a:moveTo>
                <a:lnTo>
                  <a:pt x="140622" y="2819400"/>
                </a:lnTo>
                <a:lnTo>
                  <a:pt x="190777" y="2806700"/>
                </a:lnTo>
                <a:lnTo>
                  <a:pt x="1158028" y="2806700"/>
                </a:lnTo>
                <a:lnTo>
                  <a:pt x="1158739" y="2819400"/>
                </a:lnTo>
                <a:close/>
              </a:path>
              <a:path w="2091055" h="3251200">
                <a:moveTo>
                  <a:pt x="509310" y="2870200"/>
                </a:moveTo>
                <a:lnTo>
                  <a:pt x="47235" y="2870200"/>
                </a:lnTo>
                <a:lnTo>
                  <a:pt x="48632" y="2857500"/>
                </a:lnTo>
                <a:lnTo>
                  <a:pt x="53337" y="2844800"/>
                </a:lnTo>
                <a:lnTo>
                  <a:pt x="61231" y="2832100"/>
                </a:lnTo>
                <a:lnTo>
                  <a:pt x="73268" y="2832100"/>
                </a:lnTo>
                <a:lnTo>
                  <a:pt x="90403" y="2819400"/>
                </a:lnTo>
                <a:lnTo>
                  <a:pt x="1168912" y="2819400"/>
                </a:lnTo>
                <a:lnTo>
                  <a:pt x="1267316" y="2844800"/>
                </a:lnTo>
                <a:lnTo>
                  <a:pt x="1316732" y="2844800"/>
                </a:lnTo>
                <a:lnTo>
                  <a:pt x="1366511" y="2857500"/>
                </a:lnTo>
                <a:lnTo>
                  <a:pt x="546303" y="2857500"/>
                </a:lnTo>
                <a:lnTo>
                  <a:pt x="509310" y="2870200"/>
                </a:lnTo>
                <a:close/>
              </a:path>
              <a:path w="2091055" h="3251200">
                <a:moveTo>
                  <a:pt x="654571" y="3251200"/>
                </a:moveTo>
                <a:lnTo>
                  <a:pt x="584731" y="3251200"/>
                </a:lnTo>
                <a:lnTo>
                  <a:pt x="552227" y="3238500"/>
                </a:lnTo>
                <a:lnTo>
                  <a:pt x="526765" y="3213100"/>
                </a:lnTo>
                <a:lnTo>
                  <a:pt x="513313" y="3187700"/>
                </a:lnTo>
                <a:lnTo>
                  <a:pt x="512233" y="3175000"/>
                </a:lnTo>
                <a:lnTo>
                  <a:pt x="513094" y="3162300"/>
                </a:lnTo>
                <a:lnTo>
                  <a:pt x="515731" y="3149600"/>
                </a:lnTo>
                <a:lnTo>
                  <a:pt x="519980" y="3149600"/>
                </a:lnTo>
                <a:lnTo>
                  <a:pt x="531893" y="3124200"/>
                </a:lnTo>
                <a:lnTo>
                  <a:pt x="546568" y="3111500"/>
                </a:lnTo>
                <a:lnTo>
                  <a:pt x="563214" y="3098800"/>
                </a:lnTo>
                <a:lnTo>
                  <a:pt x="585957" y="3086100"/>
                </a:lnTo>
                <a:lnTo>
                  <a:pt x="589475" y="3086100"/>
                </a:lnTo>
                <a:lnTo>
                  <a:pt x="591227" y="3073400"/>
                </a:lnTo>
                <a:lnTo>
                  <a:pt x="608904" y="3022600"/>
                </a:lnTo>
                <a:lnTo>
                  <a:pt x="626019" y="2971800"/>
                </a:lnTo>
                <a:lnTo>
                  <a:pt x="641619" y="2933700"/>
                </a:lnTo>
                <a:lnTo>
                  <a:pt x="654753" y="2882900"/>
                </a:lnTo>
                <a:lnTo>
                  <a:pt x="656825" y="2870200"/>
                </a:lnTo>
                <a:lnTo>
                  <a:pt x="654751" y="2857500"/>
                </a:lnTo>
                <a:lnTo>
                  <a:pt x="843832" y="2857500"/>
                </a:lnTo>
                <a:lnTo>
                  <a:pt x="817948" y="2870200"/>
                </a:lnTo>
                <a:lnTo>
                  <a:pt x="789654" y="2870200"/>
                </a:lnTo>
                <a:lnTo>
                  <a:pt x="779205" y="2882900"/>
                </a:lnTo>
                <a:lnTo>
                  <a:pt x="771618" y="2895600"/>
                </a:lnTo>
                <a:lnTo>
                  <a:pt x="757924" y="2933700"/>
                </a:lnTo>
                <a:lnTo>
                  <a:pt x="744689" y="2971800"/>
                </a:lnTo>
                <a:lnTo>
                  <a:pt x="731847" y="2997200"/>
                </a:lnTo>
                <a:lnTo>
                  <a:pt x="719332" y="3035300"/>
                </a:lnTo>
                <a:lnTo>
                  <a:pt x="712303" y="3060700"/>
                </a:lnTo>
                <a:lnTo>
                  <a:pt x="707613" y="3086100"/>
                </a:lnTo>
                <a:lnTo>
                  <a:pt x="706938" y="3098800"/>
                </a:lnTo>
                <a:lnTo>
                  <a:pt x="711953" y="3124200"/>
                </a:lnTo>
                <a:lnTo>
                  <a:pt x="714928" y="3136900"/>
                </a:lnTo>
                <a:lnTo>
                  <a:pt x="716255" y="3149600"/>
                </a:lnTo>
                <a:lnTo>
                  <a:pt x="716397" y="3162300"/>
                </a:lnTo>
                <a:lnTo>
                  <a:pt x="715814" y="3175000"/>
                </a:lnTo>
                <a:lnTo>
                  <a:pt x="706411" y="3200400"/>
                </a:lnTo>
                <a:lnTo>
                  <a:pt x="684801" y="3225800"/>
                </a:lnTo>
                <a:lnTo>
                  <a:pt x="654571" y="3251200"/>
                </a:lnTo>
                <a:close/>
              </a:path>
              <a:path w="2091055" h="3251200">
                <a:moveTo>
                  <a:pt x="1386445" y="2870200"/>
                </a:moveTo>
                <a:lnTo>
                  <a:pt x="869454" y="2870200"/>
                </a:lnTo>
                <a:lnTo>
                  <a:pt x="843832" y="2857500"/>
                </a:lnTo>
                <a:lnTo>
                  <a:pt x="1366511" y="2857500"/>
                </a:lnTo>
                <a:lnTo>
                  <a:pt x="1386445" y="2870200"/>
                </a:lnTo>
                <a:close/>
              </a:path>
              <a:path w="2091055" h="3251200">
                <a:moveTo>
                  <a:pt x="1876242" y="3022600"/>
                </a:moveTo>
                <a:lnTo>
                  <a:pt x="1742736" y="3022600"/>
                </a:lnTo>
                <a:lnTo>
                  <a:pt x="1701017" y="3009900"/>
                </a:lnTo>
                <a:lnTo>
                  <a:pt x="1666141" y="2997200"/>
                </a:lnTo>
                <a:lnTo>
                  <a:pt x="1640082" y="2971800"/>
                </a:lnTo>
                <a:lnTo>
                  <a:pt x="1624817" y="2933700"/>
                </a:lnTo>
                <a:lnTo>
                  <a:pt x="1620601" y="2921000"/>
                </a:lnTo>
                <a:lnTo>
                  <a:pt x="1613493" y="2908300"/>
                </a:lnTo>
                <a:lnTo>
                  <a:pt x="1603887" y="2908300"/>
                </a:lnTo>
                <a:lnTo>
                  <a:pt x="1592178" y="2895600"/>
                </a:lnTo>
                <a:lnTo>
                  <a:pt x="1576215" y="2882900"/>
                </a:lnTo>
                <a:lnTo>
                  <a:pt x="1560021" y="2882900"/>
                </a:lnTo>
                <a:lnTo>
                  <a:pt x="1543761" y="2870200"/>
                </a:lnTo>
                <a:lnTo>
                  <a:pt x="1527598" y="2870200"/>
                </a:lnTo>
                <a:lnTo>
                  <a:pt x="1517622" y="2857500"/>
                </a:lnTo>
                <a:lnTo>
                  <a:pt x="1938838" y="2857500"/>
                </a:lnTo>
                <a:lnTo>
                  <a:pt x="1952369" y="2870200"/>
                </a:lnTo>
                <a:lnTo>
                  <a:pt x="1967348" y="2882900"/>
                </a:lnTo>
                <a:lnTo>
                  <a:pt x="1983603" y="2895600"/>
                </a:lnTo>
                <a:lnTo>
                  <a:pt x="1992847" y="2908300"/>
                </a:lnTo>
                <a:lnTo>
                  <a:pt x="1995838" y="2933700"/>
                </a:lnTo>
                <a:lnTo>
                  <a:pt x="1993333" y="2959100"/>
                </a:lnTo>
                <a:lnTo>
                  <a:pt x="1983150" y="2971800"/>
                </a:lnTo>
                <a:lnTo>
                  <a:pt x="1966390" y="2997200"/>
                </a:lnTo>
                <a:lnTo>
                  <a:pt x="1944762" y="3009900"/>
                </a:lnTo>
                <a:lnTo>
                  <a:pt x="1919977" y="3009900"/>
                </a:lnTo>
                <a:lnTo>
                  <a:pt x="1876242" y="3022600"/>
                </a:lnTo>
                <a:close/>
              </a:path>
              <a:path w="2091055" h="3251200">
                <a:moveTo>
                  <a:pt x="322738" y="2882900"/>
                </a:moveTo>
                <a:lnTo>
                  <a:pt x="44772" y="2882900"/>
                </a:lnTo>
                <a:lnTo>
                  <a:pt x="46181" y="2870200"/>
                </a:lnTo>
                <a:lnTo>
                  <a:pt x="422413" y="2870200"/>
                </a:lnTo>
                <a:lnTo>
                  <a:pt x="322738" y="2882900"/>
                </a:lnTo>
                <a:close/>
              </a:path>
              <a:path w="2091055" h="3251200">
                <a:moveTo>
                  <a:pt x="1364048" y="3060700"/>
                </a:moveTo>
                <a:lnTo>
                  <a:pt x="1295151" y="3060700"/>
                </a:lnTo>
                <a:lnTo>
                  <a:pt x="1273852" y="3048000"/>
                </a:lnTo>
                <a:lnTo>
                  <a:pt x="1260547" y="3035300"/>
                </a:lnTo>
                <a:lnTo>
                  <a:pt x="1251915" y="3009900"/>
                </a:lnTo>
                <a:lnTo>
                  <a:pt x="1246704" y="2997200"/>
                </a:lnTo>
                <a:lnTo>
                  <a:pt x="1243664" y="2984500"/>
                </a:lnTo>
                <a:lnTo>
                  <a:pt x="1244778" y="2971800"/>
                </a:lnTo>
                <a:lnTo>
                  <a:pt x="1249940" y="2959100"/>
                </a:lnTo>
                <a:lnTo>
                  <a:pt x="1257932" y="2959100"/>
                </a:lnTo>
                <a:lnTo>
                  <a:pt x="1267540" y="2946400"/>
                </a:lnTo>
                <a:lnTo>
                  <a:pt x="1273497" y="2946400"/>
                </a:lnTo>
                <a:lnTo>
                  <a:pt x="1275960" y="2933700"/>
                </a:lnTo>
                <a:lnTo>
                  <a:pt x="1274208" y="2933700"/>
                </a:lnTo>
                <a:lnTo>
                  <a:pt x="1272100" y="2921000"/>
                </a:lnTo>
                <a:lnTo>
                  <a:pt x="1207777" y="2921000"/>
                </a:lnTo>
                <a:lnTo>
                  <a:pt x="1157112" y="2908300"/>
                </a:lnTo>
                <a:lnTo>
                  <a:pt x="1106645" y="2908300"/>
                </a:lnTo>
                <a:lnTo>
                  <a:pt x="1056606" y="2895600"/>
                </a:lnTo>
                <a:lnTo>
                  <a:pt x="1023039" y="2882900"/>
                </a:lnTo>
                <a:lnTo>
                  <a:pt x="954590" y="2882900"/>
                </a:lnTo>
                <a:lnTo>
                  <a:pt x="920437" y="2870200"/>
                </a:lnTo>
                <a:lnTo>
                  <a:pt x="1401213" y="2870200"/>
                </a:lnTo>
                <a:lnTo>
                  <a:pt x="1410386" y="2895600"/>
                </a:lnTo>
                <a:lnTo>
                  <a:pt x="1413539" y="2908300"/>
                </a:lnTo>
                <a:lnTo>
                  <a:pt x="1413625" y="2933700"/>
                </a:lnTo>
                <a:lnTo>
                  <a:pt x="1413684" y="2959100"/>
                </a:lnTo>
                <a:lnTo>
                  <a:pt x="1413539" y="2971800"/>
                </a:lnTo>
                <a:lnTo>
                  <a:pt x="1412607" y="2984500"/>
                </a:lnTo>
                <a:lnTo>
                  <a:pt x="1409766" y="2997200"/>
                </a:lnTo>
                <a:lnTo>
                  <a:pt x="1404951" y="2997200"/>
                </a:lnTo>
                <a:lnTo>
                  <a:pt x="1398096" y="3009900"/>
                </a:lnTo>
                <a:lnTo>
                  <a:pt x="1389730" y="3022600"/>
                </a:lnTo>
                <a:lnTo>
                  <a:pt x="1382255" y="3022600"/>
                </a:lnTo>
                <a:lnTo>
                  <a:pt x="1376820" y="3035300"/>
                </a:lnTo>
                <a:lnTo>
                  <a:pt x="1374576" y="3048000"/>
                </a:lnTo>
                <a:lnTo>
                  <a:pt x="1368264" y="3048000"/>
                </a:lnTo>
                <a:lnTo>
                  <a:pt x="1364048" y="3060700"/>
                </a:lnTo>
                <a:close/>
              </a:path>
              <a:path w="2091055" h="3251200">
                <a:moveTo>
                  <a:pt x="149265" y="2895600"/>
                </a:moveTo>
                <a:lnTo>
                  <a:pt x="37761" y="2895600"/>
                </a:lnTo>
                <a:lnTo>
                  <a:pt x="43019" y="2882900"/>
                </a:lnTo>
                <a:lnTo>
                  <a:pt x="173232" y="2882900"/>
                </a:lnTo>
                <a:lnTo>
                  <a:pt x="149265" y="2895600"/>
                </a:lnTo>
                <a:close/>
              </a:path>
              <a:path w="2091055" h="3251200">
                <a:moveTo>
                  <a:pt x="123397" y="2997200"/>
                </a:moveTo>
                <a:lnTo>
                  <a:pt x="18800" y="2997200"/>
                </a:lnTo>
                <a:lnTo>
                  <a:pt x="6918" y="2971800"/>
                </a:lnTo>
                <a:lnTo>
                  <a:pt x="860" y="2959100"/>
                </a:lnTo>
                <a:lnTo>
                  <a:pt x="0" y="2933700"/>
                </a:lnTo>
                <a:lnTo>
                  <a:pt x="3712" y="2908300"/>
                </a:lnTo>
                <a:lnTo>
                  <a:pt x="6359" y="2908300"/>
                </a:lnTo>
                <a:lnTo>
                  <a:pt x="10950" y="2895600"/>
                </a:lnTo>
                <a:lnTo>
                  <a:pt x="138131" y="2895600"/>
                </a:lnTo>
                <a:lnTo>
                  <a:pt x="137001" y="2908300"/>
                </a:lnTo>
                <a:lnTo>
                  <a:pt x="143044" y="2933700"/>
                </a:lnTo>
                <a:lnTo>
                  <a:pt x="145349" y="2933700"/>
                </a:lnTo>
                <a:lnTo>
                  <a:pt x="146732" y="2946400"/>
                </a:lnTo>
                <a:lnTo>
                  <a:pt x="146007" y="2946400"/>
                </a:lnTo>
                <a:lnTo>
                  <a:pt x="141990" y="2959100"/>
                </a:lnTo>
                <a:lnTo>
                  <a:pt x="136051" y="2971800"/>
                </a:lnTo>
                <a:lnTo>
                  <a:pt x="131332" y="2971800"/>
                </a:lnTo>
                <a:lnTo>
                  <a:pt x="127731" y="2984500"/>
                </a:lnTo>
                <a:lnTo>
                  <a:pt x="125150" y="2984500"/>
                </a:lnTo>
                <a:lnTo>
                  <a:pt x="123397" y="2997200"/>
                </a:lnTo>
                <a:close/>
              </a:path>
              <a:path w="2091055" h="3251200">
                <a:moveTo>
                  <a:pt x="1502641" y="2984500"/>
                </a:moveTo>
                <a:lnTo>
                  <a:pt x="1487593" y="2984500"/>
                </a:lnTo>
                <a:lnTo>
                  <a:pt x="1490044" y="2971800"/>
                </a:lnTo>
                <a:lnTo>
                  <a:pt x="1508602" y="2971800"/>
                </a:lnTo>
                <a:lnTo>
                  <a:pt x="1502641" y="2984500"/>
                </a:lnTo>
                <a:close/>
              </a:path>
              <a:path w="2091055" h="3251200">
                <a:moveTo>
                  <a:pt x="94112" y="3009900"/>
                </a:moveTo>
                <a:lnTo>
                  <a:pt x="29949" y="3009900"/>
                </a:lnTo>
                <a:lnTo>
                  <a:pt x="23882" y="2997200"/>
                </a:lnTo>
                <a:lnTo>
                  <a:pt x="109707" y="2997200"/>
                </a:lnTo>
                <a:lnTo>
                  <a:pt x="94112" y="300990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3928" y="987574"/>
            <a:ext cx="6048671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 smtClean="0">
                <a:solidFill>
                  <a:srgbClr val="000000"/>
                </a:solidFill>
                <a:latin typeface="Arial MT"/>
                <a:cs typeface="Arial MT"/>
              </a:rPr>
              <a:t>Media </a:t>
            </a:r>
            <a:r>
              <a:rPr sz="2400" spc="-5" dirty="0" err="1" smtClean="0">
                <a:solidFill>
                  <a:srgbClr val="000000"/>
                </a:solidFill>
                <a:latin typeface="Arial MT"/>
                <a:cs typeface="Arial MT"/>
              </a:rPr>
              <a:t>Sosial</a:t>
            </a:r>
            <a:r>
              <a:rPr sz="2400" spc="-5" dirty="0" smtClean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2400" spc="-5" dirty="0" err="1" smtClean="0">
                <a:solidFill>
                  <a:srgbClr val="000000"/>
                </a:solidFill>
                <a:latin typeface="Arial MT"/>
                <a:cs typeface="Arial MT"/>
              </a:rPr>
              <a:t>dan</a:t>
            </a:r>
            <a:r>
              <a:rPr sz="2400" spc="-5" dirty="0" smtClean="0">
                <a:solidFill>
                  <a:srgbClr val="000000"/>
                </a:solidFill>
                <a:latin typeface="Arial MT"/>
                <a:cs typeface="Arial MT"/>
              </a:rPr>
              <a:t> W</a:t>
            </a:r>
            <a:r>
              <a:rPr lang="en-US" sz="2400" spc="-5" dirty="0" smtClean="0">
                <a:solidFill>
                  <a:srgbClr val="000000"/>
                </a:solidFill>
                <a:latin typeface="Arial MT"/>
                <a:cs typeface="Arial MT"/>
              </a:rPr>
              <a:t>e</a:t>
            </a:r>
            <a:r>
              <a:rPr sz="2400" spc="-5" dirty="0" smtClean="0">
                <a:solidFill>
                  <a:srgbClr val="000000"/>
                </a:solidFill>
                <a:latin typeface="Arial MT"/>
                <a:cs typeface="Arial MT"/>
              </a:rPr>
              <a:t>bsite </a:t>
            </a:r>
            <a:r>
              <a:rPr sz="2400" spc="-5" dirty="0" err="1" smtClean="0">
                <a:solidFill>
                  <a:srgbClr val="000000"/>
                </a:solidFill>
                <a:latin typeface="Arial MT"/>
                <a:cs typeface="Arial MT"/>
              </a:rPr>
              <a:t>Perpustakaan</a:t>
            </a:r>
            <a:endParaRPr sz="2400" dirty="0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9160" y="1780032"/>
            <a:ext cx="6998208" cy="1764792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35696" y="1275606"/>
            <a:ext cx="57150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400" b="0" spc="-5" dirty="0">
                <a:solidFill>
                  <a:srgbClr val="000000"/>
                </a:solidFill>
                <a:latin typeface="Arial MT"/>
                <a:cs typeface="Arial MT"/>
              </a:rPr>
              <a:t>Jam </a:t>
            </a:r>
            <a:r>
              <a:rPr lang="en-US" sz="2400" b="0" spc="-5" dirty="0" err="1">
                <a:solidFill>
                  <a:srgbClr val="000000"/>
                </a:solidFill>
                <a:latin typeface="Arial MT"/>
                <a:cs typeface="Arial MT"/>
              </a:rPr>
              <a:t>Layanan</a:t>
            </a:r>
            <a:r>
              <a:rPr lang="en-US" sz="2400" b="0" spc="-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lang="en-US" sz="2400" b="0" spc="-5" dirty="0" err="1">
                <a:solidFill>
                  <a:srgbClr val="000000"/>
                </a:solidFill>
                <a:latin typeface="Arial MT"/>
                <a:cs typeface="Arial MT"/>
              </a:rPr>
              <a:t>Perpustakaan</a:t>
            </a:r>
            <a:endParaRPr sz="2400" dirty="0">
              <a:latin typeface="Arial MT"/>
              <a:cs typeface="Arial M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0" y="2190750"/>
            <a:ext cx="5715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Senin</a:t>
            </a:r>
            <a:r>
              <a:rPr lang="en-US" sz="2400" b="1" dirty="0"/>
              <a:t> – </a:t>
            </a:r>
            <a:r>
              <a:rPr lang="en-US" sz="2400" b="1" dirty="0" err="1"/>
              <a:t>Kamis</a:t>
            </a:r>
            <a:r>
              <a:rPr lang="en-US" sz="2400" b="1" dirty="0"/>
              <a:t>	: 07.30 – 16.00 WIB</a:t>
            </a:r>
          </a:p>
          <a:p>
            <a:r>
              <a:rPr lang="en-US" sz="2400" dirty="0" err="1"/>
              <a:t>Istirahat</a:t>
            </a:r>
            <a:r>
              <a:rPr lang="en-US" sz="2400" dirty="0"/>
              <a:t>	: 12.00 – 13.00 WIB	</a:t>
            </a:r>
          </a:p>
          <a:p>
            <a:r>
              <a:rPr lang="en-US" sz="2400" b="1" dirty="0" err="1"/>
              <a:t>Jum’at</a:t>
            </a:r>
            <a:r>
              <a:rPr lang="en-US" sz="2400" b="1" dirty="0"/>
              <a:t>		: 07.30 – 16.30 WIB</a:t>
            </a:r>
          </a:p>
          <a:p>
            <a:r>
              <a:rPr lang="en-US" sz="2400" dirty="0" err="1"/>
              <a:t>Istirahat</a:t>
            </a:r>
            <a:r>
              <a:rPr lang="en-US" sz="2400" dirty="0"/>
              <a:t>	: 11.30 – 13.00 WIB</a:t>
            </a:r>
            <a:r>
              <a:rPr lang="en-US" sz="2000" dirty="0"/>
              <a:t>	</a:t>
            </a:r>
            <a:endParaRPr lang="en-ID" sz="2000" dirty="0"/>
          </a:p>
        </p:txBody>
      </p:sp>
      <p:sp>
        <p:nvSpPr>
          <p:cNvPr id="10" name="object 6"/>
          <p:cNvSpPr/>
          <p:nvPr/>
        </p:nvSpPr>
        <p:spPr>
          <a:xfrm>
            <a:off x="401368" y="867559"/>
            <a:ext cx="1122632" cy="1094591"/>
          </a:xfrm>
          <a:custGeom>
            <a:avLst/>
            <a:gdLst/>
            <a:ahLst/>
            <a:cxnLst/>
            <a:rect l="l" t="t" r="r" b="b"/>
            <a:pathLst>
              <a:path w="464819" h="464819">
                <a:moveTo>
                  <a:pt x="267493" y="41643"/>
                </a:moveTo>
                <a:lnTo>
                  <a:pt x="197008" y="41643"/>
                </a:lnTo>
                <a:lnTo>
                  <a:pt x="197008" y="20827"/>
                </a:lnTo>
                <a:lnTo>
                  <a:pt x="198638" y="12719"/>
                </a:lnTo>
                <a:lnTo>
                  <a:pt x="203080" y="6099"/>
                </a:lnTo>
                <a:lnTo>
                  <a:pt x="209669" y="1636"/>
                </a:lnTo>
                <a:lnTo>
                  <a:pt x="217735" y="0"/>
                </a:lnTo>
                <a:lnTo>
                  <a:pt x="246767" y="0"/>
                </a:lnTo>
                <a:lnTo>
                  <a:pt x="254833" y="1636"/>
                </a:lnTo>
                <a:lnTo>
                  <a:pt x="261421" y="6099"/>
                </a:lnTo>
                <a:lnTo>
                  <a:pt x="265864" y="12719"/>
                </a:lnTo>
                <a:lnTo>
                  <a:pt x="267493" y="20827"/>
                </a:lnTo>
                <a:lnTo>
                  <a:pt x="267493" y="41643"/>
                </a:lnTo>
                <a:close/>
              </a:path>
              <a:path w="464819" h="464819">
                <a:moveTo>
                  <a:pt x="26574" y="177291"/>
                </a:moveTo>
                <a:lnTo>
                  <a:pt x="6584" y="146378"/>
                </a:lnTo>
                <a:lnTo>
                  <a:pt x="0" y="111383"/>
                </a:lnTo>
                <a:lnTo>
                  <a:pt x="6807" y="76434"/>
                </a:lnTo>
                <a:lnTo>
                  <a:pt x="41398" y="33656"/>
                </a:lnTo>
                <a:lnTo>
                  <a:pt x="92094" y="17729"/>
                </a:lnTo>
                <a:lnTo>
                  <a:pt x="109786" y="19142"/>
                </a:lnTo>
                <a:lnTo>
                  <a:pt x="127014" y="23923"/>
                </a:lnTo>
                <a:lnTo>
                  <a:pt x="143262" y="32080"/>
                </a:lnTo>
                <a:lnTo>
                  <a:pt x="158019" y="43624"/>
                </a:lnTo>
                <a:lnTo>
                  <a:pt x="26574" y="177291"/>
                </a:lnTo>
                <a:close/>
              </a:path>
              <a:path w="464819" h="464819">
                <a:moveTo>
                  <a:pt x="437927" y="177291"/>
                </a:moveTo>
                <a:lnTo>
                  <a:pt x="306470" y="43624"/>
                </a:lnTo>
                <a:lnTo>
                  <a:pt x="321233" y="32080"/>
                </a:lnTo>
                <a:lnTo>
                  <a:pt x="337485" y="23923"/>
                </a:lnTo>
                <a:lnTo>
                  <a:pt x="354710" y="19142"/>
                </a:lnTo>
                <a:lnTo>
                  <a:pt x="372395" y="17729"/>
                </a:lnTo>
                <a:lnTo>
                  <a:pt x="390031" y="19685"/>
                </a:lnTo>
                <a:lnTo>
                  <a:pt x="437495" y="45656"/>
                </a:lnTo>
                <a:lnTo>
                  <a:pt x="464491" y="111383"/>
                </a:lnTo>
                <a:lnTo>
                  <a:pt x="457911" y="146378"/>
                </a:lnTo>
                <a:lnTo>
                  <a:pt x="437927" y="177291"/>
                </a:lnTo>
                <a:close/>
              </a:path>
              <a:path w="464819" h="464819">
                <a:moveTo>
                  <a:pt x="130638" y="464489"/>
                </a:moveTo>
                <a:lnTo>
                  <a:pt x="93541" y="464489"/>
                </a:lnTo>
                <a:lnTo>
                  <a:pt x="132099" y="394601"/>
                </a:lnTo>
                <a:lnTo>
                  <a:pt x="98858" y="366087"/>
                </a:lnTo>
                <a:lnTo>
                  <a:pt x="73315" y="330347"/>
                </a:lnTo>
                <a:lnTo>
                  <a:pt x="56923" y="288847"/>
                </a:lnTo>
                <a:lnTo>
                  <a:pt x="51136" y="243052"/>
                </a:lnTo>
                <a:lnTo>
                  <a:pt x="57606" y="194680"/>
                </a:lnTo>
                <a:lnTo>
                  <a:pt x="75864" y="151215"/>
                </a:lnTo>
                <a:lnTo>
                  <a:pt x="104184" y="114390"/>
                </a:lnTo>
                <a:lnTo>
                  <a:pt x="140839" y="85940"/>
                </a:lnTo>
                <a:lnTo>
                  <a:pt x="184104" y="67598"/>
                </a:lnTo>
                <a:lnTo>
                  <a:pt x="232251" y="61099"/>
                </a:lnTo>
                <a:lnTo>
                  <a:pt x="280397" y="67598"/>
                </a:lnTo>
                <a:lnTo>
                  <a:pt x="323659" y="85940"/>
                </a:lnTo>
                <a:lnTo>
                  <a:pt x="329517" y="90487"/>
                </a:lnTo>
                <a:lnTo>
                  <a:pt x="232251" y="90487"/>
                </a:lnTo>
                <a:lnTo>
                  <a:pt x="184252" y="98264"/>
                </a:lnTo>
                <a:lnTo>
                  <a:pt x="142566" y="119922"/>
                </a:lnTo>
                <a:lnTo>
                  <a:pt x="109695" y="152947"/>
                </a:lnTo>
                <a:lnTo>
                  <a:pt x="88138" y="194828"/>
                </a:lnTo>
                <a:lnTo>
                  <a:pt x="80397" y="243052"/>
                </a:lnTo>
                <a:lnTo>
                  <a:pt x="88138" y="291270"/>
                </a:lnTo>
                <a:lnTo>
                  <a:pt x="109695" y="333147"/>
                </a:lnTo>
                <a:lnTo>
                  <a:pt x="142566" y="366171"/>
                </a:lnTo>
                <a:lnTo>
                  <a:pt x="184252" y="387827"/>
                </a:lnTo>
                <a:lnTo>
                  <a:pt x="232251" y="395604"/>
                </a:lnTo>
                <a:lnTo>
                  <a:pt x="332956" y="395604"/>
                </a:lnTo>
                <a:lnTo>
                  <a:pt x="340979" y="410146"/>
                </a:lnTo>
                <a:lnTo>
                  <a:pt x="160623" y="410146"/>
                </a:lnTo>
                <a:lnTo>
                  <a:pt x="130638" y="464489"/>
                </a:lnTo>
                <a:close/>
              </a:path>
              <a:path w="464819" h="464819">
                <a:moveTo>
                  <a:pt x="332956" y="395604"/>
                </a:moveTo>
                <a:lnTo>
                  <a:pt x="232251" y="395604"/>
                </a:lnTo>
                <a:lnTo>
                  <a:pt x="280250" y="387827"/>
                </a:lnTo>
                <a:lnTo>
                  <a:pt x="321936" y="366171"/>
                </a:lnTo>
                <a:lnTo>
                  <a:pt x="354807" y="333147"/>
                </a:lnTo>
                <a:lnTo>
                  <a:pt x="376363" y="291270"/>
                </a:lnTo>
                <a:lnTo>
                  <a:pt x="384105" y="243052"/>
                </a:lnTo>
                <a:lnTo>
                  <a:pt x="376363" y="194828"/>
                </a:lnTo>
                <a:lnTo>
                  <a:pt x="354807" y="152947"/>
                </a:lnTo>
                <a:lnTo>
                  <a:pt x="321936" y="119922"/>
                </a:lnTo>
                <a:lnTo>
                  <a:pt x="280250" y="98264"/>
                </a:lnTo>
                <a:lnTo>
                  <a:pt x="232251" y="90487"/>
                </a:lnTo>
                <a:lnTo>
                  <a:pt x="329517" y="90487"/>
                </a:lnTo>
                <a:lnTo>
                  <a:pt x="360311" y="114390"/>
                </a:lnTo>
                <a:lnTo>
                  <a:pt x="388628" y="151215"/>
                </a:lnTo>
                <a:lnTo>
                  <a:pt x="406884" y="194680"/>
                </a:lnTo>
                <a:lnTo>
                  <a:pt x="413353" y="243052"/>
                </a:lnTo>
                <a:lnTo>
                  <a:pt x="407568" y="288847"/>
                </a:lnTo>
                <a:lnTo>
                  <a:pt x="391180" y="330347"/>
                </a:lnTo>
                <a:lnTo>
                  <a:pt x="365641" y="366087"/>
                </a:lnTo>
                <a:lnTo>
                  <a:pt x="332403" y="394601"/>
                </a:lnTo>
                <a:lnTo>
                  <a:pt x="332956" y="395604"/>
                </a:lnTo>
                <a:close/>
              </a:path>
              <a:path w="464819" h="464819">
                <a:moveTo>
                  <a:pt x="232390" y="267258"/>
                </a:moveTo>
                <a:lnTo>
                  <a:pt x="223056" y="267258"/>
                </a:lnTo>
                <a:lnTo>
                  <a:pt x="215715" y="259880"/>
                </a:lnTo>
                <a:lnTo>
                  <a:pt x="215601" y="157670"/>
                </a:lnTo>
                <a:lnTo>
                  <a:pt x="223056" y="150177"/>
                </a:lnTo>
                <a:lnTo>
                  <a:pt x="241446" y="150177"/>
                </a:lnTo>
                <a:lnTo>
                  <a:pt x="248900" y="157670"/>
                </a:lnTo>
                <a:lnTo>
                  <a:pt x="248900" y="233908"/>
                </a:lnTo>
                <a:lnTo>
                  <a:pt x="325647" y="233908"/>
                </a:lnTo>
                <a:lnTo>
                  <a:pt x="333089" y="241401"/>
                </a:lnTo>
                <a:lnTo>
                  <a:pt x="333089" y="259880"/>
                </a:lnTo>
                <a:lnTo>
                  <a:pt x="325798" y="267207"/>
                </a:lnTo>
                <a:lnTo>
                  <a:pt x="232467" y="267207"/>
                </a:lnTo>
                <a:close/>
              </a:path>
              <a:path w="464819" h="464819">
                <a:moveTo>
                  <a:pt x="325647" y="267360"/>
                </a:moveTo>
                <a:lnTo>
                  <a:pt x="233203" y="267360"/>
                </a:lnTo>
                <a:lnTo>
                  <a:pt x="232467" y="267207"/>
                </a:lnTo>
                <a:lnTo>
                  <a:pt x="325798" y="267207"/>
                </a:lnTo>
                <a:lnTo>
                  <a:pt x="325647" y="267360"/>
                </a:lnTo>
                <a:close/>
              </a:path>
              <a:path w="464819" h="464819">
                <a:moveTo>
                  <a:pt x="232251" y="424992"/>
                </a:moveTo>
                <a:lnTo>
                  <a:pt x="213408" y="424019"/>
                </a:lnTo>
                <a:lnTo>
                  <a:pt x="195122" y="421160"/>
                </a:lnTo>
                <a:lnTo>
                  <a:pt x="177494" y="416506"/>
                </a:lnTo>
                <a:lnTo>
                  <a:pt x="160623" y="410146"/>
                </a:lnTo>
                <a:lnTo>
                  <a:pt x="303879" y="410146"/>
                </a:lnTo>
                <a:lnTo>
                  <a:pt x="287008" y="416506"/>
                </a:lnTo>
                <a:lnTo>
                  <a:pt x="269379" y="421160"/>
                </a:lnTo>
                <a:lnTo>
                  <a:pt x="251094" y="424019"/>
                </a:lnTo>
                <a:lnTo>
                  <a:pt x="232251" y="424992"/>
                </a:lnTo>
                <a:close/>
              </a:path>
              <a:path w="464819" h="464819">
                <a:moveTo>
                  <a:pt x="370960" y="464489"/>
                </a:moveTo>
                <a:lnTo>
                  <a:pt x="333863" y="464489"/>
                </a:lnTo>
                <a:lnTo>
                  <a:pt x="303879" y="410146"/>
                </a:lnTo>
                <a:lnTo>
                  <a:pt x="340979" y="410146"/>
                </a:lnTo>
                <a:lnTo>
                  <a:pt x="370960" y="46448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5143500"/>
                </a:moveTo>
                <a:lnTo>
                  <a:pt x="0" y="5143500"/>
                </a:lnTo>
                <a:lnTo>
                  <a:pt x="0" y="0"/>
                </a:lnTo>
                <a:lnTo>
                  <a:pt x="9144000" y="0"/>
                </a:lnTo>
                <a:lnTo>
                  <a:pt x="9144000" y="5143500"/>
                </a:lnTo>
                <a:close/>
              </a:path>
            </a:pathLst>
          </a:custGeom>
          <a:solidFill>
            <a:srgbClr val="50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subTitle" idx="4"/>
          </p:nvPr>
        </p:nvSpPr>
        <p:spPr>
          <a:xfrm>
            <a:off x="3001892" y="3129888"/>
            <a:ext cx="3397173" cy="1449756"/>
          </a:xfrm>
          <a:prstGeom prst="rect">
            <a:avLst/>
          </a:prstGeom>
        </p:spPr>
        <p:txBody>
          <a:bodyPr vert="horz" wrap="square" lIns="0" tIns="145415" rIns="0" bIns="0" rtlCol="0">
            <a:spAutoFit/>
          </a:bodyPr>
          <a:lstStyle/>
          <a:p>
            <a:pPr marL="148590" algn="ctr">
              <a:lnSpc>
                <a:spcPct val="100000"/>
              </a:lnSpc>
              <a:spcBef>
                <a:spcPts val="1145"/>
              </a:spcBef>
            </a:pPr>
            <a:r>
              <a:rPr sz="1400" spc="-5" dirty="0" err="1" smtClean="0"/>
              <a:t>Sekian</a:t>
            </a:r>
            <a:endParaRPr sz="1400" spc="-5" dirty="0" smtClean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 marL="148590" algn="ctr">
              <a:lnSpc>
                <a:spcPct val="100000"/>
              </a:lnSpc>
              <a:spcBef>
                <a:spcPts val="1145"/>
              </a:spcBef>
            </a:pPr>
            <a:r>
              <a:rPr spc="-5" dirty="0" smtClean="0"/>
              <a:t>TERIMAKASIH</a:t>
            </a:r>
            <a:endParaRPr spc="-5" dirty="0"/>
          </a:p>
          <a:p>
            <a:pPr marL="148590" algn="ctr">
              <a:lnSpc>
                <a:spcPct val="100000"/>
              </a:lnSpc>
              <a:spcBef>
                <a:spcPts val="335"/>
              </a:spcBef>
            </a:pPr>
            <a:r>
              <a:rPr sz="1400" spc="-10" dirty="0" err="1"/>
              <a:t>Matur</a:t>
            </a:r>
            <a:r>
              <a:rPr sz="1400" spc="-30" dirty="0"/>
              <a:t> </a:t>
            </a:r>
            <a:r>
              <a:rPr sz="1400" spc="-5" dirty="0" err="1"/>
              <a:t>N</a:t>
            </a:r>
            <a:r>
              <a:rPr sz="1400" spc="-5" dirty="0" err="1" smtClean="0"/>
              <a:t>uwun</a:t>
            </a:r>
            <a:endParaRPr sz="1400" dirty="0"/>
          </a:p>
        </p:txBody>
      </p:sp>
      <p:grpSp>
        <p:nvGrpSpPr>
          <p:cNvPr id="4" name="object 4"/>
          <p:cNvGrpSpPr/>
          <p:nvPr/>
        </p:nvGrpSpPr>
        <p:grpSpPr>
          <a:xfrm>
            <a:off x="6001372" y="3015272"/>
            <a:ext cx="362585" cy="322580"/>
            <a:chOff x="6001372" y="3015272"/>
            <a:chExt cx="362585" cy="322580"/>
          </a:xfrm>
        </p:grpSpPr>
        <p:sp>
          <p:nvSpPr>
            <p:cNvPr id="5" name="object 5"/>
            <p:cNvSpPr/>
            <p:nvPr/>
          </p:nvSpPr>
          <p:spPr>
            <a:xfrm>
              <a:off x="6001372" y="3015272"/>
              <a:ext cx="362585" cy="322580"/>
            </a:xfrm>
            <a:custGeom>
              <a:avLst/>
              <a:gdLst/>
              <a:ahLst/>
              <a:cxnLst/>
              <a:rect l="l" t="t" r="r" b="b"/>
              <a:pathLst>
                <a:path w="362585" h="322579">
                  <a:moveTo>
                    <a:pt x="40055" y="138506"/>
                  </a:moveTo>
                  <a:lnTo>
                    <a:pt x="0" y="132892"/>
                  </a:lnTo>
                  <a:lnTo>
                    <a:pt x="0" y="160934"/>
                  </a:lnTo>
                  <a:lnTo>
                    <a:pt x="40055" y="155333"/>
                  </a:lnTo>
                  <a:lnTo>
                    <a:pt x="40055" y="138506"/>
                  </a:lnTo>
                  <a:close/>
                </a:path>
                <a:path w="362585" h="322579">
                  <a:moveTo>
                    <a:pt x="97320" y="62014"/>
                  </a:moveTo>
                  <a:lnTo>
                    <a:pt x="75869" y="27724"/>
                  </a:lnTo>
                  <a:lnTo>
                    <a:pt x="54381" y="45745"/>
                  </a:lnTo>
                  <a:lnTo>
                    <a:pt x="84429" y="72821"/>
                  </a:lnTo>
                  <a:lnTo>
                    <a:pt x="97320" y="62014"/>
                  </a:lnTo>
                  <a:close/>
                </a:path>
                <a:path w="362585" h="322579">
                  <a:moveTo>
                    <a:pt x="192176" y="0"/>
                  </a:moveTo>
                  <a:lnTo>
                    <a:pt x="164134" y="0"/>
                  </a:lnTo>
                  <a:lnTo>
                    <a:pt x="169735" y="40055"/>
                  </a:lnTo>
                  <a:lnTo>
                    <a:pt x="186563" y="40055"/>
                  </a:lnTo>
                  <a:lnTo>
                    <a:pt x="192176" y="0"/>
                  </a:lnTo>
                  <a:close/>
                </a:path>
                <a:path w="362585" h="322579">
                  <a:moveTo>
                    <a:pt x="301409" y="177050"/>
                  </a:moveTo>
                  <a:lnTo>
                    <a:pt x="291960" y="130289"/>
                  </a:lnTo>
                  <a:lnTo>
                    <a:pt x="279298" y="111506"/>
                  </a:lnTo>
                  <a:lnTo>
                    <a:pt x="279298" y="179362"/>
                  </a:lnTo>
                  <a:lnTo>
                    <a:pt x="274878" y="206463"/>
                  </a:lnTo>
                  <a:lnTo>
                    <a:pt x="263639" y="231584"/>
                  </a:lnTo>
                  <a:lnTo>
                    <a:pt x="248539" y="252945"/>
                  </a:lnTo>
                  <a:lnTo>
                    <a:pt x="232549" y="268719"/>
                  </a:lnTo>
                  <a:lnTo>
                    <a:pt x="227164" y="275259"/>
                  </a:lnTo>
                  <a:lnTo>
                    <a:pt x="224218" y="280073"/>
                  </a:lnTo>
                  <a:lnTo>
                    <a:pt x="222313" y="285470"/>
                  </a:lnTo>
                  <a:lnTo>
                    <a:pt x="220078" y="293712"/>
                  </a:lnTo>
                  <a:lnTo>
                    <a:pt x="218567" y="303453"/>
                  </a:lnTo>
                  <a:lnTo>
                    <a:pt x="221640" y="304431"/>
                  </a:lnTo>
                  <a:lnTo>
                    <a:pt x="213283" y="304939"/>
                  </a:lnTo>
                  <a:lnTo>
                    <a:pt x="211175" y="304927"/>
                  </a:lnTo>
                  <a:lnTo>
                    <a:pt x="210781" y="306971"/>
                  </a:lnTo>
                  <a:lnTo>
                    <a:pt x="154711" y="306971"/>
                  </a:lnTo>
                  <a:lnTo>
                    <a:pt x="154317" y="304952"/>
                  </a:lnTo>
                  <a:lnTo>
                    <a:pt x="149199" y="304952"/>
                  </a:lnTo>
                  <a:lnTo>
                    <a:pt x="140462" y="304431"/>
                  </a:lnTo>
                  <a:lnTo>
                    <a:pt x="143548" y="303453"/>
                  </a:lnTo>
                  <a:lnTo>
                    <a:pt x="142024" y="293712"/>
                  </a:lnTo>
                  <a:lnTo>
                    <a:pt x="113563" y="252945"/>
                  </a:lnTo>
                  <a:lnTo>
                    <a:pt x="98463" y="231584"/>
                  </a:lnTo>
                  <a:lnTo>
                    <a:pt x="87223" y="206463"/>
                  </a:lnTo>
                  <a:lnTo>
                    <a:pt x="82816" y="179362"/>
                  </a:lnTo>
                  <a:lnTo>
                    <a:pt x="90512" y="141211"/>
                  </a:lnTo>
                  <a:lnTo>
                    <a:pt x="111506" y="110045"/>
                  </a:lnTo>
                  <a:lnTo>
                    <a:pt x="142646" y="89014"/>
                  </a:lnTo>
                  <a:lnTo>
                    <a:pt x="180784" y="81267"/>
                  </a:lnTo>
                  <a:lnTo>
                    <a:pt x="181051" y="81267"/>
                  </a:lnTo>
                  <a:lnTo>
                    <a:pt x="181317" y="81292"/>
                  </a:lnTo>
                  <a:lnTo>
                    <a:pt x="219456" y="89014"/>
                  </a:lnTo>
                  <a:lnTo>
                    <a:pt x="250596" y="110045"/>
                  </a:lnTo>
                  <a:lnTo>
                    <a:pt x="271589" y="141211"/>
                  </a:lnTo>
                  <a:lnTo>
                    <a:pt x="279298" y="179362"/>
                  </a:lnTo>
                  <a:lnTo>
                    <a:pt x="279298" y="111506"/>
                  </a:lnTo>
                  <a:lnTo>
                    <a:pt x="266217" y="92100"/>
                  </a:lnTo>
                  <a:lnTo>
                    <a:pt x="250151" y="81267"/>
                  </a:lnTo>
                  <a:lnTo>
                    <a:pt x="228028" y="66357"/>
                  </a:lnTo>
                  <a:lnTo>
                    <a:pt x="181394" y="56934"/>
                  </a:lnTo>
                  <a:lnTo>
                    <a:pt x="181051" y="56934"/>
                  </a:lnTo>
                  <a:lnTo>
                    <a:pt x="180835" y="56908"/>
                  </a:lnTo>
                  <a:lnTo>
                    <a:pt x="134061" y="66357"/>
                  </a:lnTo>
                  <a:lnTo>
                    <a:pt x="95872" y="92100"/>
                  </a:lnTo>
                  <a:lnTo>
                    <a:pt x="70129" y="130289"/>
                  </a:lnTo>
                  <a:lnTo>
                    <a:pt x="60693" y="177050"/>
                  </a:lnTo>
                  <a:lnTo>
                    <a:pt x="66090" y="210248"/>
                  </a:lnTo>
                  <a:lnTo>
                    <a:pt x="79870" y="241020"/>
                  </a:lnTo>
                  <a:lnTo>
                    <a:pt x="98374" y="267169"/>
                  </a:lnTo>
                  <a:lnTo>
                    <a:pt x="117970" y="286486"/>
                  </a:lnTo>
                  <a:lnTo>
                    <a:pt x="121818" y="292379"/>
                  </a:lnTo>
                  <a:lnTo>
                    <a:pt x="123088" y="297751"/>
                  </a:lnTo>
                  <a:lnTo>
                    <a:pt x="123240" y="303453"/>
                  </a:lnTo>
                  <a:lnTo>
                    <a:pt x="123786" y="310972"/>
                  </a:lnTo>
                  <a:lnTo>
                    <a:pt x="127990" y="319684"/>
                  </a:lnTo>
                  <a:lnTo>
                    <a:pt x="131737" y="322478"/>
                  </a:lnTo>
                  <a:lnTo>
                    <a:pt x="139166" y="322478"/>
                  </a:lnTo>
                  <a:lnTo>
                    <a:pt x="181051" y="322326"/>
                  </a:lnTo>
                  <a:lnTo>
                    <a:pt x="222948" y="322478"/>
                  </a:lnTo>
                  <a:lnTo>
                    <a:pt x="230365" y="322478"/>
                  </a:lnTo>
                  <a:lnTo>
                    <a:pt x="230568" y="322326"/>
                  </a:lnTo>
                  <a:lnTo>
                    <a:pt x="234124" y="319684"/>
                  </a:lnTo>
                  <a:lnTo>
                    <a:pt x="239014" y="297751"/>
                  </a:lnTo>
                  <a:lnTo>
                    <a:pt x="240284" y="292379"/>
                  </a:lnTo>
                  <a:lnTo>
                    <a:pt x="244132" y="286486"/>
                  </a:lnTo>
                  <a:lnTo>
                    <a:pt x="263715" y="267169"/>
                  </a:lnTo>
                  <a:lnTo>
                    <a:pt x="282219" y="241020"/>
                  </a:lnTo>
                  <a:lnTo>
                    <a:pt x="295998" y="210248"/>
                  </a:lnTo>
                  <a:lnTo>
                    <a:pt x="301409" y="177050"/>
                  </a:lnTo>
                  <a:close/>
                </a:path>
                <a:path w="362585" h="322579">
                  <a:moveTo>
                    <a:pt x="309714" y="45745"/>
                  </a:moveTo>
                  <a:lnTo>
                    <a:pt x="288239" y="27724"/>
                  </a:lnTo>
                  <a:lnTo>
                    <a:pt x="266776" y="62014"/>
                  </a:lnTo>
                  <a:lnTo>
                    <a:pt x="279666" y="72821"/>
                  </a:lnTo>
                  <a:lnTo>
                    <a:pt x="309714" y="45745"/>
                  </a:lnTo>
                  <a:close/>
                </a:path>
                <a:path w="362585" h="322579">
                  <a:moveTo>
                    <a:pt x="362115" y="132892"/>
                  </a:moveTo>
                  <a:lnTo>
                    <a:pt x="322059" y="138506"/>
                  </a:lnTo>
                  <a:lnTo>
                    <a:pt x="322059" y="155333"/>
                  </a:lnTo>
                  <a:lnTo>
                    <a:pt x="362115" y="160934"/>
                  </a:lnTo>
                  <a:lnTo>
                    <a:pt x="362115" y="13289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37186" y="3191979"/>
              <a:ext cx="88430" cy="133146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3723998" y="620295"/>
            <a:ext cx="1952963" cy="2638257"/>
            <a:chOff x="3854932" y="1630285"/>
            <a:chExt cx="1445895" cy="1707514"/>
          </a:xfrm>
        </p:grpSpPr>
        <p:sp>
          <p:nvSpPr>
            <p:cNvPr id="8" name="object 8"/>
            <p:cNvSpPr/>
            <p:nvPr/>
          </p:nvSpPr>
          <p:spPr>
            <a:xfrm>
              <a:off x="4055490" y="2477068"/>
              <a:ext cx="1046480" cy="403225"/>
            </a:xfrm>
            <a:custGeom>
              <a:avLst/>
              <a:gdLst/>
              <a:ahLst/>
              <a:cxnLst/>
              <a:rect l="l" t="t" r="r" b="b"/>
              <a:pathLst>
                <a:path w="1046479" h="403225">
                  <a:moveTo>
                    <a:pt x="528523" y="402961"/>
                  </a:moveTo>
                  <a:lnTo>
                    <a:pt x="384421" y="399752"/>
                  </a:lnTo>
                  <a:lnTo>
                    <a:pt x="337735" y="398523"/>
                  </a:lnTo>
                  <a:lnTo>
                    <a:pt x="291325" y="397018"/>
                  </a:lnTo>
                  <a:lnTo>
                    <a:pt x="249110" y="395225"/>
                  </a:lnTo>
                  <a:lnTo>
                    <a:pt x="206895" y="392952"/>
                  </a:lnTo>
                  <a:lnTo>
                    <a:pt x="122466" y="387772"/>
                  </a:lnTo>
                  <a:lnTo>
                    <a:pt x="72375" y="384064"/>
                  </a:lnTo>
                  <a:lnTo>
                    <a:pt x="22275" y="379860"/>
                  </a:lnTo>
                  <a:lnTo>
                    <a:pt x="0" y="355260"/>
                  </a:lnTo>
                  <a:lnTo>
                    <a:pt x="1514" y="335231"/>
                  </a:lnTo>
                  <a:lnTo>
                    <a:pt x="8626" y="295911"/>
                  </a:lnTo>
                  <a:lnTo>
                    <a:pt x="31707" y="226553"/>
                  </a:lnTo>
                  <a:lnTo>
                    <a:pt x="55267" y="179886"/>
                  </a:lnTo>
                  <a:lnTo>
                    <a:pt x="84489" y="136562"/>
                  </a:lnTo>
                  <a:lnTo>
                    <a:pt x="119329" y="96612"/>
                  </a:lnTo>
                  <a:lnTo>
                    <a:pt x="176115" y="48209"/>
                  </a:lnTo>
                  <a:lnTo>
                    <a:pt x="241312" y="11941"/>
                  </a:lnTo>
                  <a:lnTo>
                    <a:pt x="285391" y="1841"/>
                  </a:lnTo>
                  <a:lnTo>
                    <a:pt x="300736" y="2695"/>
                  </a:lnTo>
                  <a:lnTo>
                    <a:pt x="339851" y="29924"/>
                  </a:lnTo>
                  <a:lnTo>
                    <a:pt x="495338" y="330343"/>
                  </a:lnTo>
                  <a:lnTo>
                    <a:pt x="499973" y="338110"/>
                  </a:lnTo>
                  <a:lnTo>
                    <a:pt x="505553" y="344984"/>
                  </a:lnTo>
                  <a:lnTo>
                    <a:pt x="512216" y="350808"/>
                  </a:lnTo>
                  <a:lnTo>
                    <a:pt x="520103" y="355425"/>
                  </a:lnTo>
                  <a:lnTo>
                    <a:pt x="526738" y="357520"/>
                  </a:lnTo>
                  <a:lnTo>
                    <a:pt x="532196" y="357076"/>
                  </a:lnTo>
                  <a:lnTo>
                    <a:pt x="536726" y="354032"/>
                  </a:lnTo>
                  <a:lnTo>
                    <a:pt x="540575" y="348326"/>
                  </a:lnTo>
                  <a:lnTo>
                    <a:pt x="701509" y="39665"/>
                  </a:lnTo>
                  <a:lnTo>
                    <a:pt x="706447" y="30773"/>
                  </a:lnTo>
                  <a:lnTo>
                    <a:pt x="737763" y="3069"/>
                  </a:lnTo>
                  <a:lnTo>
                    <a:pt x="760945" y="0"/>
                  </a:lnTo>
                  <a:lnTo>
                    <a:pt x="772972" y="1374"/>
                  </a:lnTo>
                  <a:lnTo>
                    <a:pt x="815937" y="16501"/>
                  </a:lnTo>
                  <a:lnTo>
                    <a:pt x="870297" y="48988"/>
                  </a:lnTo>
                  <a:lnTo>
                    <a:pt x="907065" y="77717"/>
                  </a:lnTo>
                  <a:lnTo>
                    <a:pt x="939765" y="109789"/>
                  </a:lnTo>
                  <a:lnTo>
                    <a:pt x="968434" y="145159"/>
                  </a:lnTo>
                  <a:lnTo>
                    <a:pt x="993110" y="183780"/>
                  </a:lnTo>
                  <a:lnTo>
                    <a:pt x="1013829" y="225605"/>
                  </a:lnTo>
                  <a:lnTo>
                    <a:pt x="1030630" y="270589"/>
                  </a:lnTo>
                  <a:lnTo>
                    <a:pt x="1041031" y="312182"/>
                  </a:lnTo>
                  <a:lnTo>
                    <a:pt x="1046480" y="354765"/>
                  </a:lnTo>
                  <a:lnTo>
                    <a:pt x="1046015" y="365161"/>
                  </a:lnTo>
                  <a:lnTo>
                    <a:pt x="995641" y="382562"/>
                  </a:lnTo>
                  <a:lnTo>
                    <a:pt x="865822" y="391136"/>
                  </a:lnTo>
                  <a:lnTo>
                    <a:pt x="815930" y="394017"/>
                  </a:lnTo>
                  <a:lnTo>
                    <a:pt x="766038" y="396357"/>
                  </a:lnTo>
                  <a:lnTo>
                    <a:pt x="717554" y="398058"/>
                  </a:lnTo>
                  <a:lnTo>
                    <a:pt x="528523" y="40296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854932" y="2879534"/>
              <a:ext cx="1445895" cy="360045"/>
            </a:xfrm>
            <a:custGeom>
              <a:avLst/>
              <a:gdLst/>
              <a:ahLst/>
              <a:cxnLst/>
              <a:rect l="l" t="t" r="r" b="b"/>
              <a:pathLst>
                <a:path w="1445895" h="360044">
                  <a:moveTo>
                    <a:pt x="638327" y="184607"/>
                  </a:moveTo>
                  <a:lnTo>
                    <a:pt x="634034" y="134734"/>
                  </a:lnTo>
                  <a:lnTo>
                    <a:pt x="624814" y="95554"/>
                  </a:lnTo>
                  <a:lnTo>
                    <a:pt x="610235" y="52324"/>
                  </a:lnTo>
                  <a:lnTo>
                    <a:pt x="578866" y="30048"/>
                  </a:lnTo>
                  <a:lnTo>
                    <a:pt x="572935" y="29883"/>
                  </a:lnTo>
                  <a:lnTo>
                    <a:pt x="248742" y="6959"/>
                  </a:lnTo>
                  <a:lnTo>
                    <a:pt x="151930" y="774"/>
                  </a:lnTo>
                  <a:lnTo>
                    <a:pt x="130403" y="0"/>
                  </a:lnTo>
                  <a:lnTo>
                    <a:pt x="109702" y="850"/>
                  </a:lnTo>
                  <a:lnTo>
                    <a:pt x="71081" y="12496"/>
                  </a:lnTo>
                  <a:lnTo>
                    <a:pt x="39776" y="37833"/>
                  </a:lnTo>
                  <a:lnTo>
                    <a:pt x="12877" y="88315"/>
                  </a:lnTo>
                  <a:lnTo>
                    <a:pt x="2095" y="138099"/>
                  </a:lnTo>
                  <a:lnTo>
                    <a:pt x="0" y="189001"/>
                  </a:lnTo>
                  <a:lnTo>
                    <a:pt x="1143" y="211340"/>
                  </a:lnTo>
                  <a:lnTo>
                    <a:pt x="8445" y="255257"/>
                  </a:lnTo>
                  <a:lnTo>
                    <a:pt x="31661" y="307784"/>
                  </a:lnTo>
                  <a:lnTo>
                    <a:pt x="81661" y="348399"/>
                  </a:lnTo>
                  <a:lnTo>
                    <a:pt x="135356" y="359435"/>
                  </a:lnTo>
                  <a:lnTo>
                    <a:pt x="154965" y="359689"/>
                  </a:lnTo>
                  <a:lnTo>
                    <a:pt x="174548" y="358622"/>
                  </a:lnTo>
                  <a:lnTo>
                    <a:pt x="194119" y="356539"/>
                  </a:lnTo>
                  <a:lnTo>
                    <a:pt x="240068" y="350761"/>
                  </a:lnTo>
                  <a:lnTo>
                    <a:pt x="286105" y="345605"/>
                  </a:lnTo>
                  <a:lnTo>
                    <a:pt x="332244" y="341503"/>
                  </a:lnTo>
                  <a:lnTo>
                    <a:pt x="378485" y="338874"/>
                  </a:lnTo>
                  <a:lnTo>
                    <a:pt x="450773" y="337312"/>
                  </a:lnTo>
                  <a:lnTo>
                    <a:pt x="548284" y="336550"/>
                  </a:lnTo>
                  <a:lnTo>
                    <a:pt x="560819" y="335597"/>
                  </a:lnTo>
                  <a:lnTo>
                    <a:pt x="599186" y="321005"/>
                  </a:lnTo>
                  <a:lnTo>
                    <a:pt x="620141" y="283083"/>
                  </a:lnTo>
                  <a:lnTo>
                    <a:pt x="617499" y="274993"/>
                  </a:lnTo>
                  <a:lnTo>
                    <a:pt x="611555" y="275323"/>
                  </a:lnTo>
                  <a:lnTo>
                    <a:pt x="608418" y="274828"/>
                  </a:lnTo>
                  <a:lnTo>
                    <a:pt x="153136" y="315963"/>
                  </a:lnTo>
                  <a:lnTo>
                    <a:pt x="140449" y="316344"/>
                  </a:lnTo>
                  <a:lnTo>
                    <a:pt x="127838" y="315353"/>
                  </a:lnTo>
                  <a:lnTo>
                    <a:pt x="89865" y="299847"/>
                  </a:lnTo>
                  <a:lnTo>
                    <a:pt x="54775" y="260400"/>
                  </a:lnTo>
                  <a:lnTo>
                    <a:pt x="38811" y="206870"/>
                  </a:lnTo>
                  <a:lnTo>
                    <a:pt x="37795" y="179324"/>
                  </a:lnTo>
                  <a:lnTo>
                    <a:pt x="40868" y="151879"/>
                  </a:lnTo>
                  <a:lnTo>
                    <a:pt x="53314" y="108851"/>
                  </a:lnTo>
                  <a:lnTo>
                    <a:pt x="82207" y="68173"/>
                  </a:lnTo>
                  <a:lnTo>
                    <a:pt x="130149" y="50965"/>
                  </a:lnTo>
                  <a:lnTo>
                    <a:pt x="154012" y="58153"/>
                  </a:lnTo>
                  <a:lnTo>
                    <a:pt x="184226" y="89738"/>
                  </a:lnTo>
                  <a:lnTo>
                    <a:pt x="196100" y="137833"/>
                  </a:lnTo>
                  <a:lnTo>
                    <a:pt x="184416" y="177114"/>
                  </a:lnTo>
                  <a:lnTo>
                    <a:pt x="148780" y="198742"/>
                  </a:lnTo>
                  <a:lnTo>
                    <a:pt x="115874" y="174637"/>
                  </a:lnTo>
                  <a:lnTo>
                    <a:pt x="105473" y="129082"/>
                  </a:lnTo>
                  <a:lnTo>
                    <a:pt x="104482" y="126606"/>
                  </a:lnTo>
                  <a:lnTo>
                    <a:pt x="97396" y="125285"/>
                  </a:lnTo>
                  <a:lnTo>
                    <a:pt x="85013" y="123799"/>
                  </a:lnTo>
                  <a:lnTo>
                    <a:pt x="84683" y="125120"/>
                  </a:lnTo>
                  <a:lnTo>
                    <a:pt x="84188" y="126111"/>
                  </a:lnTo>
                  <a:lnTo>
                    <a:pt x="76593" y="165887"/>
                  </a:lnTo>
                  <a:lnTo>
                    <a:pt x="74396" y="179857"/>
                  </a:lnTo>
                  <a:lnTo>
                    <a:pt x="73037" y="193814"/>
                  </a:lnTo>
                  <a:lnTo>
                    <a:pt x="72923" y="207784"/>
                  </a:lnTo>
                  <a:lnTo>
                    <a:pt x="74447" y="221843"/>
                  </a:lnTo>
                  <a:lnTo>
                    <a:pt x="99098" y="269405"/>
                  </a:lnTo>
                  <a:lnTo>
                    <a:pt x="140512" y="285750"/>
                  </a:lnTo>
                  <a:lnTo>
                    <a:pt x="153327" y="286461"/>
                  </a:lnTo>
                  <a:lnTo>
                    <a:pt x="166217" y="285889"/>
                  </a:lnTo>
                  <a:lnTo>
                    <a:pt x="605942" y="244792"/>
                  </a:lnTo>
                  <a:lnTo>
                    <a:pt x="637628" y="211277"/>
                  </a:lnTo>
                  <a:lnTo>
                    <a:pt x="638327" y="184607"/>
                  </a:lnTo>
                  <a:close/>
                </a:path>
                <a:path w="1445895" h="360044">
                  <a:moveTo>
                    <a:pt x="1445323" y="187718"/>
                  </a:moveTo>
                  <a:lnTo>
                    <a:pt x="1442491" y="135953"/>
                  </a:lnTo>
                  <a:lnTo>
                    <a:pt x="1433055" y="90055"/>
                  </a:lnTo>
                  <a:lnTo>
                    <a:pt x="1408036" y="38874"/>
                  </a:lnTo>
                  <a:lnTo>
                    <a:pt x="1358607" y="4178"/>
                  </a:lnTo>
                  <a:lnTo>
                    <a:pt x="1324952" y="165"/>
                  </a:lnTo>
                  <a:lnTo>
                    <a:pt x="1312938" y="508"/>
                  </a:lnTo>
                  <a:lnTo>
                    <a:pt x="1288986" y="1612"/>
                  </a:lnTo>
                  <a:lnTo>
                    <a:pt x="863765" y="30378"/>
                  </a:lnTo>
                  <a:lnTo>
                    <a:pt x="877100" y="83197"/>
                  </a:lnTo>
                  <a:lnTo>
                    <a:pt x="884707" y="132715"/>
                  </a:lnTo>
                  <a:lnTo>
                    <a:pt x="887450" y="182727"/>
                  </a:lnTo>
                  <a:lnTo>
                    <a:pt x="885393" y="233235"/>
                  </a:lnTo>
                  <a:lnTo>
                    <a:pt x="884567" y="242481"/>
                  </a:lnTo>
                  <a:lnTo>
                    <a:pt x="887374" y="246443"/>
                  </a:lnTo>
                  <a:lnTo>
                    <a:pt x="899261" y="249745"/>
                  </a:lnTo>
                  <a:lnTo>
                    <a:pt x="1278724" y="286715"/>
                  </a:lnTo>
                  <a:lnTo>
                    <a:pt x="1390548" y="297180"/>
                  </a:lnTo>
                  <a:lnTo>
                    <a:pt x="1407147" y="297942"/>
                  </a:lnTo>
                  <a:lnTo>
                    <a:pt x="1414462" y="297116"/>
                  </a:lnTo>
                  <a:lnTo>
                    <a:pt x="1440078" y="243674"/>
                  </a:lnTo>
                  <a:lnTo>
                    <a:pt x="1443799" y="215785"/>
                  </a:lnTo>
                  <a:lnTo>
                    <a:pt x="1445323" y="187718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481347" y="2908592"/>
              <a:ext cx="240029" cy="297180"/>
            </a:xfrm>
            <a:custGeom>
              <a:avLst/>
              <a:gdLst/>
              <a:ahLst/>
              <a:cxnLst/>
              <a:rect l="l" t="t" r="r" b="b"/>
              <a:pathLst>
                <a:path w="240029" h="297180">
                  <a:moveTo>
                    <a:pt x="209130" y="296608"/>
                  </a:moveTo>
                  <a:lnTo>
                    <a:pt x="12369" y="296278"/>
                  </a:lnTo>
                  <a:lnTo>
                    <a:pt x="5283" y="296443"/>
                  </a:lnTo>
                  <a:lnTo>
                    <a:pt x="21258" y="246780"/>
                  </a:lnTo>
                  <a:lnTo>
                    <a:pt x="30541" y="197286"/>
                  </a:lnTo>
                  <a:lnTo>
                    <a:pt x="33093" y="147912"/>
                  </a:lnTo>
                  <a:lnTo>
                    <a:pt x="28877" y="98606"/>
                  </a:lnTo>
                  <a:lnTo>
                    <a:pt x="17859" y="49319"/>
                  </a:lnTo>
                  <a:lnTo>
                    <a:pt x="0" y="0"/>
                  </a:lnTo>
                  <a:lnTo>
                    <a:pt x="189979" y="165"/>
                  </a:lnTo>
                  <a:lnTo>
                    <a:pt x="223131" y="36206"/>
                  </a:lnTo>
                  <a:lnTo>
                    <a:pt x="234873" y="86321"/>
                  </a:lnTo>
                  <a:lnTo>
                    <a:pt x="239697" y="129060"/>
                  </a:lnTo>
                  <a:lnTo>
                    <a:pt x="240033" y="171597"/>
                  </a:lnTo>
                  <a:lnTo>
                    <a:pt x="235848" y="213918"/>
                  </a:lnTo>
                  <a:lnTo>
                    <a:pt x="227114" y="256006"/>
                  </a:lnTo>
                  <a:lnTo>
                    <a:pt x="215734" y="292646"/>
                  </a:lnTo>
                  <a:lnTo>
                    <a:pt x="209130" y="296608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010583" y="1630286"/>
              <a:ext cx="1138555" cy="1171575"/>
            </a:xfrm>
            <a:custGeom>
              <a:avLst/>
              <a:gdLst/>
              <a:ahLst/>
              <a:cxnLst/>
              <a:rect l="l" t="t" r="r" b="b"/>
              <a:pathLst>
                <a:path w="1138554" h="1171575">
                  <a:moveTo>
                    <a:pt x="635203" y="1023581"/>
                  </a:moveTo>
                  <a:lnTo>
                    <a:pt x="632548" y="1005116"/>
                  </a:lnTo>
                  <a:lnTo>
                    <a:pt x="625424" y="986802"/>
                  </a:lnTo>
                  <a:lnTo>
                    <a:pt x="609904" y="957922"/>
                  </a:lnTo>
                  <a:lnTo>
                    <a:pt x="600913" y="938403"/>
                  </a:lnTo>
                  <a:lnTo>
                    <a:pt x="594995" y="918184"/>
                  </a:lnTo>
                  <a:lnTo>
                    <a:pt x="592112" y="897293"/>
                  </a:lnTo>
                  <a:lnTo>
                    <a:pt x="592239" y="875715"/>
                  </a:lnTo>
                  <a:lnTo>
                    <a:pt x="593064" y="865314"/>
                  </a:lnTo>
                  <a:lnTo>
                    <a:pt x="595541" y="862012"/>
                  </a:lnTo>
                  <a:lnTo>
                    <a:pt x="605282" y="859053"/>
                  </a:lnTo>
                  <a:lnTo>
                    <a:pt x="619569" y="851128"/>
                  </a:lnTo>
                  <a:lnTo>
                    <a:pt x="629158" y="838733"/>
                  </a:lnTo>
                  <a:lnTo>
                    <a:pt x="633069" y="823696"/>
                  </a:lnTo>
                  <a:lnTo>
                    <a:pt x="630377" y="807872"/>
                  </a:lnTo>
                  <a:lnTo>
                    <a:pt x="592734" y="782129"/>
                  </a:lnTo>
                  <a:lnTo>
                    <a:pt x="586384" y="782002"/>
                  </a:lnTo>
                  <a:lnTo>
                    <a:pt x="567321" y="782129"/>
                  </a:lnTo>
                  <a:lnTo>
                    <a:pt x="546519" y="781837"/>
                  </a:lnTo>
                  <a:lnTo>
                    <a:pt x="506717" y="803402"/>
                  </a:lnTo>
                  <a:lnTo>
                    <a:pt x="502615" y="815962"/>
                  </a:lnTo>
                  <a:lnTo>
                    <a:pt x="503237" y="829894"/>
                  </a:lnTo>
                  <a:lnTo>
                    <a:pt x="508279" y="842340"/>
                  </a:lnTo>
                  <a:lnTo>
                    <a:pt x="517258" y="852373"/>
                  </a:lnTo>
                  <a:lnTo>
                    <a:pt x="529691" y="859053"/>
                  </a:lnTo>
                  <a:lnTo>
                    <a:pt x="537273" y="861517"/>
                  </a:lnTo>
                  <a:lnTo>
                    <a:pt x="542226" y="866635"/>
                  </a:lnTo>
                  <a:lnTo>
                    <a:pt x="545033" y="881164"/>
                  </a:lnTo>
                  <a:lnTo>
                    <a:pt x="545858" y="888428"/>
                  </a:lnTo>
                  <a:lnTo>
                    <a:pt x="545033" y="895362"/>
                  </a:lnTo>
                  <a:lnTo>
                    <a:pt x="535254" y="934961"/>
                  </a:lnTo>
                  <a:lnTo>
                    <a:pt x="506577" y="993406"/>
                  </a:lnTo>
                  <a:lnTo>
                    <a:pt x="500722" y="1009408"/>
                  </a:lnTo>
                  <a:lnTo>
                    <a:pt x="498767" y="1025461"/>
                  </a:lnTo>
                  <a:lnTo>
                    <a:pt x="500722" y="1041527"/>
                  </a:lnTo>
                  <a:lnTo>
                    <a:pt x="506577" y="1057617"/>
                  </a:lnTo>
                  <a:lnTo>
                    <a:pt x="560057" y="1169860"/>
                  </a:lnTo>
                  <a:lnTo>
                    <a:pt x="563029" y="1171016"/>
                  </a:lnTo>
                  <a:lnTo>
                    <a:pt x="576402" y="1165402"/>
                  </a:lnTo>
                  <a:lnTo>
                    <a:pt x="580859" y="1159789"/>
                  </a:lnTo>
                  <a:lnTo>
                    <a:pt x="616826" y="1083932"/>
                  </a:lnTo>
                  <a:lnTo>
                    <a:pt x="627405" y="1060589"/>
                  </a:lnTo>
                  <a:lnTo>
                    <a:pt x="633450" y="1042098"/>
                  </a:lnTo>
                  <a:lnTo>
                    <a:pt x="635203" y="1023581"/>
                  </a:lnTo>
                  <a:close/>
                </a:path>
                <a:path w="1138554" h="1171575">
                  <a:moveTo>
                    <a:pt x="849909" y="468020"/>
                  </a:moveTo>
                  <a:lnTo>
                    <a:pt x="848969" y="449287"/>
                  </a:lnTo>
                  <a:lnTo>
                    <a:pt x="846658" y="430657"/>
                  </a:lnTo>
                  <a:lnTo>
                    <a:pt x="842962" y="412064"/>
                  </a:lnTo>
                  <a:lnTo>
                    <a:pt x="837857" y="393407"/>
                  </a:lnTo>
                  <a:lnTo>
                    <a:pt x="833729" y="396709"/>
                  </a:lnTo>
                  <a:lnTo>
                    <a:pt x="800709" y="419188"/>
                  </a:lnTo>
                  <a:lnTo>
                    <a:pt x="746912" y="447586"/>
                  </a:lnTo>
                  <a:lnTo>
                    <a:pt x="702195" y="464146"/>
                  </a:lnTo>
                  <a:lnTo>
                    <a:pt x="655891" y="475627"/>
                  </a:lnTo>
                  <a:lnTo>
                    <a:pt x="608088" y="482219"/>
                  </a:lnTo>
                  <a:lnTo>
                    <a:pt x="561606" y="484035"/>
                  </a:lnTo>
                  <a:lnTo>
                    <a:pt x="515861" y="481279"/>
                  </a:lnTo>
                  <a:lnTo>
                    <a:pt x="470865" y="473900"/>
                  </a:lnTo>
                  <a:lnTo>
                    <a:pt x="426669" y="461810"/>
                  </a:lnTo>
                  <a:lnTo>
                    <a:pt x="383273" y="444906"/>
                  </a:lnTo>
                  <a:lnTo>
                    <a:pt x="345592" y="425526"/>
                  </a:lnTo>
                  <a:lnTo>
                    <a:pt x="310159" y="402158"/>
                  </a:lnTo>
                  <a:lnTo>
                    <a:pt x="303225" y="398564"/>
                  </a:lnTo>
                  <a:lnTo>
                    <a:pt x="287223" y="445655"/>
                  </a:lnTo>
                  <a:lnTo>
                    <a:pt x="285229" y="481888"/>
                  </a:lnTo>
                  <a:lnTo>
                    <a:pt x="288010" y="519925"/>
                  </a:lnTo>
                  <a:lnTo>
                    <a:pt x="309384" y="591654"/>
                  </a:lnTo>
                  <a:lnTo>
                    <a:pt x="327317" y="625322"/>
                  </a:lnTo>
                  <a:lnTo>
                    <a:pt x="352539" y="660857"/>
                  </a:lnTo>
                  <a:lnTo>
                    <a:pt x="382028" y="691718"/>
                  </a:lnTo>
                  <a:lnTo>
                    <a:pt x="415988" y="717575"/>
                  </a:lnTo>
                  <a:lnTo>
                    <a:pt x="454583" y="738060"/>
                  </a:lnTo>
                  <a:lnTo>
                    <a:pt x="494245" y="751878"/>
                  </a:lnTo>
                  <a:lnTo>
                    <a:pt x="534695" y="759294"/>
                  </a:lnTo>
                  <a:lnTo>
                    <a:pt x="575856" y="760552"/>
                  </a:lnTo>
                  <a:lnTo>
                    <a:pt x="617664" y="755878"/>
                  </a:lnTo>
                  <a:lnTo>
                    <a:pt x="660984" y="744994"/>
                  </a:lnTo>
                  <a:lnTo>
                    <a:pt x="701154" y="728154"/>
                  </a:lnTo>
                  <a:lnTo>
                    <a:pt x="737958" y="705015"/>
                  </a:lnTo>
                  <a:lnTo>
                    <a:pt x="771169" y="675170"/>
                  </a:lnTo>
                  <a:lnTo>
                    <a:pt x="800366" y="638937"/>
                  </a:lnTo>
                  <a:lnTo>
                    <a:pt x="822693" y="600024"/>
                  </a:lnTo>
                  <a:lnTo>
                    <a:pt x="838301" y="558507"/>
                  </a:lnTo>
                  <a:lnTo>
                    <a:pt x="847318" y="514477"/>
                  </a:lnTo>
                  <a:lnTo>
                    <a:pt x="849909" y="468020"/>
                  </a:lnTo>
                  <a:close/>
                </a:path>
                <a:path w="1138554" h="1171575">
                  <a:moveTo>
                    <a:pt x="861949" y="209042"/>
                  </a:moveTo>
                  <a:lnTo>
                    <a:pt x="776046" y="229108"/>
                  </a:lnTo>
                  <a:lnTo>
                    <a:pt x="722414" y="242900"/>
                  </a:lnTo>
                  <a:lnTo>
                    <a:pt x="669048" y="257708"/>
                  </a:lnTo>
                  <a:lnTo>
                    <a:pt x="616013" y="273735"/>
                  </a:lnTo>
                  <a:lnTo>
                    <a:pt x="596049" y="278853"/>
                  </a:lnTo>
                  <a:lnTo>
                    <a:pt x="576199" y="281355"/>
                  </a:lnTo>
                  <a:lnTo>
                    <a:pt x="556323" y="280911"/>
                  </a:lnTo>
                  <a:lnTo>
                    <a:pt x="536282" y="277202"/>
                  </a:lnTo>
                  <a:lnTo>
                    <a:pt x="487794" y="264121"/>
                  </a:lnTo>
                  <a:lnTo>
                    <a:pt x="271691" y="204089"/>
                  </a:lnTo>
                  <a:lnTo>
                    <a:pt x="271856" y="210527"/>
                  </a:lnTo>
                  <a:lnTo>
                    <a:pt x="281762" y="316166"/>
                  </a:lnTo>
                  <a:lnTo>
                    <a:pt x="293751" y="360286"/>
                  </a:lnTo>
                  <a:lnTo>
                    <a:pt x="325996" y="391756"/>
                  </a:lnTo>
                  <a:lnTo>
                    <a:pt x="366826" y="415353"/>
                  </a:lnTo>
                  <a:lnTo>
                    <a:pt x="409257" y="433971"/>
                  </a:lnTo>
                  <a:lnTo>
                    <a:pt x="453224" y="447738"/>
                  </a:lnTo>
                  <a:lnTo>
                    <a:pt x="498665" y="456844"/>
                  </a:lnTo>
                  <a:lnTo>
                    <a:pt x="545528" y="461416"/>
                  </a:lnTo>
                  <a:lnTo>
                    <a:pt x="590245" y="461454"/>
                  </a:lnTo>
                  <a:lnTo>
                    <a:pt x="634301" y="457123"/>
                  </a:lnTo>
                  <a:lnTo>
                    <a:pt x="677710" y="448462"/>
                  </a:lnTo>
                  <a:lnTo>
                    <a:pt x="720496" y="435495"/>
                  </a:lnTo>
                  <a:lnTo>
                    <a:pt x="772566" y="412813"/>
                  </a:lnTo>
                  <a:lnTo>
                    <a:pt x="821182" y="383171"/>
                  </a:lnTo>
                  <a:lnTo>
                    <a:pt x="851700" y="342747"/>
                  </a:lnTo>
                  <a:lnTo>
                    <a:pt x="856792" y="300875"/>
                  </a:lnTo>
                  <a:lnTo>
                    <a:pt x="861123" y="227190"/>
                  </a:lnTo>
                  <a:lnTo>
                    <a:pt x="861949" y="209042"/>
                  </a:lnTo>
                  <a:close/>
                </a:path>
                <a:path w="1138554" h="1171575">
                  <a:moveTo>
                    <a:pt x="1138097" y="113969"/>
                  </a:moveTo>
                  <a:lnTo>
                    <a:pt x="614197" y="5524"/>
                  </a:lnTo>
                  <a:lnTo>
                    <a:pt x="559549" y="0"/>
                  </a:lnTo>
                  <a:lnTo>
                    <a:pt x="541235" y="1727"/>
                  </a:lnTo>
                  <a:lnTo>
                    <a:pt x="522973" y="4914"/>
                  </a:lnTo>
                  <a:lnTo>
                    <a:pt x="342646" y="40170"/>
                  </a:lnTo>
                  <a:lnTo>
                    <a:pt x="495" y="105219"/>
                  </a:lnTo>
                  <a:lnTo>
                    <a:pt x="0" y="106705"/>
                  </a:lnTo>
                  <a:lnTo>
                    <a:pt x="3632" y="109512"/>
                  </a:lnTo>
                  <a:lnTo>
                    <a:pt x="6934" y="112979"/>
                  </a:lnTo>
                  <a:lnTo>
                    <a:pt x="508558" y="246341"/>
                  </a:lnTo>
                  <a:lnTo>
                    <a:pt x="567651" y="254127"/>
                  </a:lnTo>
                  <a:lnTo>
                    <a:pt x="597179" y="252171"/>
                  </a:lnTo>
                  <a:lnTo>
                    <a:pt x="626745" y="246176"/>
                  </a:lnTo>
                  <a:lnTo>
                    <a:pt x="658456" y="237705"/>
                  </a:lnTo>
                  <a:lnTo>
                    <a:pt x="1138097" y="11396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719884" y="3162761"/>
              <a:ext cx="538480" cy="76835"/>
            </a:xfrm>
            <a:custGeom>
              <a:avLst/>
              <a:gdLst/>
              <a:ahLst/>
              <a:cxnLst/>
              <a:rect l="l" t="t" r="r" b="b"/>
              <a:pathLst>
                <a:path w="538479" h="76835">
                  <a:moveTo>
                    <a:pt x="436556" y="76436"/>
                  </a:moveTo>
                  <a:lnTo>
                    <a:pt x="366667" y="69623"/>
                  </a:lnTo>
                  <a:lnTo>
                    <a:pt x="275684" y="61487"/>
                  </a:lnTo>
                  <a:lnTo>
                    <a:pt x="207944" y="56802"/>
                  </a:lnTo>
                  <a:lnTo>
                    <a:pt x="165205" y="55048"/>
                  </a:lnTo>
                  <a:lnTo>
                    <a:pt x="29026" y="51188"/>
                  </a:lnTo>
                  <a:lnTo>
                    <a:pt x="21101" y="50363"/>
                  </a:lnTo>
                  <a:lnTo>
                    <a:pt x="13837" y="47886"/>
                  </a:lnTo>
                  <a:lnTo>
                    <a:pt x="5881" y="43305"/>
                  </a:lnTo>
                  <a:lnTo>
                    <a:pt x="1207" y="36496"/>
                  </a:lnTo>
                  <a:lnTo>
                    <a:pt x="0" y="28204"/>
                  </a:lnTo>
                  <a:lnTo>
                    <a:pt x="2445" y="19172"/>
                  </a:lnTo>
                  <a:lnTo>
                    <a:pt x="38951" y="33"/>
                  </a:lnTo>
                  <a:lnTo>
                    <a:pt x="47919" y="0"/>
                  </a:lnTo>
                  <a:lnTo>
                    <a:pt x="65831" y="846"/>
                  </a:lnTo>
                  <a:lnTo>
                    <a:pt x="152222" y="7509"/>
                  </a:lnTo>
                  <a:lnTo>
                    <a:pt x="279007" y="18799"/>
                  </a:lnTo>
                  <a:lnTo>
                    <a:pt x="403678" y="30494"/>
                  </a:lnTo>
                  <a:lnTo>
                    <a:pt x="528327" y="43594"/>
                  </a:lnTo>
                  <a:lnTo>
                    <a:pt x="529978" y="43594"/>
                  </a:lnTo>
                  <a:lnTo>
                    <a:pt x="533445" y="45905"/>
                  </a:lnTo>
                  <a:lnTo>
                    <a:pt x="537902" y="50033"/>
                  </a:lnTo>
                  <a:lnTo>
                    <a:pt x="536086" y="51849"/>
                  </a:lnTo>
                  <a:lnTo>
                    <a:pt x="534435" y="54160"/>
                  </a:lnTo>
                  <a:lnTo>
                    <a:pt x="491378" y="70299"/>
                  </a:lnTo>
                  <a:lnTo>
                    <a:pt x="444316" y="75280"/>
                  </a:lnTo>
                  <a:lnTo>
                    <a:pt x="436722" y="75128"/>
                  </a:lnTo>
                  <a:lnTo>
                    <a:pt x="436556" y="7643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971249" y="1788820"/>
              <a:ext cx="89535" cy="385445"/>
            </a:xfrm>
            <a:custGeom>
              <a:avLst/>
              <a:gdLst/>
              <a:ahLst/>
              <a:cxnLst/>
              <a:rect l="l" t="t" r="r" b="b"/>
              <a:pathLst>
                <a:path w="89535" h="385444">
                  <a:moveTo>
                    <a:pt x="45554" y="384911"/>
                  </a:moveTo>
                  <a:lnTo>
                    <a:pt x="3454" y="384581"/>
                  </a:lnTo>
                  <a:lnTo>
                    <a:pt x="0" y="380949"/>
                  </a:lnTo>
                  <a:lnTo>
                    <a:pt x="647" y="370065"/>
                  </a:lnTo>
                  <a:lnTo>
                    <a:pt x="2520" y="354780"/>
                  </a:lnTo>
                  <a:lnTo>
                    <a:pt x="5600" y="339791"/>
                  </a:lnTo>
                  <a:lnTo>
                    <a:pt x="9423" y="324959"/>
                  </a:lnTo>
                  <a:lnTo>
                    <a:pt x="17193" y="296736"/>
                  </a:lnTo>
                  <a:lnTo>
                    <a:pt x="20459" y="283221"/>
                  </a:lnTo>
                  <a:lnTo>
                    <a:pt x="22858" y="269550"/>
                  </a:lnTo>
                  <a:lnTo>
                    <a:pt x="23926" y="255676"/>
                  </a:lnTo>
                  <a:lnTo>
                    <a:pt x="23813" y="247173"/>
                  </a:lnTo>
                  <a:lnTo>
                    <a:pt x="22894" y="238794"/>
                  </a:lnTo>
                  <a:lnTo>
                    <a:pt x="21047" y="230601"/>
                  </a:lnTo>
                  <a:lnTo>
                    <a:pt x="18148" y="222656"/>
                  </a:lnTo>
                  <a:lnTo>
                    <a:pt x="15011" y="215404"/>
                  </a:lnTo>
                  <a:lnTo>
                    <a:pt x="15341" y="208470"/>
                  </a:lnTo>
                  <a:lnTo>
                    <a:pt x="22275" y="194602"/>
                  </a:lnTo>
                  <a:lnTo>
                    <a:pt x="26898" y="187998"/>
                  </a:lnTo>
                  <a:lnTo>
                    <a:pt x="32016" y="175120"/>
                  </a:lnTo>
                  <a:lnTo>
                    <a:pt x="33997" y="168694"/>
                  </a:lnTo>
                  <a:lnTo>
                    <a:pt x="33502" y="24257"/>
                  </a:lnTo>
                  <a:lnTo>
                    <a:pt x="34493" y="15836"/>
                  </a:lnTo>
                  <a:lnTo>
                    <a:pt x="41427" y="3467"/>
                  </a:lnTo>
                  <a:lnTo>
                    <a:pt x="45224" y="330"/>
                  </a:lnTo>
                  <a:lnTo>
                    <a:pt x="51498" y="0"/>
                  </a:lnTo>
                  <a:lnTo>
                    <a:pt x="52158" y="3632"/>
                  </a:lnTo>
                  <a:lnTo>
                    <a:pt x="54032" y="38830"/>
                  </a:lnTo>
                  <a:lnTo>
                    <a:pt x="54933" y="72377"/>
                  </a:lnTo>
                  <a:lnTo>
                    <a:pt x="54816" y="105924"/>
                  </a:lnTo>
                  <a:lnTo>
                    <a:pt x="53632" y="139471"/>
                  </a:lnTo>
                  <a:lnTo>
                    <a:pt x="53521" y="147643"/>
                  </a:lnTo>
                  <a:lnTo>
                    <a:pt x="59699" y="185377"/>
                  </a:lnTo>
                  <a:lnTo>
                    <a:pt x="73278" y="200215"/>
                  </a:lnTo>
                  <a:lnTo>
                    <a:pt x="73774" y="205828"/>
                  </a:lnTo>
                  <a:lnTo>
                    <a:pt x="70307" y="218376"/>
                  </a:lnTo>
                  <a:lnTo>
                    <a:pt x="67665" y="225628"/>
                  </a:lnTo>
                  <a:lnTo>
                    <a:pt x="64363" y="232562"/>
                  </a:lnTo>
                  <a:lnTo>
                    <a:pt x="60808" y="242009"/>
                  </a:lnTo>
                  <a:lnTo>
                    <a:pt x="59204" y="251548"/>
                  </a:lnTo>
                  <a:lnTo>
                    <a:pt x="59395" y="261212"/>
                  </a:lnTo>
                  <a:lnTo>
                    <a:pt x="61226" y="271030"/>
                  </a:lnTo>
                  <a:lnTo>
                    <a:pt x="88137" y="379145"/>
                  </a:lnTo>
                  <a:lnTo>
                    <a:pt x="88798" y="380301"/>
                  </a:lnTo>
                  <a:lnTo>
                    <a:pt x="88798" y="381444"/>
                  </a:lnTo>
                  <a:lnTo>
                    <a:pt x="89293" y="383590"/>
                  </a:lnTo>
                  <a:lnTo>
                    <a:pt x="45554" y="38491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79201" y="3226250"/>
              <a:ext cx="237680" cy="1114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565939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6428" y="127292"/>
            <a:ext cx="4571365" cy="6343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000000"/>
                </a:solidFill>
              </a:rPr>
              <a:t>Bahan</a:t>
            </a:r>
            <a:r>
              <a:rPr sz="4000" spc="-35" dirty="0">
                <a:solidFill>
                  <a:srgbClr val="000000"/>
                </a:solidFill>
              </a:rPr>
              <a:t> </a:t>
            </a:r>
            <a:r>
              <a:rPr sz="4000" spc="-20" dirty="0">
                <a:solidFill>
                  <a:srgbClr val="000000"/>
                </a:solidFill>
              </a:rPr>
              <a:t>yang</a:t>
            </a:r>
            <a:r>
              <a:rPr sz="4000" spc="-30" dirty="0">
                <a:solidFill>
                  <a:srgbClr val="000000"/>
                </a:solidFill>
              </a:rPr>
              <a:t> </a:t>
            </a:r>
            <a:r>
              <a:rPr sz="4000" spc="-10" dirty="0">
                <a:solidFill>
                  <a:srgbClr val="000000"/>
                </a:solidFill>
              </a:rPr>
              <a:t>Diunggah</a:t>
            </a:r>
            <a:endParaRPr sz="4000" dirty="0"/>
          </a:p>
        </p:txBody>
      </p:sp>
      <p:sp>
        <p:nvSpPr>
          <p:cNvPr id="3" name="object 3"/>
          <p:cNvSpPr txBox="1"/>
          <p:nvPr/>
        </p:nvSpPr>
        <p:spPr>
          <a:xfrm>
            <a:off x="2339752" y="1068333"/>
            <a:ext cx="4092206" cy="302839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83870" indent="-457835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483870" algn="l"/>
                <a:tab pos="484505" algn="l"/>
              </a:tabLst>
            </a:pPr>
            <a:r>
              <a:rPr sz="1600" spc="-10" dirty="0" err="1">
                <a:latin typeface="Calibri" panose="020F0502020204030204"/>
                <a:cs typeface="Calibri" panose="020F0502020204030204"/>
              </a:rPr>
              <a:t>Naskah</a:t>
            </a:r>
            <a:r>
              <a:rPr sz="16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20" dirty="0" smtClean="0">
                <a:latin typeface="Calibri" panose="020F0502020204030204"/>
                <a:cs typeface="Calibri" panose="020F0502020204030204"/>
              </a:rPr>
              <a:t>TA </a:t>
            </a:r>
            <a:r>
              <a:rPr sz="1600" spc="-5" dirty="0" smtClean="0">
                <a:latin typeface="Calibri" panose="020F0502020204030204"/>
                <a:cs typeface="Calibri" panose="020F0502020204030204"/>
              </a:rPr>
              <a:t>full</a:t>
            </a:r>
            <a:r>
              <a:rPr sz="1600" spc="-25" dirty="0" smtClean="0">
                <a:latin typeface="Calibri" panose="020F0502020204030204"/>
                <a:cs typeface="Calibri" panose="020F0502020204030204"/>
              </a:rPr>
              <a:t> </a:t>
            </a:r>
            <a:r>
              <a:rPr sz="1600" spc="-15" dirty="0">
                <a:latin typeface="Calibri" panose="020F0502020204030204"/>
                <a:cs typeface="Calibri" panose="020F0502020204030204"/>
              </a:rPr>
              <a:t>text</a:t>
            </a:r>
            <a:r>
              <a:rPr lang="en-US" sz="1600" spc="-15" dirty="0">
                <a:latin typeface="Calibri" panose="020F0502020204030204"/>
                <a:cs typeface="Calibri" panose="020F0502020204030204"/>
              </a:rPr>
              <a:t> - PDF</a:t>
            </a:r>
            <a:endParaRPr sz="1600" dirty="0">
              <a:latin typeface="Calibri" panose="020F0502020204030204"/>
              <a:cs typeface="Calibri" panose="020F0502020204030204"/>
            </a:endParaRPr>
          </a:p>
          <a:p>
            <a:pPr marL="483870" indent="-457835">
              <a:lnSpc>
                <a:spcPct val="100000"/>
              </a:lnSpc>
              <a:buAutoNum type="arabicPeriod"/>
              <a:tabLst>
                <a:tab pos="483870" algn="l"/>
                <a:tab pos="484505" algn="l"/>
              </a:tabLst>
            </a:pPr>
            <a:r>
              <a:rPr sz="1600" spc="-5" dirty="0">
                <a:latin typeface="Calibri" panose="020F0502020204030204"/>
                <a:cs typeface="Calibri" panose="020F0502020204030204"/>
              </a:rPr>
              <a:t>Bab</a:t>
            </a:r>
            <a:r>
              <a:rPr sz="16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10" dirty="0">
                <a:latin typeface="Calibri" panose="020F0502020204030204"/>
                <a:cs typeface="Calibri" panose="020F0502020204030204"/>
              </a:rPr>
              <a:t>Awal</a:t>
            </a:r>
            <a:r>
              <a:rPr lang="en-US" sz="1600" spc="-10" dirty="0">
                <a:latin typeface="Calibri" panose="020F0502020204030204"/>
                <a:cs typeface="Calibri" panose="020F0502020204030204"/>
              </a:rPr>
              <a:t> (cover </a:t>
            </a:r>
            <a:r>
              <a:rPr lang="en-US" sz="1600" spc="-10" dirty="0" err="1">
                <a:latin typeface="Calibri" panose="020F0502020204030204"/>
                <a:cs typeface="Calibri" panose="020F0502020204030204"/>
              </a:rPr>
              <a:t>sampai</a:t>
            </a:r>
            <a:r>
              <a:rPr lang="en-US" sz="16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sz="1600" spc="-10" dirty="0" err="1">
                <a:latin typeface="Calibri" panose="020F0502020204030204"/>
                <a:cs typeface="Calibri" panose="020F0502020204030204"/>
              </a:rPr>
              <a:t>dengan</a:t>
            </a:r>
            <a:r>
              <a:rPr lang="en-US" sz="16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sz="1600" spc="-10" dirty="0" err="1">
                <a:latin typeface="Calibri" panose="020F0502020204030204"/>
                <a:cs typeface="Calibri" panose="020F0502020204030204"/>
              </a:rPr>
              <a:t>bab</a:t>
            </a:r>
            <a:r>
              <a:rPr lang="en-US" sz="1600" spc="-10" dirty="0">
                <a:latin typeface="Calibri" panose="020F0502020204030204"/>
                <a:cs typeface="Calibri" panose="020F0502020204030204"/>
              </a:rPr>
              <a:t> 1) - PDF</a:t>
            </a:r>
            <a:endParaRPr sz="1600" dirty="0">
              <a:latin typeface="Calibri" panose="020F0502020204030204"/>
              <a:cs typeface="Calibri" panose="020F0502020204030204"/>
            </a:endParaRPr>
          </a:p>
          <a:p>
            <a:pPr marL="483870" indent="-457835">
              <a:lnSpc>
                <a:spcPct val="100000"/>
              </a:lnSpc>
              <a:buAutoNum type="arabicPeriod"/>
              <a:tabLst>
                <a:tab pos="483870" algn="l"/>
                <a:tab pos="484505" algn="l"/>
              </a:tabLst>
            </a:pPr>
            <a:r>
              <a:rPr sz="1600" spc="-5" dirty="0">
                <a:latin typeface="Calibri" panose="020F0502020204030204"/>
                <a:cs typeface="Calibri" panose="020F0502020204030204"/>
              </a:rPr>
              <a:t>Bab</a:t>
            </a:r>
            <a:r>
              <a:rPr sz="16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10" dirty="0" err="1">
                <a:latin typeface="Calibri" panose="020F0502020204030204"/>
                <a:cs typeface="Calibri" panose="020F0502020204030204"/>
              </a:rPr>
              <a:t>Penutup</a:t>
            </a:r>
            <a:r>
              <a:rPr lang="en-US" sz="1600" spc="-10" dirty="0">
                <a:latin typeface="Calibri" panose="020F0502020204030204"/>
                <a:cs typeface="Calibri" panose="020F0502020204030204"/>
              </a:rPr>
              <a:t> dan Daftar Pustaka - PDF</a:t>
            </a:r>
            <a:endParaRPr sz="1600" dirty="0">
              <a:latin typeface="Calibri" panose="020F0502020204030204"/>
              <a:cs typeface="Calibri" panose="020F0502020204030204"/>
            </a:endParaRPr>
          </a:p>
          <a:p>
            <a:pPr marL="483870" indent="-457835">
              <a:lnSpc>
                <a:spcPct val="100000"/>
              </a:lnSpc>
              <a:buAutoNum type="arabicPeriod"/>
              <a:tabLst>
                <a:tab pos="483870" algn="l"/>
                <a:tab pos="484505" algn="l"/>
              </a:tabLst>
            </a:pPr>
            <a:r>
              <a:rPr sz="1600" spc="-10" dirty="0" err="1">
                <a:latin typeface="Calibri" panose="020F0502020204030204"/>
                <a:cs typeface="Calibri" panose="020F0502020204030204"/>
              </a:rPr>
              <a:t>Karya</a:t>
            </a:r>
            <a:r>
              <a:rPr lang="en-US" sz="16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sz="1600" spc="-10" dirty="0" err="1">
                <a:latin typeface="Calibri" panose="020F0502020204030204"/>
                <a:cs typeface="Calibri" panose="020F0502020204030204"/>
              </a:rPr>
              <a:t>penciptaan</a:t>
            </a:r>
            <a:r>
              <a:rPr lang="en-US" sz="1600" spc="-10" dirty="0">
                <a:latin typeface="Calibri" panose="020F0502020204030204"/>
                <a:cs typeface="Calibri" panose="020F0502020204030204"/>
              </a:rPr>
              <a:t> yang </a:t>
            </a:r>
            <a:r>
              <a:rPr lang="en-US" sz="1600" spc="-10" dirty="0" err="1">
                <a:latin typeface="Calibri" panose="020F0502020204030204"/>
                <a:cs typeface="Calibri" panose="020F0502020204030204"/>
              </a:rPr>
              <a:t>berupa</a:t>
            </a:r>
            <a:r>
              <a:rPr lang="en-US" sz="1600" spc="-10" dirty="0">
                <a:latin typeface="Calibri" panose="020F0502020204030204"/>
                <a:cs typeface="Calibri" panose="020F0502020204030204"/>
              </a:rPr>
              <a:t> audio </a:t>
            </a:r>
            <a:r>
              <a:rPr lang="en-US" sz="1600" spc="-10" dirty="0" err="1">
                <a:latin typeface="Calibri" panose="020F0502020204030204"/>
                <a:cs typeface="Calibri" panose="020F0502020204030204"/>
              </a:rPr>
              <a:t>atau</a:t>
            </a:r>
            <a:r>
              <a:rPr lang="en-US" sz="16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sz="1600" spc="-10" dirty="0" smtClean="0">
                <a:latin typeface="Calibri" panose="020F0502020204030204"/>
                <a:cs typeface="Calibri" panose="020F0502020204030204"/>
              </a:rPr>
              <a:t>audio visual </a:t>
            </a:r>
            <a:r>
              <a:rPr lang="en-US" sz="1600" spc="-10" dirty="0" err="1" smtClean="0">
                <a:latin typeface="Calibri" panose="020F0502020204030204"/>
                <a:cs typeface="Calibri" panose="020F0502020204030204"/>
              </a:rPr>
              <a:t>jika</a:t>
            </a:r>
            <a:r>
              <a:rPr lang="en-US" sz="1600" spc="-10" dirty="0" smtClean="0">
                <a:latin typeface="Calibri" panose="020F0502020204030204"/>
                <a:cs typeface="Calibri" panose="020F0502020204030204"/>
              </a:rPr>
              <a:t> </a:t>
            </a:r>
            <a:r>
              <a:rPr lang="en-US" sz="1600" spc="-10" dirty="0" err="1" smtClean="0">
                <a:latin typeface="Calibri" panose="020F0502020204030204"/>
                <a:cs typeface="Calibri" panose="020F0502020204030204"/>
              </a:rPr>
              <a:t>membuat</a:t>
            </a:r>
            <a:r>
              <a:rPr lang="en-US" sz="1600" spc="-10" dirty="0" smtClean="0">
                <a:latin typeface="Calibri" panose="020F0502020204030204"/>
                <a:cs typeface="Calibri" panose="020F0502020204030204"/>
              </a:rPr>
              <a:t> </a:t>
            </a:r>
            <a:r>
              <a:rPr lang="en-US" sz="1600" spc="-10" dirty="0" err="1" smtClean="0">
                <a:latin typeface="Calibri" panose="020F0502020204030204"/>
                <a:cs typeface="Calibri" panose="020F0502020204030204"/>
              </a:rPr>
              <a:t>karya</a:t>
            </a:r>
            <a:endParaRPr sz="1600" dirty="0">
              <a:latin typeface="Calibri" panose="020F0502020204030204"/>
              <a:cs typeface="Calibri" panose="020F0502020204030204"/>
            </a:endParaRPr>
          </a:p>
          <a:p>
            <a:pPr marL="483870" indent="-457835">
              <a:lnSpc>
                <a:spcPct val="100000"/>
              </a:lnSpc>
              <a:buAutoNum type="arabicPeriod"/>
              <a:tabLst>
                <a:tab pos="483870" algn="l"/>
                <a:tab pos="484505" algn="l"/>
              </a:tabLst>
            </a:pPr>
            <a:r>
              <a:rPr sz="1600" spc="-5" dirty="0">
                <a:latin typeface="Calibri" panose="020F0502020204030204"/>
                <a:cs typeface="Calibri" panose="020F0502020204030204"/>
              </a:rPr>
              <a:t>Lembar</a:t>
            </a:r>
            <a:r>
              <a:rPr sz="16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10" dirty="0" err="1">
                <a:latin typeface="Calibri" panose="020F0502020204030204"/>
                <a:cs typeface="Calibri" panose="020F0502020204030204"/>
              </a:rPr>
              <a:t>Persetujuan</a:t>
            </a:r>
            <a:r>
              <a:rPr sz="16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10" dirty="0" err="1">
                <a:latin typeface="Calibri" panose="020F0502020204030204"/>
                <a:cs typeface="Calibri" panose="020F0502020204030204"/>
              </a:rPr>
              <a:t>Publikasi</a:t>
            </a:r>
            <a:r>
              <a:rPr lang="en-US" sz="16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sz="1600" spc="-10" dirty="0" err="1">
                <a:latin typeface="Calibri" panose="020F0502020204030204"/>
                <a:cs typeface="Calibri" panose="020F0502020204030204"/>
              </a:rPr>
              <a:t>sudah</a:t>
            </a:r>
            <a:r>
              <a:rPr lang="en-US" sz="16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sz="1600" spc="-10" dirty="0" err="1">
                <a:latin typeface="Calibri" panose="020F0502020204030204"/>
                <a:cs typeface="Calibri" panose="020F0502020204030204"/>
              </a:rPr>
              <a:t>ditandatangani</a:t>
            </a:r>
            <a:r>
              <a:rPr lang="en-US" sz="16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sz="1600" spc="-10" dirty="0" smtClean="0">
                <a:latin typeface="Calibri" panose="020F0502020204030204"/>
                <a:cs typeface="Calibri" panose="020F0502020204030204"/>
              </a:rPr>
              <a:t>– PDF</a:t>
            </a:r>
            <a:endParaRPr lang="id-ID" sz="1600" spc="-10" dirty="0" smtClean="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</a:pPr>
            <a:endParaRPr sz="1200" dirty="0">
              <a:latin typeface="Calibri" panose="020F0502020204030204"/>
              <a:cs typeface="Calibri" panose="020F0502020204030204"/>
            </a:endParaRPr>
          </a:p>
          <a:p>
            <a:pPr marL="12700" marR="5080" algn="just">
              <a:lnSpc>
                <a:spcPct val="100000"/>
              </a:lnSpc>
            </a:pPr>
            <a:r>
              <a:rPr sz="1800" spc="-10" dirty="0" err="1" smtClean="0">
                <a:latin typeface="Calibri" panose="020F0502020204030204"/>
                <a:cs typeface="Calibri" panose="020F0502020204030204"/>
              </a:rPr>
              <a:t>Naskah</a:t>
            </a:r>
            <a:r>
              <a:rPr sz="1800" spc="-10" dirty="0" smtClean="0">
                <a:latin typeface="Calibri" panose="020F0502020204030204"/>
                <a:cs typeface="Calibri" panose="020F0502020204030204"/>
              </a:rPr>
              <a:t> </a:t>
            </a:r>
            <a:r>
              <a:rPr sz="1800" spc="-5" dirty="0">
                <a:latin typeface="Calibri" panose="020F0502020204030204"/>
                <a:cs typeface="Calibri" panose="020F0502020204030204"/>
              </a:rPr>
              <a:t>full 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text, </a:t>
            </a:r>
            <a:r>
              <a:rPr sz="1800" spc="-5" dirty="0" err="1">
                <a:latin typeface="Calibri" panose="020F0502020204030204"/>
                <a:cs typeface="Calibri" panose="020F0502020204030204"/>
              </a:rPr>
              <a:t>bab</a:t>
            </a:r>
            <a:r>
              <a:rPr sz="18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5" dirty="0" err="1">
                <a:latin typeface="Calibri" panose="020F0502020204030204"/>
                <a:cs typeface="Calibri" panose="020F0502020204030204"/>
              </a:rPr>
              <a:t>awal</a:t>
            </a:r>
            <a:r>
              <a:rPr lang="en-ID" sz="1800" spc="-15" dirty="0">
                <a:latin typeface="Calibri" panose="020F0502020204030204"/>
                <a:cs typeface="Calibri" panose="020F0502020204030204"/>
              </a:rPr>
              <a:t> dan </a:t>
            </a:r>
            <a:r>
              <a:rPr sz="1800" spc="-5" dirty="0" err="1">
                <a:latin typeface="Calibri" panose="020F0502020204030204"/>
                <a:cs typeface="Calibri" panose="020F0502020204030204"/>
              </a:rPr>
              <a:t>bab</a:t>
            </a:r>
            <a:r>
              <a:rPr sz="18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5" dirty="0" err="1">
                <a:latin typeface="Calibri" panose="020F0502020204030204"/>
                <a:cs typeface="Calibri" panose="020F0502020204030204"/>
              </a:rPr>
              <a:t>penutup</a:t>
            </a:r>
            <a:r>
              <a:rPr sz="1800" spc="-5" dirty="0">
                <a:latin typeface="Calibri" panose="020F0502020204030204"/>
                <a:cs typeface="Calibri" panose="020F0502020204030204"/>
              </a:rPr>
              <a:t>, </a:t>
            </a:r>
            <a:r>
              <a:rPr sz="1800" spc="-39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5" dirty="0" err="1">
                <a:latin typeface="Calibri" panose="020F0502020204030204"/>
                <a:cs typeface="Calibri" panose="020F0502020204030204"/>
              </a:rPr>
              <a:t>harus</a:t>
            </a:r>
            <a:r>
              <a:rPr sz="180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5" dirty="0">
                <a:latin typeface="Calibri" panose="020F0502020204030204"/>
                <a:cs typeface="Calibri" panose="020F0502020204030204"/>
              </a:rPr>
              <a:t>dalam </a:t>
            </a:r>
            <a:r>
              <a:rPr sz="1800" b="1" spc="-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format </a:t>
            </a:r>
            <a:r>
              <a:rPr sz="18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PDF </a:t>
            </a:r>
            <a:r>
              <a:rPr sz="1800" spc="-5" dirty="0">
                <a:latin typeface="Calibri" panose="020F0502020204030204"/>
                <a:cs typeface="Calibri" panose="020F0502020204030204"/>
              </a:rPr>
              <a:t>dan </a:t>
            </a:r>
            <a:r>
              <a:rPr sz="1800" spc="-39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5" dirty="0">
                <a:latin typeface="Calibri" panose="020F0502020204030204"/>
                <a:cs typeface="Calibri" panose="020F0502020204030204"/>
              </a:rPr>
              <a:t>sudah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5" dirty="0" err="1">
                <a:latin typeface="Calibri" panose="020F0502020204030204"/>
                <a:cs typeface="Calibri" panose="020F0502020204030204"/>
              </a:rPr>
              <a:t>diberi</a:t>
            </a:r>
            <a:r>
              <a:rPr sz="180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1" spc="-10" dirty="0" smtClean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watermark</a:t>
            </a:r>
            <a:r>
              <a:rPr lang="en-US" sz="1800" b="1" spc="-10" dirty="0" smtClean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LOGO ISI Yogyakarta &amp; </a:t>
            </a:r>
            <a:r>
              <a:rPr lang="en-US" b="1" spc="-10" dirty="0" err="1" smtClean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t</a:t>
            </a:r>
            <a:r>
              <a:rPr lang="en-US" sz="1800" b="1" spc="-10" dirty="0" err="1" smtClean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ulisan</a:t>
            </a:r>
            <a:r>
              <a:rPr lang="en-US" sz="1800" b="1" spc="-10" dirty="0" smtClean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UPA </a:t>
            </a:r>
            <a:r>
              <a:rPr lang="en-US" sz="1800" b="1" spc="-10" dirty="0" err="1" smtClean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Perpustakaan</a:t>
            </a:r>
            <a:r>
              <a:rPr lang="en-US" sz="1800" b="1" spc="-10" dirty="0" smtClean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ISI Yogyakarta.</a:t>
            </a:r>
            <a:endParaRPr sz="1800" dirty="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3000" y="3625736"/>
            <a:ext cx="1077595" cy="1042669"/>
          </a:xfrm>
          <a:custGeom>
            <a:avLst/>
            <a:gdLst/>
            <a:ahLst/>
            <a:cxnLst/>
            <a:rect l="l" t="t" r="r" b="b"/>
            <a:pathLst>
              <a:path w="1077595" h="1042670">
                <a:moveTo>
                  <a:pt x="767207" y="625030"/>
                </a:moveTo>
                <a:lnTo>
                  <a:pt x="318008" y="499986"/>
                </a:lnTo>
                <a:lnTo>
                  <a:pt x="318008" y="164934"/>
                </a:lnTo>
                <a:lnTo>
                  <a:pt x="767207" y="39890"/>
                </a:lnTo>
                <a:lnTo>
                  <a:pt x="767207" y="625030"/>
                </a:lnTo>
                <a:close/>
              </a:path>
              <a:path w="1077595" h="1042670">
                <a:moveTo>
                  <a:pt x="285153" y="501332"/>
                </a:moveTo>
                <a:lnTo>
                  <a:pt x="47536" y="501332"/>
                </a:lnTo>
                <a:lnTo>
                  <a:pt x="29033" y="497598"/>
                </a:lnTo>
                <a:lnTo>
                  <a:pt x="13923" y="487414"/>
                </a:lnTo>
                <a:lnTo>
                  <a:pt x="3735" y="472309"/>
                </a:lnTo>
                <a:lnTo>
                  <a:pt x="0" y="453809"/>
                </a:lnTo>
                <a:lnTo>
                  <a:pt x="0" y="211112"/>
                </a:lnTo>
                <a:lnTo>
                  <a:pt x="3735" y="192611"/>
                </a:lnTo>
                <a:lnTo>
                  <a:pt x="13923" y="177506"/>
                </a:lnTo>
                <a:lnTo>
                  <a:pt x="29033" y="167322"/>
                </a:lnTo>
                <a:lnTo>
                  <a:pt x="47536" y="163588"/>
                </a:lnTo>
                <a:lnTo>
                  <a:pt x="285153" y="163588"/>
                </a:lnTo>
                <a:lnTo>
                  <a:pt x="285153" y="501332"/>
                </a:lnTo>
                <a:close/>
              </a:path>
              <a:path w="1077595" h="1042670">
                <a:moveTo>
                  <a:pt x="275332" y="1042131"/>
                </a:moveTo>
                <a:lnTo>
                  <a:pt x="256884" y="1035783"/>
                </a:lnTo>
                <a:lnTo>
                  <a:pt x="242163" y="1022982"/>
                </a:lnTo>
                <a:lnTo>
                  <a:pt x="233172" y="1004887"/>
                </a:lnTo>
                <a:lnTo>
                  <a:pt x="141274" y="661911"/>
                </a:lnTo>
                <a:lnTo>
                  <a:pt x="127774" y="657727"/>
                </a:lnTo>
                <a:lnTo>
                  <a:pt x="116055" y="649946"/>
                </a:lnTo>
                <a:lnTo>
                  <a:pt x="106884" y="639038"/>
                </a:lnTo>
                <a:lnTo>
                  <a:pt x="101028" y="625475"/>
                </a:lnTo>
                <a:lnTo>
                  <a:pt x="76339" y="533336"/>
                </a:lnTo>
                <a:lnTo>
                  <a:pt x="284022" y="533336"/>
                </a:lnTo>
                <a:lnTo>
                  <a:pt x="294792" y="573557"/>
                </a:lnTo>
                <a:lnTo>
                  <a:pt x="296511" y="585736"/>
                </a:lnTo>
                <a:lnTo>
                  <a:pt x="295241" y="597525"/>
                </a:lnTo>
                <a:lnTo>
                  <a:pt x="291168" y="608433"/>
                </a:lnTo>
                <a:lnTo>
                  <a:pt x="284480" y="617969"/>
                </a:lnTo>
                <a:lnTo>
                  <a:pt x="377774" y="966139"/>
                </a:lnTo>
                <a:lnTo>
                  <a:pt x="372689" y="1004758"/>
                </a:lnTo>
                <a:lnTo>
                  <a:pt x="341782" y="1028471"/>
                </a:lnTo>
                <a:lnTo>
                  <a:pt x="295503" y="1040866"/>
                </a:lnTo>
                <a:lnTo>
                  <a:pt x="275332" y="1042131"/>
                </a:lnTo>
                <a:close/>
              </a:path>
              <a:path w="1077595" h="1042670">
                <a:moveTo>
                  <a:pt x="959408" y="461949"/>
                </a:moveTo>
                <a:lnTo>
                  <a:pt x="957021" y="222580"/>
                </a:lnTo>
                <a:lnTo>
                  <a:pt x="1003517" y="231686"/>
                </a:lnTo>
                <a:lnTo>
                  <a:pt x="1041630" y="256994"/>
                </a:lnTo>
                <a:lnTo>
                  <a:pt x="1067515" y="294717"/>
                </a:lnTo>
                <a:lnTo>
                  <a:pt x="1077328" y="341071"/>
                </a:lnTo>
                <a:lnTo>
                  <a:pt x="1068445" y="387619"/>
                </a:lnTo>
                <a:lnTo>
                  <a:pt x="1043319" y="425856"/>
                </a:lnTo>
                <a:lnTo>
                  <a:pt x="1005717" y="451920"/>
                </a:lnTo>
                <a:lnTo>
                  <a:pt x="959408" y="461949"/>
                </a:lnTo>
                <a:close/>
              </a:path>
              <a:path w="1077595" h="1042670">
                <a:moveTo>
                  <a:pt x="896581" y="664933"/>
                </a:moveTo>
                <a:lnTo>
                  <a:pt x="826973" y="664933"/>
                </a:lnTo>
                <a:lnTo>
                  <a:pt x="816499" y="662818"/>
                </a:lnTo>
                <a:lnTo>
                  <a:pt x="807945" y="657050"/>
                </a:lnTo>
                <a:lnTo>
                  <a:pt x="802177" y="648496"/>
                </a:lnTo>
                <a:lnTo>
                  <a:pt x="800061" y="638022"/>
                </a:lnTo>
                <a:lnTo>
                  <a:pt x="800061" y="26911"/>
                </a:lnTo>
                <a:lnTo>
                  <a:pt x="802177" y="16432"/>
                </a:lnTo>
                <a:lnTo>
                  <a:pt x="807945" y="7878"/>
                </a:lnTo>
                <a:lnTo>
                  <a:pt x="816499" y="2113"/>
                </a:lnTo>
                <a:lnTo>
                  <a:pt x="826973" y="0"/>
                </a:lnTo>
                <a:lnTo>
                  <a:pt x="896581" y="0"/>
                </a:lnTo>
                <a:lnTo>
                  <a:pt x="907055" y="2113"/>
                </a:lnTo>
                <a:lnTo>
                  <a:pt x="915609" y="7878"/>
                </a:lnTo>
                <a:lnTo>
                  <a:pt x="921377" y="16432"/>
                </a:lnTo>
                <a:lnTo>
                  <a:pt x="923493" y="26911"/>
                </a:lnTo>
                <a:lnTo>
                  <a:pt x="923493" y="638022"/>
                </a:lnTo>
                <a:lnTo>
                  <a:pt x="921377" y="648496"/>
                </a:lnTo>
                <a:lnTo>
                  <a:pt x="915609" y="657050"/>
                </a:lnTo>
                <a:lnTo>
                  <a:pt x="907055" y="662818"/>
                </a:lnTo>
                <a:lnTo>
                  <a:pt x="896581" y="664933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04253" y="477405"/>
            <a:ext cx="1101725" cy="4191000"/>
          </a:xfrm>
          <a:custGeom>
            <a:avLst/>
            <a:gdLst/>
            <a:ahLst/>
            <a:cxnLst/>
            <a:rect l="l" t="t" r="r" b="b"/>
            <a:pathLst>
              <a:path w="1101725" h="4191000">
                <a:moveTo>
                  <a:pt x="572097" y="571500"/>
                </a:moveTo>
                <a:lnTo>
                  <a:pt x="529592" y="571500"/>
                </a:lnTo>
                <a:lnTo>
                  <a:pt x="404181" y="533400"/>
                </a:lnTo>
                <a:lnTo>
                  <a:pt x="364018" y="508000"/>
                </a:lnTo>
                <a:lnTo>
                  <a:pt x="325145" y="469900"/>
                </a:lnTo>
                <a:lnTo>
                  <a:pt x="340254" y="431800"/>
                </a:lnTo>
                <a:lnTo>
                  <a:pt x="356353" y="381000"/>
                </a:lnTo>
                <a:lnTo>
                  <a:pt x="373457" y="342900"/>
                </a:lnTo>
                <a:lnTo>
                  <a:pt x="391583" y="292099"/>
                </a:lnTo>
                <a:lnTo>
                  <a:pt x="410747" y="253999"/>
                </a:lnTo>
                <a:lnTo>
                  <a:pt x="430966" y="203199"/>
                </a:lnTo>
                <a:lnTo>
                  <a:pt x="452255" y="165099"/>
                </a:lnTo>
                <a:lnTo>
                  <a:pt x="474632" y="114299"/>
                </a:lnTo>
                <a:lnTo>
                  <a:pt x="498113" y="76199"/>
                </a:lnTo>
                <a:lnTo>
                  <a:pt x="522713" y="38099"/>
                </a:lnTo>
                <a:lnTo>
                  <a:pt x="548449" y="0"/>
                </a:lnTo>
                <a:lnTo>
                  <a:pt x="574735" y="38099"/>
                </a:lnTo>
                <a:lnTo>
                  <a:pt x="599877" y="76199"/>
                </a:lnTo>
                <a:lnTo>
                  <a:pt x="623889" y="126999"/>
                </a:lnTo>
                <a:lnTo>
                  <a:pt x="646787" y="165099"/>
                </a:lnTo>
                <a:lnTo>
                  <a:pt x="668588" y="203199"/>
                </a:lnTo>
                <a:lnTo>
                  <a:pt x="689306" y="253999"/>
                </a:lnTo>
                <a:lnTo>
                  <a:pt x="708958" y="304799"/>
                </a:lnTo>
                <a:lnTo>
                  <a:pt x="727559" y="342900"/>
                </a:lnTo>
                <a:lnTo>
                  <a:pt x="745125" y="393700"/>
                </a:lnTo>
                <a:lnTo>
                  <a:pt x="761671" y="431800"/>
                </a:lnTo>
                <a:lnTo>
                  <a:pt x="777214" y="482600"/>
                </a:lnTo>
                <a:lnTo>
                  <a:pt x="738117" y="508000"/>
                </a:lnTo>
                <a:lnTo>
                  <a:pt x="697775" y="533400"/>
                </a:lnTo>
                <a:lnTo>
                  <a:pt x="656470" y="558800"/>
                </a:lnTo>
                <a:lnTo>
                  <a:pt x="614484" y="558800"/>
                </a:lnTo>
                <a:lnTo>
                  <a:pt x="572097" y="571500"/>
                </a:lnTo>
                <a:close/>
              </a:path>
              <a:path w="1101725" h="4191000">
                <a:moveTo>
                  <a:pt x="39979" y="3213100"/>
                </a:moveTo>
                <a:lnTo>
                  <a:pt x="0" y="2717800"/>
                </a:lnTo>
                <a:lnTo>
                  <a:pt x="246557" y="2349500"/>
                </a:lnTo>
                <a:lnTo>
                  <a:pt x="247243" y="2349500"/>
                </a:lnTo>
                <a:lnTo>
                  <a:pt x="251409" y="2324100"/>
                </a:lnTo>
                <a:lnTo>
                  <a:pt x="245178" y="2286000"/>
                </a:lnTo>
                <a:lnTo>
                  <a:pt x="239111" y="2235200"/>
                </a:lnTo>
                <a:lnTo>
                  <a:pt x="233234" y="2184400"/>
                </a:lnTo>
                <a:lnTo>
                  <a:pt x="227573" y="2146300"/>
                </a:lnTo>
                <a:lnTo>
                  <a:pt x="222153" y="2095500"/>
                </a:lnTo>
                <a:lnTo>
                  <a:pt x="216998" y="2044700"/>
                </a:lnTo>
                <a:lnTo>
                  <a:pt x="212135" y="1993900"/>
                </a:lnTo>
                <a:lnTo>
                  <a:pt x="207589" y="1943100"/>
                </a:lnTo>
                <a:lnTo>
                  <a:pt x="203385" y="1892300"/>
                </a:lnTo>
                <a:lnTo>
                  <a:pt x="199549" y="1854200"/>
                </a:lnTo>
                <a:lnTo>
                  <a:pt x="196106" y="1803400"/>
                </a:lnTo>
                <a:lnTo>
                  <a:pt x="193081" y="1752600"/>
                </a:lnTo>
                <a:lnTo>
                  <a:pt x="190500" y="1701800"/>
                </a:lnTo>
                <a:lnTo>
                  <a:pt x="188388" y="1651000"/>
                </a:lnTo>
                <a:lnTo>
                  <a:pt x="186771" y="1600200"/>
                </a:lnTo>
                <a:lnTo>
                  <a:pt x="185673" y="1536700"/>
                </a:lnTo>
                <a:lnTo>
                  <a:pt x="185259" y="1498600"/>
                </a:lnTo>
                <a:lnTo>
                  <a:pt x="185140" y="1435100"/>
                </a:lnTo>
                <a:lnTo>
                  <a:pt x="185754" y="1384300"/>
                </a:lnTo>
                <a:lnTo>
                  <a:pt x="186990" y="1333500"/>
                </a:lnTo>
                <a:lnTo>
                  <a:pt x="188873" y="1282700"/>
                </a:lnTo>
                <a:lnTo>
                  <a:pt x="191428" y="1231900"/>
                </a:lnTo>
                <a:lnTo>
                  <a:pt x="194680" y="1181100"/>
                </a:lnTo>
                <a:lnTo>
                  <a:pt x="198656" y="1130300"/>
                </a:lnTo>
                <a:lnTo>
                  <a:pt x="203379" y="1079500"/>
                </a:lnTo>
                <a:lnTo>
                  <a:pt x="208877" y="1028700"/>
                </a:lnTo>
                <a:lnTo>
                  <a:pt x="215173" y="977900"/>
                </a:lnTo>
                <a:lnTo>
                  <a:pt x="222294" y="927100"/>
                </a:lnTo>
                <a:lnTo>
                  <a:pt x="230265" y="863600"/>
                </a:lnTo>
                <a:lnTo>
                  <a:pt x="239111" y="812800"/>
                </a:lnTo>
                <a:lnTo>
                  <a:pt x="248858" y="762000"/>
                </a:lnTo>
                <a:lnTo>
                  <a:pt x="259530" y="711200"/>
                </a:lnTo>
                <a:lnTo>
                  <a:pt x="271154" y="660400"/>
                </a:lnTo>
                <a:lnTo>
                  <a:pt x="283755" y="609600"/>
                </a:lnTo>
                <a:lnTo>
                  <a:pt x="297357" y="571500"/>
                </a:lnTo>
                <a:lnTo>
                  <a:pt x="337484" y="596900"/>
                </a:lnTo>
                <a:lnTo>
                  <a:pt x="378815" y="622300"/>
                </a:lnTo>
                <a:lnTo>
                  <a:pt x="421112" y="647700"/>
                </a:lnTo>
                <a:lnTo>
                  <a:pt x="507662" y="673100"/>
                </a:lnTo>
                <a:lnTo>
                  <a:pt x="833580" y="673100"/>
                </a:lnTo>
                <a:lnTo>
                  <a:pt x="845721" y="723900"/>
                </a:lnTo>
                <a:lnTo>
                  <a:pt x="856880" y="774700"/>
                </a:lnTo>
                <a:lnTo>
                  <a:pt x="867082" y="825500"/>
                </a:lnTo>
                <a:lnTo>
                  <a:pt x="876354" y="876300"/>
                </a:lnTo>
                <a:lnTo>
                  <a:pt x="878446" y="889000"/>
                </a:lnTo>
                <a:lnTo>
                  <a:pt x="513423" y="889000"/>
                </a:lnTo>
                <a:lnTo>
                  <a:pt x="478245" y="901700"/>
                </a:lnTo>
                <a:lnTo>
                  <a:pt x="445852" y="927100"/>
                </a:lnTo>
                <a:lnTo>
                  <a:pt x="416830" y="965200"/>
                </a:lnTo>
                <a:lnTo>
                  <a:pt x="391768" y="1003300"/>
                </a:lnTo>
                <a:lnTo>
                  <a:pt x="371252" y="1041400"/>
                </a:lnTo>
                <a:lnTo>
                  <a:pt x="355871" y="1092200"/>
                </a:lnTo>
                <a:lnTo>
                  <a:pt x="346212" y="1143000"/>
                </a:lnTo>
                <a:lnTo>
                  <a:pt x="342861" y="1206500"/>
                </a:lnTo>
                <a:lnTo>
                  <a:pt x="346212" y="1270000"/>
                </a:lnTo>
                <a:lnTo>
                  <a:pt x="355871" y="1320800"/>
                </a:lnTo>
                <a:lnTo>
                  <a:pt x="371252" y="1371600"/>
                </a:lnTo>
                <a:lnTo>
                  <a:pt x="391768" y="1409700"/>
                </a:lnTo>
                <a:lnTo>
                  <a:pt x="416830" y="1460500"/>
                </a:lnTo>
                <a:lnTo>
                  <a:pt x="445852" y="1485900"/>
                </a:lnTo>
                <a:lnTo>
                  <a:pt x="478245" y="1511300"/>
                </a:lnTo>
                <a:lnTo>
                  <a:pt x="513423" y="1524000"/>
                </a:lnTo>
                <a:lnTo>
                  <a:pt x="550799" y="1536700"/>
                </a:lnTo>
                <a:lnTo>
                  <a:pt x="924153" y="1536700"/>
                </a:lnTo>
                <a:lnTo>
                  <a:pt x="924038" y="1549400"/>
                </a:lnTo>
                <a:lnTo>
                  <a:pt x="923012" y="1600200"/>
                </a:lnTo>
                <a:lnTo>
                  <a:pt x="921445" y="1651000"/>
                </a:lnTo>
                <a:lnTo>
                  <a:pt x="919364" y="1701800"/>
                </a:lnTo>
                <a:lnTo>
                  <a:pt x="916793" y="1752600"/>
                </a:lnTo>
                <a:lnTo>
                  <a:pt x="913760" y="1803400"/>
                </a:lnTo>
                <a:lnTo>
                  <a:pt x="910290" y="1854200"/>
                </a:lnTo>
                <a:lnTo>
                  <a:pt x="906410" y="1905000"/>
                </a:lnTo>
                <a:lnTo>
                  <a:pt x="902144" y="1955800"/>
                </a:lnTo>
                <a:lnTo>
                  <a:pt x="897520" y="1993900"/>
                </a:lnTo>
                <a:lnTo>
                  <a:pt x="892563" y="2044700"/>
                </a:lnTo>
                <a:lnTo>
                  <a:pt x="887299" y="2095500"/>
                </a:lnTo>
                <a:lnTo>
                  <a:pt x="881755" y="2146300"/>
                </a:lnTo>
                <a:lnTo>
                  <a:pt x="875955" y="2197100"/>
                </a:lnTo>
                <a:lnTo>
                  <a:pt x="869927" y="2235200"/>
                </a:lnTo>
                <a:lnTo>
                  <a:pt x="863696" y="2286000"/>
                </a:lnTo>
                <a:lnTo>
                  <a:pt x="857288" y="2336800"/>
                </a:lnTo>
                <a:lnTo>
                  <a:pt x="1101610" y="2692400"/>
                </a:lnTo>
                <a:lnTo>
                  <a:pt x="1086233" y="2882900"/>
                </a:lnTo>
                <a:lnTo>
                  <a:pt x="774064" y="2882900"/>
                </a:lnTo>
                <a:lnTo>
                  <a:pt x="772181" y="2895600"/>
                </a:lnTo>
                <a:lnTo>
                  <a:pt x="335737" y="2895600"/>
                </a:lnTo>
                <a:lnTo>
                  <a:pt x="39979" y="3213100"/>
                </a:lnTo>
                <a:close/>
              </a:path>
              <a:path w="1101725" h="4191000">
                <a:moveTo>
                  <a:pt x="833580" y="673100"/>
                </a:moveTo>
                <a:lnTo>
                  <a:pt x="595238" y="673100"/>
                </a:lnTo>
                <a:lnTo>
                  <a:pt x="681948" y="647700"/>
                </a:lnTo>
                <a:lnTo>
                  <a:pt x="724387" y="622300"/>
                </a:lnTo>
                <a:lnTo>
                  <a:pt x="765898" y="596900"/>
                </a:lnTo>
                <a:lnTo>
                  <a:pt x="806246" y="571500"/>
                </a:lnTo>
                <a:lnTo>
                  <a:pt x="820430" y="622300"/>
                </a:lnTo>
                <a:lnTo>
                  <a:pt x="833580" y="673100"/>
                </a:lnTo>
                <a:close/>
              </a:path>
              <a:path w="1101725" h="4191000">
                <a:moveTo>
                  <a:pt x="924153" y="1536700"/>
                </a:moveTo>
                <a:lnTo>
                  <a:pt x="550799" y="1536700"/>
                </a:lnTo>
                <a:lnTo>
                  <a:pt x="588177" y="1524000"/>
                </a:lnTo>
                <a:lnTo>
                  <a:pt x="623358" y="1511300"/>
                </a:lnTo>
                <a:lnTo>
                  <a:pt x="655754" y="1485900"/>
                </a:lnTo>
                <a:lnTo>
                  <a:pt x="684777" y="1460500"/>
                </a:lnTo>
                <a:lnTo>
                  <a:pt x="709841" y="1409700"/>
                </a:lnTo>
                <a:lnTo>
                  <a:pt x="730357" y="1371600"/>
                </a:lnTo>
                <a:lnTo>
                  <a:pt x="745738" y="1320800"/>
                </a:lnTo>
                <a:lnTo>
                  <a:pt x="755398" y="1270000"/>
                </a:lnTo>
                <a:lnTo>
                  <a:pt x="758748" y="1206500"/>
                </a:lnTo>
                <a:lnTo>
                  <a:pt x="755398" y="1143000"/>
                </a:lnTo>
                <a:lnTo>
                  <a:pt x="745738" y="1092200"/>
                </a:lnTo>
                <a:lnTo>
                  <a:pt x="730357" y="1041400"/>
                </a:lnTo>
                <a:lnTo>
                  <a:pt x="709841" y="1003300"/>
                </a:lnTo>
                <a:lnTo>
                  <a:pt x="684777" y="965200"/>
                </a:lnTo>
                <a:lnTo>
                  <a:pt x="655754" y="927100"/>
                </a:lnTo>
                <a:lnTo>
                  <a:pt x="623358" y="901700"/>
                </a:lnTo>
                <a:lnTo>
                  <a:pt x="588177" y="889000"/>
                </a:lnTo>
                <a:lnTo>
                  <a:pt x="878446" y="889000"/>
                </a:lnTo>
                <a:lnTo>
                  <a:pt x="884721" y="927100"/>
                </a:lnTo>
                <a:lnTo>
                  <a:pt x="892210" y="977900"/>
                </a:lnTo>
                <a:lnTo>
                  <a:pt x="898846" y="1028700"/>
                </a:lnTo>
                <a:lnTo>
                  <a:pt x="904656" y="1079500"/>
                </a:lnTo>
                <a:lnTo>
                  <a:pt x="909665" y="1130300"/>
                </a:lnTo>
                <a:lnTo>
                  <a:pt x="913900" y="1181100"/>
                </a:lnTo>
                <a:lnTo>
                  <a:pt x="917386" y="1231900"/>
                </a:lnTo>
                <a:lnTo>
                  <a:pt x="920150" y="1295400"/>
                </a:lnTo>
                <a:lnTo>
                  <a:pt x="922217" y="1346200"/>
                </a:lnTo>
                <a:lnTo>
                  <a:pt x="923613" y="1397000"/>
                </a:lnTo>
                <a:lnTo>
                  <a:pt x="924365" y="1447800"/>
                </a:lnTo>
                <a:lnTo>
                  <a:pt x="924465" y="1485900"/>
                </a:lnTo>
                <a:lnTo>
                  <a:pt x="924383" y="1511300"/>
                </a:lnTo>
                <a:lnTo>
                  <a:pt x="924153" y="1536700"/>
                </a:lnTo>
                <a:close/>
              </a:path>
              <a:path w="1101725" h="4191000">
                <a:moveTo>
                  <a:pt x="550799" y="1371600"/>
                </a:moveTo>
                <a:lnTo>
                  <a:pt x="489400" y="1333500"/>
                </a:lnTo>
                <a:lnTo>
                  <a:pt x="452136" y="1257300"/>
                </a:lnTo>
                <a:lnTo>
                  <a:pt x="446836" y="1206500"/>
                </a:lnTo>
                <a:lnTo>
                  <a:pt x="452136" y="1155700"/>
                </a:lnTo>
                <a:lnTo>
                  <a:pt x="466895" y="1117600"/>
                </a:lnTo>
                <a:lnTo>
                  <a:pt x="489400" y="1079500"/>
                </a:lnTo>
                <a:lnTo>
                  <a:pt x="517938" y="1054100"/>
                </a:lnTo>
                <a:lnTo>
                  <a:pt x="550799" y="1041400"/>
                </a:lnTo>
                <a:lnTo>
                  <a:pt x="583665" y="1054100"/>
                </a:lnTo>
                <a:lnTo>
                  <a:pt x="612207" y="1079500"/>
                </a:lnTo>
                <a:lnTo>
                  <a:pt x="634714" y="1117600"/>
                </a:lnTo>
                <a:lnTo>
                  <a:pt x="649473" y="1155700"/>
                </a:lnTo>
                <a:lnTo>
                  <a:pt x="654773" y="1206500"/>
                </a:lnTo>
                <a:lnTo>
                  <a:pt x="649473" y="1257300"/>
                </a:lnTo>
                <a:lnTo>
                  <a:pt x="634714" y="1308100"/>
                </a:lnTo>
                <a:lnTo>
                  <a:pt x="612207" y="1333500"/>
                </a:lnTo>
                <a:lnTo>
                  <a:pt x="583665" y="1358900"/>
                </a:lnTo>
                <a:lnTo>
                  <a:pt x="550799" y="1371600"/>
                </a:lnTo>
                <a:close/>
              </a:path>
              <a:path w="1101725" h="4191000">
                <a:moveTo>
                  <a:pt x="1061631" y="3187700"/>
                </a:moveTo>
                <a:lnTo>
                  <a:pt x="774064" y="2882900"/>
                </a:lnTo>
                <a:lnTo>
                  <a:pt x="1086233" y="2882900"/>
                </a:lnTo>
                <a:lnTo>
                  <a:pt x="1061631" y="3187700"/>
                </a:lnTo>
                <a:close/>
              </a:path>
              <a:path w="1101725" h="4191000">
                <a:moveTo>
                  <a:pt x="762761" y="2959100"/>
                </a:moveTo>
                <a:lnTo>
                  <a:pt x="345922" y="2959100"/>
                </a:lnTo>
                <a:lnTo>
                  <a:pt x="343531" y="2946400"/>
                </a:lnTo>
                <a:lnTo>
                  <a:pt x="341020" y="2921000"/>
                </a:lnTo>
                <a:lnTo>
                  <a:pt x="338414" y="2908300"/>
                </a:lnTo>
                <a:lnTo>
                  <a:pt x="335737" y="2895600"/>
                </a:lnTo>
                <a:lnTo>
                  <a:pt x="772181" y="2895600"/>
                </a:lnTo>
                <a:lnTo>
                  <a:pt x="762761" y="2959100"/>
                </a:lnTo>
                <a:close/>
              </a:path>
              <a:path w="1101725" h="4191000">
                <a:moveTo>
                  <a:pt x="735482" y="3136900"/>
                </a:moveTo>
                <a:lnTo>
                  <a:pt x="371716" y="3136900"/>
                </a:lnTo>
                <a:lnTo>
                  <a:pt x="358178" y="3035300"/>
                </a:lnTo>
                <a:lnTo>
                  <a:pt x="750658" y="3035300"/>
                </a:lnTo>
                <a:lnTo>
                  <a:pt x="746173" y="3060700"/>
                </a:lnTo>
                <a:lnTo>
                  <a:pt x="742213" y="3086100"/>
                </a:lnTo>
                <a:lnTo>
                  <a:pt x="738682" y="3111500"/>
                </a:lnTo>
                <a:lnTo>
                  <a:pt x="735482" y="3136900"/>
                </a:lnTo>
                <a:close/>
              </a:path>
              <a:path w="1101725" h="4191000">
                <a:moveTo>
                  <a:pt x="431863" y="3975100"/>
                </a:moveTo>
                <a:lnTo>
                  <a:pt x="389383" y="3911600"/>
                </a:lnTo>
                <a:lnTo>
                  <a:pt x="353370" y="3860800"/>
                </a:lnTo>
                <a:lnTo>
                  <a:pt x="323506" y="3810000"/>
                </a:lnTo>
                <a:lnTo>
                  <a:pt x="299476" y="3771900"/>
                </a:lnTo>
                <a:lnTo>
                  <a:pt x="280965" y="3721100"/>
                </a:lnTo>
                <a:lnTo>
                  <a:pt x="267657" y="3670300"/>
                </a:lnTo>
                <a:lnTo>
                  <a:pt x="259235" y="3632200"/>
                </a:lnTo>
                <a:lnTo>
                  <a:pt x="255385" y="3581400"/>
                </a:lnTo>
                <a:lnTo>
                  <a:pt x="255791" y="3543300"/>
                </a:lnTo>
                <a:lnTo>
                  <a:pt x="260136" y="3505200"/>
                </a:lnTo>
                <a:lnTo>
                  <a:pt x="268105" y="3467100"/>
                </a:lnTo>
                <a:lnTo>
                  <a:pt x="279382" y="3429000"/>
                </a:lnTo>
                <a:lnTo>
                  <a:pt x="293652" y="3390900"/>
                </a:lnTo>
                <a:lnTo>
                  <a:pt x="329906" y="3340100"/>
                </a:lnTo>
                <a:lnTo>
                  <a:pt x="351258" y="3302000"/>
                </a:lnTo>
                <a:lnTo>
                  <a:pt x="374340" y="3289300"/>
                </a:lnTo>
                <a:lnTo>
                  <a:pt x="398836" y="3263900"/>
                </a:lnTo>
                <a:lnTo>
                  <a:pt x="424430" y="3251200"/>
                </a:lnTo>
                <a:lnTo>
                  <a:pt x="504641" y="3213100"/>
                </a:lnTo>
                <a:lnTo>
                  <a:pt x="531469" y="3213100"/>
                </a:lnTo>
                <a:lnTo>
                  <a:pt x="513713" y="3225800"/>
                </a:lnTo>
                <a:lnTo>
                  <a:pt x="497903" y="3251200"/>
                </a:lnTo>
                <a:lnTo>
                  <a:pt x="484326" y="3289300"/>
                </a:lnTo>
                <a:lnTo>
                  <a:pt x="473270" y="3314700"/>
                </a:lnTo>
                <a:lnTo>
                  <a:pt x="465020" y="3365500"/>
                </a:lnTo>
                <a:lnTo>
                  <a:pt x="459864" y="3403600"/>
                </a:lnTo>
                <a:lnTo>
                  <a:pt x="458090" y="3454400"/>
                </a:lnTo>
                <a:lnTo>
                  <a:pt x="459983" y="3492500"/>
                </a:lnTo>
                <a:lnTo>
                  <a:pt x="465832" y="3543300"/>
                </a:lnTo>
                <a:lnTo>
                  <a:pt x="475922" y="3594100"/>
                </a:lnTo>
                <a:lnTo>
                  <a:pt x="490542" y="3644900"/>
                </a:lnTo>
                <a:lnTo>
                  <a:pt x="509977" y="3695700"/>
                </a:lnTo>
                <a:lnTo>
                  <a:pt x="534515" y="3746500"/>
                </a:lnTo>
                <a:lnTo>
                  <a:pt x="556962" y="3784600"/>
                </a:lnTo>
                <a:lnTo>
                  <a:pt x="431291" y="3784600"/>
                </a:lnTo>
                <a:lnTo>
                  <a:pt x="415129" y="3797300"/>
                </a:lnTo>
                <a:lnTo>
                  <a:pt x="402387" y="3810000"/>
                </a:lnTo>
                <a:lnTo>
                  <a:pt x="397783" y="3835400"/>
                </a:lnTo>
                <a:lnTo>
                  <a:pt x="406036" y="3886200"/>
                </a:lnTo>
                <a:lnTo>
                  <a:pt x="431863" y="3975100"/>
                </a:lnTo>
                <a:close/>
              </a:path>
              <a:path w="1101725" h="4191000">
                <a:moveTo>
                  <a:pt x="771410" y="3670300"/>
                </a:moveTo>
                <a:lnTo>
                  <a:pt x="663473" y="3670300"/>
                </a:lnTo>
                <a:lnTo>
                  <a:pt x="657835" y="3619500"/>
                </a:lnTo>
                <a:lnTo>
                  <a:pt x="658603" y="3581400"/>
                </a:lnTo>
                <a:lnTo>
                  <a:pt x="663954" y="3543300"/>
                </a:lnTo>
                <a:lnTo>
                  <a:pt x="672068" y="3505200"/>
                </a:lnTo>
                <a:lnTo>
                  <a:pt x="681120" y="3479800"/>
                </a:lnTo>
                <a:lnTo>
                  <a:pt x="694752" y="3416300"/>
                </a:lnTo>
                <a:lnTo>
                  <a:pt x="695688" y="3378200"/>
                </a:lnTo>
                <a:lnTo>
                  <a:pt x="690273" y="3340100"/>
                </a:lnTo>
                <a:lnTo>
                  <a:pt x="676685" y="3302000"/>
                </a:lnTo>
                <a:lnTo>
                  <a:pt x="653102" y="3263900"/>
                </a:lnTo>
                <a:lnTo>
                  <a:pt x="617702" y="3213100"/>
                </a:lnTo>
                <a:lnTo>
                  <a:pt x="668296" y="3225800"/>
                </a:lnTo>
                <a:lnTo>
                  <a:pt x="708958" y="3238500"/>
                </a:lnTo>
                <a:lnTo>
                  <a:pt x="740896" y="3263900"/>
                </a:lnTo>
                <a:lnTo>
                  <a:pt x="783441" y="3327400"/>
                </a:lnTo>
                <a:lnTo>
                  <a:pt x="796466" y="3365500"/>
                </a:lnTo>
                <a:lnTo>
                  <a:pt x="805605" y="3390900"/>
                </a:lnTo>
                <a:lnTo>
                  <a:pt x="812067" y="3429000"/>
                </a:lnTo>
                <a:lnTo>
                  <a:pt x="817061" y="3479800"/>
                </a:lnTo>
                <a:lnTo>
                  <a:pt x="821796" y="3517900"/>
                </a:lnTo>
                <a:lnTo>
                  <a:pt x="825587" y="3543300"/>
                </a:lnTo>
                <a:lnTo>
                  <a:pt x="755921" y="3543300"/>
                </a:lnTo>
                <a:lnTo>
                  <a:pt x="756983" y="3568700"/>
                </a:lnTo>
                <a:lnTo>
                  <a:pt x="766834" y="3619500"/>
                </a:lnTo>
                <a:lnTo>
                  <a:pt x="771410" y="3670300"/>
                </a:lnTo>
                <a:close/>
              </a:path>
              <a:path w="1101725" h="4191000">
                <a:moveTo>
                  <a:pt x="745274" y="3835400"/>
                </a:moveTo>
                <a:lnTo>
                  <a:pt x="600049" y="3835400"/>
                </a:lnTo>
                <a:lnTo>
                  <a:pt x="585570" y="3771900"/>
                </a:lnTo>
                <a:lnTo>
                  <a:pt x="577666" y="3708400"/>
                </a:lnTo>
                <a:lnTo>
                  <a:pt x="575385" y="3657600"/>
                </a:lnTo>
                <a:lnTo>
                  <a:pt x="577775" y="3606800"/>
                </a:lnTo>
                <a:lnTo>
                  <a:pt x="583885" y="3556000"/>
                </a:lnTo>
                <a:lnTo>
                  <a:pt x="592764" y="3517900"/>
                </a:lnTo>
                <a:lnTo>
                  <a:pt x="603460" y="3479800"/>
                </a:lnTo>
                <a:lnTo>
                  <a:pt x="615022" y="3441700"/>
                </a:lnTo>
                <a:lnTo>
                  <a:pt x="612507" y="3479800"/>
                </a:lnTo>
                <a:lnTo>
                  <a:pt x="609040" y="3530600"/>
                </a:lnTo>
                <a:lnTo>
                  <a:pt x="611675" y="3568700"/>
                </a:lnTo>
                <a:lnTo>
                  <a:pt x="627468" y="3619500"/>
                </a:lnTo>
                <a:lnTo>
                  <a:pt x="663473" y="3670300"/>
                </a:lnTo>
                <a:lnTo>
                  <a:pt x="771410" y="3670300"/>
                </a:lnTo>
                <a:lnTo>
                  <a:pt x="771410" y="3721100"/>
                </a:lnTo>
                <a:lnTo>
                  <a:pt x="767532" y="3759200"/>
                </a:lnTo>
                <a:lnTo>
                  <a:pt x="760474" y="3784600"/>
                </a:lnTo>
                <a:lnTo>
                  <a:pt x="750935" y="3822700"/>
                </a:lnTo>
                <a:lnTo>
                  <a:pt x="745274" y="3835400"/>
                </a:lnTo>
                <a:close/>
              </a:path>
              <a:path w="1101725" h="4191000">
                <a:moveTo>
                  <a:pt x="846543" y="3644900"/>
                </a:moveTo>
                <a:lnTo>
                  <a:pt x="824311" y="3644900"/>
                </a:lnTo>
                <a:lnTo>
                  <a:pt x="801528" y="3619500"/>
                </a:lnTo>
                <a:lnTo>
                  <a:pt x="780799" y="3581400"/>
                </a:lnTo>
                <a:lnTo>
                  <a:pt x="764728" y="3556000"/>
                </a:lnTo>
                <a:lnTo>
                  <a:pt x="755921" y="3543300"/>
                </a:lnTo>
                <a:lnTo>
                  <a:pt x="825587" y="3543300"/>
                </a:lnTo>
                <a:lnTo>
                  <a:pt x="827482" y="3556000"/>
                </a:lnTo>
                <a:lnTo>
                  <a:pt x="835328" y="3606800"/>
                </a:lnTo>
                <a:lnTo>
                  <a:pt x="846543" y="3644900"/>
                </a:lnTo>
                <a:close/>
              </a:path>
              <a:path w="1101725" h="4191000">
                <a:moveTo>
                  <a:pt x="681939" y="4191000"/>
                </a:moveTo>
                <a:lnTo>
                  <a:pt x="637511" y="4178300"/>
                </a:lnTo>
                <a:lnTo>
                  <a:pt x="601655" y="4165600"/>
                </a:lnTo>
                <a:lnTo>
                  <a:pt x="573175" y="4140200"/>
                </a:lnTo>
                <a:lnTo>
                  <a:pt x="550877" y="4102100"/>
                </a:lnTo>
                <a:lnTo>
                  <a:pt x="533566" y="4076700"/>
                </a:lnTo>
                <a:lnTo>
                  <a:pt x="520048" y="4025900"/>
                </a:lnTo>
                <a:lnTo>
                  <a:pt x="509129" y="3987800"/>
                </a:lnTo>
                <a:lnTo>
                  <a:pt x="499614" y="3949700"/>
                </a:lnTo>
                <a:lnTo>
                  <a:pt x="490308" y="3911600"/>
                </a:lnTo>
                <a:lnTo>
                  <a:pt x="480017" y="3873500"/>
                </a:lnTo>
                <a:lnTo>
                  <a:pt x="467547" y="3835400"/>
                </a:lnTo>
                <a:lnTo>
                  <a:pt x="431291" y="3784600"/>
                </a:lnTo>
                <a:lnTo>
                  <a:pt x="556962" y="3784600"/>
                </a:lnTo>
                <a:lnTo>
                  <a:pt x="564444" y="3797300"/>
                </a:lnTo>
                <a:lnTo>
                  <a:pt x="600049" y="3835400"/>
                </a:lnTo>
                <a:lnTo>
                  <a:pt x="745274" y="3835400"/>
                </a:lnTo>
                <a:lnTo>
                  <a:pt x="739613" y="3848100"/>
                </a:lnTo>
                <a:lnTo>
                  <a:pt x="727206" y="3886200"/>
                </a:lnTo>
                <a:lnTo>
                  <a:pt x="714412" y="3911600"/>
                </a:lnTo>
                <a:lnTo>
                  <a:pt x="701930" y="3937000"/>
                </a:lnTo>
                <a:lnTo>
                  <a:pt x="690458" y="3962400"/>
                </a:lnTo>
                <a:lnTo>
                  <a:pt x="680694" y="4000500"/>
                </a:lnTo>
                <a:lnTo>
                  <a:pt x="673337" y="4025900"/>
                </a:lnTo>
                <a:lnTo>
                  <a:pt x="669084" y="4064000"/>
                </a:lnTo>
                <a:lnTo>
                  <a:pt x="668635" y="4102100"/>
                </a:lnTo>
                <a:lnTo>
                  <a:pt x="672687" y="4140200"/>
                </a:lnTo>
                <a:lnTo>
                  <a:pt x="681939" y="4191000"/>
                </a:lnTo>
                <a:close/>
              </a:path>
            </a:pathLst>
          </a:custGeom>
          <a:solidFill>
            <a:srgbClr val="8063A1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763941" y="543217"/>
          <a:ext cx="7238454" cy="40560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22152"/>
                <a:gridCol w="6116302"/>
              </a:tblGrid>
              <a:tr h="629285">
                <a:tc>
                  <a:txBody>
                    <a:bodyPr/>
                    <a:lstStyle/>
                    <a:p>
                      <a:pPr marL="90805" marR="44831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400" b="1" spc="-10" dirty="0">
                          <a:latin typeface="Calibri" panose="020F0502020204030204"/>
                          <a:cs typeface="Calibri" panose="020F0502020204030204"/>
                        </a:rPr>
                        <a:t>Naskah </a:t>
                      </a:r>
                      <a:r>
                        <a:rPr sz="1400" b="1" spc="-30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400" b="1" spc="-5" dirty="0">
                          <a:latin typeface="Calibri" panose="020F0502020204030204"/>
                          <a:cs typeface="Calibri" panose="020F0502020204030204"/>
                        </a:rPr>
                        <a:t>full</a:t>
                      </a:r>
                      <a:r>
                        <a:rPr sz="1400" b="1" spc="-7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400" b="1" spc="-15" dirty="0">
                          <a:latin typeface="Calibri" panose="020F0502020204030204"/>
                          <a:cs typeface="Calibri" panose="020F0502020204030204"/>
                        </a:rPr>
                        <a:t>text</a:t>
                      </a:r>
                      <a:endParaRPr sz="1400" dirty="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3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050" spc="-5" dirty="0">
                          <a:latin typeface="Calibri" panose="020F0502020204030204"/>
                          <a:cs typeface="Calibri" panose="020F0502020204030204"/>
                        </a:rPr>
                        <a:t>File PDF </a:t>
                      </a:r>
                      <a:r>
                        <a:rPr lang="en-US" sz="1050" spc="-5" dirty="0" err="1">
                          <a:latin typeface="Calibri" panose="020F0502020204030204"/>
                          <a:cs typeface="Calibri" panose="020F0502020204030204"/>
                        </a:rPr>
                        <a:t>s</a:t>
                      </a:r>
                      <a:r>
                        <a:rPr sz="1050" spc="-5" dirty="0" err="1">
                          <a:latin typeface="Calibri" panose="020F0502020204030204"/>
                          <a:cs typeface="Calibri" panose="020F0502020204030204"/>
                        </a:rPr>
                        <a:t>udah</a:t>
                      </a:r>
                      <a:r>
                        <a:rPr sz="1050" spc="-3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050" spc="-5" dirty="0">
                          <a:latin typeface="Calibri" panose="020F0502020204030204"/>
                          <a:cs typeface="Calibri" panose="020F0502020204030204"/>
                        </a:rPr>
                        <a:t>di-watermark</a:t>
                      </a:r>
                      <a:endParaRPr lang="en-US" sz="1050" spc="-5" dirty="0">
                        <a:latin typeface="Calibri" panose="020F0502020204030204"/>
                        <a:cs typeface="Calibri" panose="020F0502020204030204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ID" sz="1050" spc="-5" dirty="0" err="1">
                          <a:latin typeface="+mn-lt"/>
                          <a:cs typeface="Calibri" panose="020F0502020204030204"/>
                        </a:rPr>
                        <a:t>Berisi</a:t>
                      </a:r>
                      <a:r>
                        <a:rPr lang="en-ID" sz="1050" spc="-5" dirty="0">
                          <a:latin typeface="+mn-lt"/>
                          <a:cs typeface="Calibri" panose="020F0502020204030204"/>
                        </a:rPr>
                        <a:t> : cover, </a:t>
                      </a:r>
                      <a:r>
                        <a:rPr lang="en-ID" sz="1050" spc="-5" dirty="0" err="1">
                          <a:latin typeface="+mn-lt"/>
                          <a:cs typeface="Calibri" panose="020F0502020204030204"/>
                        </a:rPr>
                        <a:t>lembar</a:t>
                      </a:r>
                      <a:r>
                        <a:rPr lang="en-ID" sz="1050" spc="-5" dirty="0">
                          <a:latin typeface="+mn-lt"/>
                          <a:cs typeface="Calibri" panose="020F0502020204030204"/>
                        </a:rPr>
                        <a:t> </a:t>
                      </a:r>
                      <a:r>
                        <a:rPr lang="en-ID" sz="1050" spc="-5" dirty="0" err="1">
                          <a:latin typeface="+mn-lt"/>
                          <a:cs typeface="Calibri" panose="020F0502020204030204"/>
                        </a:rPr>
                        <a:t>pengesahan</a:t>
                      </a:r>
                      <a:r>
                        <a:rPr lang="en-ID" sz="1050" spc="-5" dirty="0">
                          <a:latin typeface="+mn-lt"/>
                          <a:cs typeface="Calibri" panose="020F0502020204030204"/>
                        </a:rPr>
                        <a:t> (</a:t>
                      </a:r>
                      <a:r>
                        <a:rPr lang="en-ID" sz="1050" spc="-5" dirty="0" err="1">
                          <a:latin typeface="+mn-lt"/>
                          <a:cs typeface="Calibri" panose="020F0502020204030204"/>
                        </a:rPr>
                        <a:t>sudah</a:t>
                      </a:r>
                      <a:r>
                        <a:rPr lang="en-ID" sz="1050" dirty="0">
                          <a:latin typeface="+mn-lt"/>
                          <a:cs typeface="Calibri" panose="020F0502020204030204"/>
                        </a:rPr>
                        <a:t> </a:t>
                      </a:r>
                      <a:r>
                        <a:rPr lang="en-ID" sz="1050" spc="-5" dirty="0" err="1">
                          <a:latin typeface="+mn-lt"/>
                          <a:cs typeface="Calibri" panose="020F0502020204030204"/>
                        </a:rPr>
                        <a:t>bertandatangan</a:t>
                      </a:r>
                      <a:r>
                        <a:rPr lang="en-ID" sz="1050" spc="5" dirty="0">
                          <a:latin typeface="+mn-lt"/>
                          <a:cs typeface="Calibri" panose="020F0502020204030204"/>
                        </a:rPr>
                        <a:t> </a:t>
                      </a:r>
                      <a:r>
                        <a:rPr lang="en-ID" sz="1050" spc="-5" dirty="0" err="1">
                          <a:latin typeface="+mn-lt"/>
                          <a:cs typeface="Calibri" panose="020F0502020204030204"/>
                        </a:rPr>
                        <a:t>lengkap</a:t>
                      </a:r>
                      <a:r>
                        <a:rPr lang="en-ID" sz="1050" spc="-5" dirty="0">
                          <a:latin typeface="+mn-lt"/>
                          <a:cs typeface="Calibri" panose="020F0502020204030204"/>
                        </a:rPr>
                        <a:t>,</a:t>
                      </a:r>
                      <a:r>
                        <a:rPr lang="en-ID" sz="1050" dirty="0">
                          <a:latin typeface="+mn-lt"/>
                          <a:cs typeface="Calibri" panose="020F0502020204030204"/>
                        </a:rPr>
                        <a:t> </a:t>
                      </a:r>
                      <a:r>
                        <a:rPr lang="en-ID" sz="1050" spc="-5" dirty="0" err="1">
                          <a:latin typeface="+mn-lt"/>
                          <a:cs typeface="Calibri" panose="020F0502020204030204"/>
                        </a:rPr>
                        <a:t>hasil</a:t>
                      </a:r>
                      <a:r>
                        <a:rPr lang="en-ID" sz="1050" spc="10" dirty="0">
                          <a:latin typeface="+mn-lt"/>
                          <a:cs typeface="Calibri" panose="020F0502020204030204"/>
                        </a:rPr>
                        <a:t> </a:t>
                      </a:r>
                      <a:r>
                        <a:rPr lang="en-ID" sz="1050" spc="-5" dirty="0">
                          <a:latin typeface="+mn-lt"/>
                          <a:cs typeface="Calibri" panose="020F0502020204030204"/>
                        </a:rPr>
                        <a:t>scan,</a:t>
                      </a:r>
                      <a:r>
                        <a:rPr lang="en-ID" sz="1050" dirty="0">
                          <a:latin typeface="+mn-lt"/>
                          <a:cs typeface="Calibri" panose="020F0502020204030204"/>
                        </a:rPr>
                        <a:t> </a:t>
                      </a:r>
                      <a:r>
                        <a:rPr lang="en-ID" sz="1050" spc="-5" dirty="0" err="1">
                          <a:latin typeface="+mn-lt"/>
                          <a:cs typeface="Calibri" panose="020F0502020204030204"/>
                        </a:rPr>
                        <a:t>berstempel</a:t>
                      </a:r>
                      <a:r>
                        <a:rPr lang="en-ID" sz="1050" spc="10" dirty="0">
                          <a:latin typeface="+mn-lt"/>
                          <a:cs typeface="Calibri" panose="020F0502020204030204"/>
                        </a:rPr>
                        <a:t> </a:t>
                      </a:r>
                      <a:r>
                        <a:rPr lang="en-ID" sz="1050" spc="-5" dirty="0" err="1">
                          <a:latin typeface="+mn-lt"/>
                          <a:cs typeface="Calibri" panose="020F0502020204030204"/>
                        </a:rPr>
                        <a:t>basah</a:t>
                      </a:r>
                      <a:r>
                        <a:rPr lang="en-ID" sz="1050" spc="-5" dirty="0">
                          <a:latin typeface="+mn-lt"/>
                          <a:cs typeface="Calibri" panose="020F0502020204030204"/>
                        </a:rPr>
                        <a:t> / </a:t>
                      </a:r>
                      <a:r>
                        <a:rPr lang="en-ID" sz="1050" spc="-5" dirty="0" err="1">
                          <a:latin typeface="+mn-lt"/>
                          <a:cs typeface="Calibri" panose="020F0502020204030204"/>
                        </a:rPr>
                        <a:t>berwarna</a:t>
                      </a:r>
                      <a:r>
                        <a:rPr lang="en-ID" sz="1050" spc="-5" dirty="0">
                          <a:latin typeface="+mn-lt"/>
                          <a:cs typeface="Calibri" panose="020F0502020204030204"/>
                        </a:rPr>
                        <a:t>), kata </a:t>
                      </a:r>
                      <a:r>
                        <a:rPr lang="en-ID" sz="1050" spc="-5" dirty="0" err="1">
                          <a:latin typeface="+mn-lt"/>
                          <a:cs typeface="Calibri" panose="020F0502020204030204"/>
                        </a:rPr>
                        <a:t>pengantar</a:t>
                      </a:r>
                      <a:r>
                        <a:rPr lang="en-ID" sz="1050" spc="-5" dirty="0">
                          <a:latin typeface="+mn-lt"/>
                          <a:cs typeface="Calibri" panose="020F0502020204030204"/>
                        </a:rPr>
                        <a:t>, daftar </a:t>
                      </a:r>
                      <a:r>
                        <a:rPr lang="en-ID" sz="1050" spc="-5" dirty="0" err="1">
                          <a:latin typeface="+mn-lt"/>
                          <a:cs typeface="Calibri" panose="020F0502020204030204"/>
                        </a:rPr>
                        <a:t>isi</a:t>
                      </a:r>
                      <a:r>
                        <a:rPr lang="en-ID" sz="1050" spc="-5" dirty="0">
                          <a:latin typeface="+mn-lt"/>
                          <a:cs typeface="Calibri" panose="020F0502020204030204"/>
                        </a:rPr>
                        <a:t>, </a:t>
                      </a:r>
                      <a:r>
                        <a:rPr lang="en-ID" sz="1050" spc="-5" dirty="0" err="1">
                          <a:latin typeface="+mn-lt"/>
                          <a:cs typeface="Calibri" panose="020F0502020204030204"/>
                        </a:rPr>
                        <a:t>abstrak</a:t>
                      </a:r>
                      <a:r>
                        <a:rPr lang="en-ID" sz="1050" spc="-5" dirty="0">
                          <a:latin typeface="+mn-lt"/>
                          <a:cs typeface="Calibri" panose="020F0502020204030204"/>
                        </a:rPr>
                        <a:t>, Bab 1 </a:t>
                      </a:r>
                      <a:r>
                        <a:rPr lang="en-ID" sz="1050" spc="-5" dirty="0" err="1">
                          <a:latin typeface="+mn-lt"/>
                          <a:cs typeface="Calibri" panose="020F0502020204030204"/>
                        </a:rPr>
                        <a:t>sampai</a:t>
                      </a:r>
                      <a:r>
                        <a:rPr lang="en-ID" sz="1050" spc="-5" dirty="0">
                          <a:latin typeface="+mn-lt"/>
                          <a:cs typeface="Calibri" panose="020F0502020204030204"/>
                        </a:rPr>
                        <a:t>  </a:t>
                      </a:r>
                      <a:r>
                        <a:rPr lang="en-ID" sz="1050" spc="-5" dirty="0" err="1">
                          <a:latin typeface="+mn-lt"/>
                          <a:cs typeface="Calibri" panose="020F0502020204030204"/>
                        </a:rPr>
                        <a:t>dengan</a:t>
                      </a:r>
                      <a:r>
                        <a:rPr lang="en-ID" sz="1050" spc="-5" dirty="0">
                          <a:latin typeface="+mn-lt"/>
                          <a:cs typeface="Calibri" panose="020F0502020204030204"/>
                        </a:rPr>
                        <a:t> Lampiran)</a:t>
                      </a:r>
                      <a:r>
                        <a:rPr lang="en-ID" sz="1050" dirty="0">
                          <a:latin typeface="+mn-lt"/>
                          <a:cs typeface="Calibri" panose="020F0502020204030204"/>
                        </a:rPr>
                        <a:t> </a:t>
                      </a:r>
                      <a:endParaRPr sz="1050" dirty="0">
                        <a:latin typeface="Calibri" panose="020F0502020204030204"/>
                        <a:cs typeface="Calibri" panose="020F0502020204030204"/>
                      </a:endParaRPr>
                    </a:p>
                    <a:p>
                      <a:pPr marL="90805" marR="1489075">
                        <a:lnSpc>
                          <a:spcPct val="100000"/>
                        </a:lnSpc>
                      </a:pPr>
                      <a:r>
                        <a:rPr sz="1050" spc="-5" dirty="0">
                          <a:latin typeface="Calibri" panose="020F0502020204030204"/>
                          <a:cs typeface="Calibri" panose="020F0502020204030204"/>
                        </a:rPr>
                        <a:t>Nama file</a:t>
                      </a:r>
                      <a:r>
                        <a:rPr sz="1050" spc="-1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050" dirty="0">
                          <a:latin typeface="Calibri" panose="020F0502020204030204"/>
                          <a:cs typeface="Calibri" panose="020F0502020204030204"/>
                        </a:rPr>
                        <a:t>:</a:t>
                      </a:r>
                      <a:r>
                        <a:rPr sz="1050" spc="-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050" b="1" spc="-5" dirty="0">
                          <a:latin typeface="Calibri" panose="020F0502020204030204"/>
                          <a:cs typeface="Calibri" panose="020F0502020204030204"/>
                        </a:rPr>
                        <a:t>NAMA_TAHUN LULUS_FULL</a:t>
                      </a:r>
                      <a:r>
                        <a:rPr sz="1050" b="1" spc="-1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050" b="1" spc="-5" dirty="0">
                          <a:latin typeface="Calibri" panose="020F0502020204030204"/>
                          <a:cs typeface="Calibri" panose="020F0502020204030204"/>
                        </a:rPr>
                        <a:t>TEXT</a:t>
                      </a:r>
                      <a:endParaRPr sz="1050" b="1" dirty="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DCE6F1"/>
                    </a:solidFill>
                  </a:tcPr>
                </a:tc>
              </a:tr>
              <a:tr h="639444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435"/>
                        </a:spcBef>
                      </a:pPr>
                      <a:r>
                        <a:rPr sz="1400" b="1" spc="-5" dirty="0">
                          <a:latin typeface="Calibri" panose="020F0502020204030204"/>
                          <a:cs typeface="Calibri" panose="020F0502020204030204"/>
                        </a:rPr>
                        <a:t>Bab</a:t>
                      </a:r>
                      <a:r>
                        <a:rPr sz="1400" b="1" spc="-4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400" b="1" spc="-10" dirty="0">
                          <a:latin typeface="Calibri" panose="020F0502020204030204"/>
                          <a:cs typeface="Calibri" panose="020F0502020204030204"/>
                        </a:rPr>
                        <a:t>Awal</a:t>
                      </a:r>
                      <a:endParaRPr sz="14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552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en-US" sz="1050" spc="-5" dirty="0">
                          <a:latin typeface="+mn-lt"/>
                          <a:cs typeface="Calibri" panose="020F0502020204030204"/>
                        </a:rPr>
                        <a:t>File PDF </a:t>
                      </a:r>
                      <a:r>
                        <a:rPr lang="en-US" sz="1050" spc="-5" dirty="0" err="1">
                          <a:latin typeface="Calibri" panose="020F0502020204030204"/>
                          <a:cs typeface="Calibri" panose="020F0502020204030204"/>
                        </a:rPr>
                        <a:t>s</a:t>
                      </a:r>
                      <a:r>
                        <a:rPr sz="1050" spc="-5" dirty="0" err="1">
                          <a:latin typeface="Calibri" panose="020F0502020204030204"/>
                          <a:cs typeface="Calibri" panose="020F0502020204030204"/>
                        </a:rPr>
                        <a:t>udah</a:t>
                      </a:r>
                      <a:r>
                        <a:rPr sz="1050" spc="-3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050" spc="-5" dirty="0">
                          <a:latin typeface="Calibri" panose="020F0502020204030204"/>
                          <a:cs typeface="Calibri" panose="020F0502020204030204"/>
                        </a:rPr>
                        <a:t>di-watermark</a:t>
                      </a:r>
                      <a:endParaRPr sz="1050" dirty="0">
                        <a:latin typeface="Calibri" panose="020F0502020204030204"/>
                        <a:cs typeface="Calibri" panose="020F0502020204030204"/>
                      </a:endParaRPr>
                    </a:p>
                    <a:p>
                      <a:pPr marL="90805" marR="886460">
                        <a:lnSpc>
                          <a:spcPct val="100000"/>
                        </a:lnSpc>
                      </a:pPr>
                      <a:r>
                        <a:rPr sz="1050" spc="-5" dirty="0">
                          <a:latin typeface="Calibri" panose="020F0502020204030204"/>
                          <a:cs typeface="Calibri" panose="020F0502020204030204"/>
                        </a:rPr>
                        <a:t>Berisi</a:t>
                      </a:r>
                      <a:r>
                        <a:rPr sz="1050" spc="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050" dirty="0">
                          <a:latin typeface="Calibri" panose="020F0502020204030204"/>
                          <a:cs typeface="Calibri" panose="020F0502020204030204"/>
                        </a:rPr>
                        <a:t>:</a:t>
                      </a:r>
                      <a:r>
                        <a:rPr sz="1050" spc="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050" spc="-5" dirty="0">
                          <a:latin typeface="Calibri" panose="020F0502020204030204"/>
                          <a:cs typeface="Calibri" panose="020F0502020204030204"/>
                        </a:rPr>
                        <a:t>cover,</a:t>
                      </a:r>
                      <a:r>
                        <a:rPr sz="105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050" spc="-5" dirty="0">
                          <a:latin typeface="Calibri" panose="020F0502020204030204"/>
                          <a:cs typeface="Calibri" panose="020F0502020204030204"/>
                        </a:rPr>
                        <a:t>lembar</a:t>
                      </a:r>
                      <a:r>
                        <a:rPr sz="105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050" spc="-5" dirty="0">
                          <a:latin typeface="Calibri" panose="020F0502020204030204"/>
                          <a:cs typeface="Calibri" panose="020F0502020204030204"/>
                        </a:rPr>
                        <a:t>pengesahan,</a:t>
                      </a:r>
                      <a:r>
                        <a:rPr sz="105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050" spc="-5" dirty="0">
                          <a:latin typeface="Calibri" panose="020F0502020204030204"/>
                          <a:cs typeface="Calibri" panose="020F0502020204030204"/>
                        </a:rPr>
                        <a:t>kata</a:t>
                      </a:r>
                      <a:r>
                        <a:rPr sz="1050" spc="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050" spc="-5" dirty="0">
                          <a:latin typeface="Calibri" panose="020F0502020204030204"/>
                          <a:cs typeface="Calibri" panose="020F0502020204030204"/>
                        </a:rPr>
                        <a:t>pengantar,</a:t>
                      </a:r>
                      <a:r>
                        <a:rPr sz="1050" spc="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050" spc="-5" dirty="0">
                          <a:latin typeface="Calibri" panose="020F0502020204030204"/>
                          <a:cs typeface="Calibri" panose="020F0502020204030204"/>
                        </a:rPr>
                        <a:t>daftar</a:t>
                      </a:r>
                      <a:r>
                        <a:rPr sz="105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050" spc="-5" dirty="0">
                          <a:latin typeface="Calibri" panose="020F0502020204030204"/>
                          <a:cs typeface="Calibri" panose="020F0502020204030204"/>
                        </a:rPr>
                        <a:t>isi,</a:t>
                      </a:r>
                      <a:r>
                        <a:rPr sz="105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050" spc="-5" dirty="0" err="1">
                          <a:latin typeface="Calibri" panose="020F0502020204030204"/>
                          <a:cs typeface="Calibri" panose="020F0502020204030204"/>
                        </a:rPr>
                        <a:t>abstrak</a:t>
                      </a:r>
                      <a:r>
                        <a:rPr sz="1050" spc="-5" dirty="0" smtClean="0">
                          <a:latin typeface="Calibri" panose="020F0502020204030204"/>
                          <a:cs typeface="Calibri" panose="020F0502020204030204"/>
                        </a:rPr>
                        <a:t>,</a:t>
                      </a:r>
                      <a:r>
                        <a:rPr lang="en-US" sz="1050" spc="-5" dirty="0" smtClean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050" spc="-5" dirty="0" err="1" smtClean="0">
                          <a:latin typeface="Calibri" panose="020F0502020204030204"/>
                          <a:cs typeface="Calibri" panose="020F0502020204030204"/>
                        </a:rPr>
                        <a:t>dan</a:t>
                      </a:r>
                      <a:r>
                        <a:rPr sz="1050" dirty="0" smtClean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050" spc="-5" dirty="0">
                          <a:latin typeface="Calibri" panose="020F0502020204030204"/>
                          <a:cs typeface="Calibri" panose="020F0502020204030204"/>
                        </a:rPr>
                        <a:t>bab</a:t>
                      </a:r>
                      <a:r>
                        <a:rPr sz="1050" dirty="0">
                          <a:latin typeface="Calibri" panose="020F0502020204030204"/>
                          <a:cs typeface="Calibri" panose="020F0502020204030204"/>
                        </a:rPr>
                        <a:t> 1 </a:t>
                      </a:r>
                      <a:r>
                        <a:rPr sz="1050" spc="-5" dirty="0">
                          <a:latin typeface="Calibri" panose="020F0502020204030204"/>
                          <a:cs typeface="Calibri" panose="020F0502020204030204"/>
                        </a:rPr>
                        <a:t>(pendahuluan) </a:t>
                      </a:r>
                      <a:r>
                        <a:rPr sz="1050" spc="-22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050" spc="-5" dirty="0">
                          <a:latin typeface="Calibri" panose="020F0502020204030204"/>
                          <a:cs typeface="Calibri" panose="020F0502020204030204"/>
                        </a:rPr>
                        <a:t>Nama file</a:t>
                      </a:r>
                      <a:r>
                        <a:rPr sz="1050" spc="-1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050" dirty="0">
                          <a:latin typeface="Calibri" panose="020F0502020204030204"/>
                          <a:cs typeface="Calibri" panose="020F0502020204030204"/>
                        </a:rPr>
                        <a:t>:</a:t>
                      </a:r>
                      <a:r>
                        <a:rPr sz="1050" spc="-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050" b="1" spc="-5" dirty="0">
                          <a:latin typeface="Calibri" panose="020F0502020204030204"/>
                          <a:cs typeface="Calibri" panose="020F0502020204030204"/>
                        </a:rPr>
                        <a:t>NAMA_TAHUN LULUS_BAB</a:t>
                      </a:r>
                      <a:r>
                        <a:rPr sz="1050" b="1" spc="-1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050" b="1" dirty="0">
                          <a:latin typeface="Calibri" panose="020F0502020204030204"/>
                          <a:cs typeface="Calibri" panose="020F0502020204030204"/>
                        </a:rPr>
                        <a:t>I</a:t>
                      </a:r>
                    </a:p>
                  </a:txBody>
                  <a:tcPr marL="0" marR="0" marT="577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731520">
                <a:tc>
                  <a:txBody>
                    <a:bodyPr/>
                    <a:lstStyle/>
                    <a:p>
                      <a:pPr marL="90805" marR="39306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400" b="1" spc="-5" dirty="0">
                          <a:latin typeface="Calibri" panose="020F0502020204030204"/>
                          <a:cs typeface="Calibri" panose="020F0502020204030204"/>
                        </a:rPr>
                        <a:t>Bab </a:t>
                      </a:r>
                      <a:r>
                        <a:rPr sz="1400" b="1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400" b="1" spc="-30" dirty="0">
                          <a:latin typeface="Calibri" panose="020F0502020204030204"/>
                          <a:cs typeface="Calibri" panose="020F0502020204030204"/>
                        </a:rPr>
                        <a:t>P</a:t>
                      </a:r>
                      <a:r>
                        <a:rPr sz="1400" b="1" spc="-5" dirty="0">
                          <a:latin typeface="Calibri" panose="020F0502020204030204"/>
                          <a:cs typeface="Calibri" panose="020F0502020204030204"/>
                        </a:rPr>
                        <a:t>enutu</a:t>
                      </a:r>
                      <a:r>
                        <a:rPr sz="1400" b="1" dirty="0">
                          <a:latin typeface="Calibri" panose="020F0502020204030204"/>
                          <a:cs typeface="Calibri" panose="020F0502020204030204"/>
                        </a:rPr>
                        <a:t>p</a:t>
                      </a:r>
                      <a:endParaRPr sz="14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3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050" spc="-5" dirty="0">
                          <a:latin typeface="+mn-lt"/>
                          <a:cs typeface="Calibri" panose="020F0502020204030204"/>
                        </a:rPr>
                        <a:t>File PDF </a:t>
                      </a:r>
                      <a:r>
                        <a:rPr lang="en-US" sz="1050" spc="-5" dirty="0" err="1">
                          <a:latin typeface="Calibri" panose="020F0502020204030204"/>
                          <a:cs typeface="Calibri" panose="020F0502020204030204"/>
                        </a:rPr>
                        <a:t>s</a:t>
                      </a:r>
                      <a:r>
                        <a:rPr sz="1050" spc="-5" dirty="0" err="1">
                          <a:latin typeface="Calibri" panose="020F0502020204030204"/>
                          <a:cs typeface="Calibri" panose="020F0502020204030204"/>
                        </a:rPr>
                        <a:t>udah</a:t>
                      </a:r>
                      <a:r>
                        <a:rPr sz="1050" spc="-3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050" spc="-5" dirty="0">
                          <a:latin typeface="Calibri" panose="020F0502020204030204"/>
                          <a:cs typeface="Calibri" panose="020F0502020204030204"/>
                        </a:rPr>
                        <a:t>di-watermark</a:t>
                      </a:r>
                      <a:endParaRPr sz="1050" dirty="0">
                        <a:latin typeface="Calibri" panose="020F0502020204030204"/>
                        <a:cs typeface="Calibri" panose="020F0502020204030204"/>
                      </a:endParaRPr>
                    </a:p>
                    <a:p>
                      <a:pPr marL="90805" marR="2571115">
                        <a:lnSpc>
                          <a:spcPct val="100000"/>
                        </a:lnSpc>
                      </a:pPr>
                      <a:r>
                        <a:rPr sz="1050" spc="-5" dirty="0">
                          <a:latin typeface="Calibri" panose="020F0502020204030204"/>
                          <a:cs typeface="Calibri" panose="020F0502020204030204"/>
                        </a:rPr>
                        <a:t>Berisi </a:t>
                      </a:r>
                      <a:r>
                        <a:rPr sz="1050" dirty="0">
                          <a:latin typeface="Calibri" panose="020F0502020204030204"/>
                          <a:cs typeface="Calibri" panose="020F0502020204030204"/>
                        </a:rPr>
                        <a:t>: </a:t>
                      </a:r>
                      <a:r>
                        <a:rPr sz="1050" spc="-5" dirty="0">
                          <a:latin typeface="Calibri" panose="020F0502020204030204"/>
                          <a:cs typeface="Calibri" panose="020F0502020204030204"/>
                        </a:rPr>
                        <a:t>bab terakhir (penutup/kesimpulan) </a:t>
                      </a:r>
                      <a:r>
                        <a:rPr sz="1050" dirty="0">
                          <a:latin typeface="Calibri" panose="020F0502020204030204"/>
                          <a:cs typeface="Calibri" panose="020F0502020204030204"/>
                        </a:rPr>
                        <a:t>&amp; </a:t>
                      </a:r>
                      <a:r>
                        <a:rPr sz="1050" spc="-5" dirty="0">
                          <a:latin typeface="Calibri" panose="020F0502020204030204"/>
                          <a:cs typeface="Calibri" panose="020F0502020204030204"/>
                        </a:rPr>
                        <a:t>daftar pustaka </a:t>
                      </a:r>
                      <a:r>
                        <a:rPr sz="105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050" spc="-5" dirty="0">
                          <a:latin typeface="Calibri" panose="020F0502020204030204"/>
                          <a:cs typeface="Calibri" panose="020F0502020204030204"/>
                        </a:rPr>
                        <a:t>Nama</a:t>
                      </a:r>
                      <a:r>
                        <a:rPr sz="105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050" spc="-5" dirty="0">
                          <a:latin typeface="Calibri" panose="020F0502020204030204"/>
                          <a:cs typeface="Calibri" panose="020F0502020204030204"/>
                        </a:rPr>
                        <a:t>file</a:t>
                      </a:r>
                      <a:r>
                        <a:rPr sz="1050" dirty="0">
                          <a:latin typeface="Calibri" panose="020F0502020204030204"/>
                          <a:cs typeface="Calibri" panose="020F0502020204030204"/>
                        </a:rPr>
                        <a:t> :</a:t>
                      </a:r>
                      <a:r>
                        <a:rPr sz="1050" spc="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050" b="1" spc="-5" dirty="0">
                          <a:latin typeface="Calibri" panose="020F0502020204030204"/>
                          <a:cs typeface="Calibri" panose="020F0502020204030204"/>
                        </a:rPr>
                        <a:t>NAMA_TAHUN</a:t>
                      </a:r>
                      <a:r>
                        <a:rPr sz="1050" b="1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050" b="1" spc="-5" dirty="0">
                          <a:latin typeface="Calibri" panose="020F0502020204030204"/>
                          <a:cs typeface="Calibri" panose="020F0502020204030204"/>
                        </a:rPr>
                        <a:t>LULUS_BAB</a:t>
                      </a:r>
                      <a:r>
                        <a:rPr sz="1050" b="1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050" b="1" spc="-5" dirty="0">
                          <a:latin typeface="Calibri" panose="020F0502020204030204"/>
                          <a:cs typeface="Calibri" panose="020F0502020204030204"/>
                        </a:rPr>
                        <a:t>IV/V/VI</a:t>
                      </a:r>
                      <a:r>
                        <a:rPr sz="1050" b="1" spc="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050" spc="-5" dirty="0">
                          <a:latin typeface="Calibri" panose="020F0502020204030204"/>
                          <a:cs typeface="Calibri" panose="020F0502020204030204"/>
                        </a:rPr>
                        <a:t>(menyesuaikan)</a:t>
                      </a:r>
                      <a:endParaRPr sz="1050" dirty="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1051559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400" b="1" spc="-10" dirty="0">
                          <a:latin typeface="Calibri" panose="020F0502020204030204"/>
                          <a:cs typeface="Calibri" panose="020F0502020204030204"/>
                        </a:rPr>
                        <a:t>Karya</a:t>
                      </a:r>
                      <a:endParaRPr sz="14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255206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050" spc="-5" dirty="0">
                          <a:latin typeface="Calibri" panose="020F0502020204030204"/>
                          <a:cs typeface="Calibri" panose="020F0502020204030204"/>
                        </a:rPr>
                        <a:t>Berisi</a:t>
                      </a:r>
                      <a:r>
                        <a:rPr sz="1050" dirty="0">
                          <a:latin typeface="Calibri" panose="020F0502020204030204"/>
                          <a:cs typeface="Calibri" panose="020F0502020204030204"/>
                        </a:rPr>
                        <a:t> : </a:t>
                      </a:r>
                      <a:r>
                        <a:rPr sz="1050" spc="-5" dirty="0">
                          <a:latin typeface="Calibri" panose="020F0502020204030204"/>
                          <a:cs typeface="Calibri" panose="020F0502020204030204"/>
                        </a:rPr>
                        <a:t>hasil</a:t>
                      </a:r>
                      <a:r>
                        <a:rPr sz="1050" spc="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050" spc="-5" dirty="0" err="1">
                          <a:latin typeface="Calibri" panose="020F0502020204030204"/>
                          <a:cs typeface="Calibri" panose="020F0502020204030204"/>
                        </a:rPr>
                        <a:t>karya</a:t>
                      </a:r>
                      <a:r>
                        <a:rPr sz="105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050" spc="-5" dirty="0" err="1">
                          <a:latin typeface="Calibri" panose="020F0502020204030204"/>
                          <a:cs typeface="Calibri" panose="020F0502020204030204"/>
                        </a:rPr>
                        <a:t>penciptaan</a:t>
                      </a:r>
                      <a:r>
                        <a:rPr lang="en-ID" sz="1050" spc="-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lang="en-ID" sz="1050" spc="-5" dirty="0" err="1">
                          <a:latin typeface="Calibri" panose="020F0502020204030204"/>
                          <a:cs typeface="Calibri" panose="020F0502020204030204"/>
                        </a:rPr>
                        <a:t>berupa</a:t>
                      </a:r>
                      <a:r>
                        <a:rPr lang="en-ID" sz="1050" spc="-5" dirty="0">
                          <a:latin typeface="Calibri" panose="020F0502020204030204"/>
                          <a:cs typeface="Calibri" panose="020F0502020204030204"/>
                        </a:rPr>
                        <a:t> audio </a:t>
                      </a:r>
                      <a:r>
                        <a:rPr lang="en-ID" sz="1050" spc="-5" dirty="0" err="1">
                          <a:latin typeface="Calibri" panose="020F0502020204030204"/>
                          <a:cs typeface="Calibri" panose="020F0502020204030204"/>
                        </a:rPr>
                        <a:t>atau</a:t>
                      </a:r>
                      <a:r>
                        <a:rPr lang="en-ID" sz="1050" spc="-5" dirty="0">
                          <a:latin typeface="Calibri" panose="020F0502020204030204"/>
                          <a:cs typeface="Calibri" panose="020F0502020204030204"/>
                        </a:rPr>
                        <a:t> audio visual</a:t>
                      </a:r>
                    </a:p>
                    <a:p>
                      <a:pPr marL="90805" marR="255206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ID" sz="1050" spc="-22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050" spc="-5" dirty="0">
                          <a:latin typeface="Calibri" panose="020F0502020204030204"/>
                          <a:cs typeface="Calibri" panose="020F0502020204030204"/>
                        </a:rPr>
                        <a:t>Format</a:t>
                      </a:r>
                      <a:r>
                        <a:rPr sz="1050" spc="-1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050" dirty="0">
                          <a:latin typeface="Calibri" panose="020F0502020204030204"/>
                          <a:cs typeface="Calibri" panose="020F0502020204030204"/>
                        </a:rPr>
                        <a:t>:</a:t>
                      </a:r>
                      <a:r>
                        <a:rPr sz="1050" spc="-5" dirty="0">
                          <a:latin typeface="Calibri" panose="020F0502020204030204"/>
                          <a:cs typeface="Calibri" panose="020F0502020204030204"/>
                        </a:rPr>
                        <a:t> mpeg,</a:t>
                      </a:r>
                      <a:r>
                        <a:rPr sz="1050" spc="-1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050" spc="-5" dirty="0">
                          <a:latin typeface="Calibri" panose="020F0502020204030204"/>
                          <a:cs typeface="Calibri" panose="020F0502020204030204"/>
                        </a:rPr>
                        <a:t>mp3,</a:t>
                      </a:r>
                      <a:r>
                        <a:rPr sz="1050" spc="-1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050" spc="-5" dirty="0">
                          <a:latin typeface="Calibri" panose="020F0502020204030204"/>
                          <a:cs typeface="Calibri" panose="020F0502020204030204"/>
                        </a:rPr>
                        <a:t>mp4,</a:t>
                      </a:r>
                      <a:r>
                        <a:rPr sz="1050" spc="-1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050" spc="-5" dirty="0">
                          <a:latin typeface="Calibri" panose="020F0502020204030204"/>
                          <a:cs typeface="Calibri" panose="020F0502020204030204"/>
                        </a:rPr>
                        <a:t>dll</a:t>
                      </a:r>
                      <a:endParaRPr sz="1050" dirty="0">
                        <a:latin typeface="Calibri" panose="020F0502020204030204"/>
                        <a:cs typeface="Calibri" panose="020F0502020204030204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sz="1050" spc="-5" dirty="0">
                          <a:latin typeface="Calibri" panose="020F0502020204030204"/>
                          <a:cs typeface="Calibri" panose="020F0502020204030204"/>
                        </a:rPr>
                        <a:t>Nama</a:t>
                      </a:r>
                      <a:r>
                        <a:rPr sz="1050" spc="-1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050" spc="-5" dirty="0">
                          <a:latin typeface="Calibri" panose="020F0502020204030204"/>
                          <a:cs typeface="Calibri" panose="020F0502020204030204"/>
                        </a:rPr>
                        <a:t>file</a:t>
                      </a:r>
                      <a:r>
                        <a:rPr sz="1050" spc="-1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050" dirty="0">
                          <a:latin typeface="Calibri" panose="020F0502020204030204"/>
                          <a:cs typeface="Calibri" panose="020F0502020204030204"/>
                        </a:rPr>
                        <a:t>:</a:t>
                      </a:r>
                      <a:r>
                        <a:rPr sz="1050" spc="229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050" b="1" spc="-5" dirty="0">
                          <a:latin typeface="Calibri" panose="020F0502020204030204"/>
                          <a:cs typeface="Calibri" panose="020F0502020204030204"/>
                        </a:rPr>
                        <a:t>NAMA_TAHUN LULUS_KARYA</a:t>
                      </a:r>
                      <a:endParaRPr sz="1050" b="1" dirty="0">
                        <a:latin typeface="Calibri" panose="020F0502020204030204"/>
                        <a:cs typeface="Calibri" panose="020F0502020204030204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sz="1050" spc="-5" dirty="0">
                          <a:latin typeface="Calibri" panose="020F0502020204030204"/>
                          <a:cs typeface="Calibri" panose="020F0502020204030204"/>
                        </a:rPr>
                        <a:t>Jika</a:t>
                      </a:r>
                      <a:r>
                        <a:rPr sz="1050" spc="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050" spc="-5" dirty="0">
                          <a:latin typeface="Calibri" panose="020F0502020204030204"/>
                          <a:cs typeface="Calibri" panose="020F0502020204030204"/>
                        </a:rPr>
                        <a:t>file</a:t>
                      </a:r>
                      <a:r>
                        <a:rPr sz="105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050" spc="-5" dirty="0">
                          <a:latin typeface="Calibri" panose="020F0502020204030204"/>
                          <a:cs typeface="Calibri" panose="020F0502020204030204"/>
                        </a:rPr>
                        <a:t>berukuran</a:t>
                      </a:r>
                      <a:r>
                        <a:rPr sz="105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050" spc="-5" dirty="0">
                          <a:latin typeface="Calibri" panose="020F0502020204030204"/>
                          <a:cs typeface="Calibri" panose="020F0502020204030204"/>
                        </a:rPr>
                        <a:t>besar</a:t>
                      </a:r>
                      <a:r>
                        <a:rPr sz="1050" spc="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050" spc="-5" dirty="0">
                          <a:latin typeface="Calibri" panose="020F0502020204030204"/>
                          <a:cs typeface="Calibri" panose="020F0502020204030204"/>
                        </a:rPr>
                        <a:t>dan</a:t>
                      </a:r>
                      <a:r>
                        <a:rPr sz="105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050" spc="-5" dirty="0">
                          <a:latin typeface="Calibri" panose="020F0502020204030204"/>
                          <a:cs typeface="Calibri" panose="020F0502020204030204"/>
                        </a:rPr>
                        <a:t>durasi</a:t>
                      </a:r>
                      <a:r>
                        <a:rPr sz="1050" spc="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050" spc="-5" dirty="0">
                          <a:latin typeface="Calibri" panose="020F0502020204030204"/>
                          <a:cs typeface="Calibri" panose="020F0502020204030204"/>
                        </a:rPr>
                        <a:t>lama</a:t>
                      </a:r>
                      <a:r>
                        <a:rPr sz="1050" spc="1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050" spc="-5" dirty="0">
                          <a:latin typeface="Calibri" panose="020F0502020204030204"/>
                          <a:cs typeface="Calibri" panose="020F0502020204030204"/>
                        </a:rPr>
                        <a:t>(lebih</a:t>
                      </a:r>
                      <a:r>
                        <a:rPr sz="105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050" spc="-5" dirty="0" err="1">
                          <a:latin typeface="Calibri" panose="020F0502020204030204"/>
                          <a:cs typeface="Calibri" panose="020F0502020204030204"/>
                        </a:rPr>
                        <a:t>dari</a:t>
                      </a:r>
                      <a:r>
                        <a:rPr sz="1050" spc="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050" spc="-5" dirty="0" smtClean="0">
                          <a:latin typeface="Calibri" panose="020F0502020204030204"/>
                          <a:cs typeface="Calibri" panose="020F0502020204030204"/>
                        </a:rPr>
                        <a:t>50</a:t>
                      </a:r>
                      <a:r>
                        <a:rPr lang="en-US" sz="1050" spc="-5" dirty="0" smtClean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050" spc="-5" dirty="0" smtClean="0">
                          <a:latin typeface="Calibri" panose="020F0502020204030204"/>
                          <a:cs typeface="Calibri" panose="020F0502020204030204"/>
                        </a:rPr>
                        <a:t>MB</a:t>
                      </a:r>
                      <a:r>
                        <a:rPr sz="1050" spc="-5" dirty="0">
                          <a:latin typeface="Calibri" panose="020F0502020204030204"/>
                          <a:cs typeface="Calibri" panose="020F0502020204030204"/>
                        </a:rPr>
                        <a:t>)</a:t>
                      </a:r>
                      <a:r>
                        <a:rPr sz="1050" spc="1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050" spc="-5" dirty="0">
                          <a:latin typeface="Calibri" panose="020F0502020204030204"/>
                          <a:cs typeface="Calibri" panose="020F0502020204030204"/>
                        </a:rPr>
                        <a:t>dapat</a:t>
                      </a:r>
                      <a:r>
                        <a:rPr sz="105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050" spc="-5" dirty="0">
                          <a:latin typeface="Calibri" panose="020F0502020204030204"/>
                          <a:cs typeface="Calibri" panose="020F0502020204030204"/>
                        </a:rPr>
                        <a:t>mengunggah</a:t>
                      </a:r>
                      <a:r>
                        <a:rPr sz="105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050" spc="-5" dirty="0">
                          <a:latin typeface="Calibri" panose="020F0502020204030204"/>
                          <a:cs typeface="Calibri" panose="020F0502020204030204"/>
                        </a:rPr>
                        <a:t>edisi</a:t>
                      </a:r>
                      <a:r>
                        <a:rPr sz="1050" spc="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050" spc="-5" dirty="0">
                          <a:latin typeface="Calibri" panose="020F0502020204030204"/>
                          <a:cs typeface="Calibri" panose="020F0502020204030204"/>
                        </a:rPr>
                        <a:t>ringkasnya</a:t>
                      </a:r>
                      <a:r>
                        <a:rPr sz="1050" spc="1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050" spc="-5" dirty="0">
                          <a:latin typeface="Calibri" panose="020F0502020204030204"/>
                          <a:cs typeface="Calibri" panose="020F0502020204030204"/>
                        </a:rPr>
                        <a:t>(trailer)</a:t>
                      </a:r>
                      <a:r>
                        <a:rPr lang="en-US" sz="1050" spc="-5" dirty="0">
                          <a:latin typeface="Calibri" panose="020F0502020204030204"/>
                          <a:cs typeface="Calibri" panose="020F0502020204030204"/>
                        </a:rPr>
                        <a:t>, </a:t>
                      </a:r>
                      <a:endParaRPr sz="1050" dirty="0">
                        <a:latin typeface="Calibri" panose="020F0502020204030204"/>
                        <a:cs typeface="Calibri" panose="020F0502020204030204"/>
                      </a:endParaRPr>
                    </a:p>
                    <a:p>
                      <a:pPr marL="90805" marR="135890">
                        <a:lnSpc>
                          <a:spcPct val="100000"/>
                        </a:lnSpc>
                      </a:pPr>
                      <a:r>
                        <a:rPr lang="en-US" sz="1050" spc="-5" dirty="0" err="1">
                          <a:latin typeface="Calibri" panose="020F0502020204030204"/>
                          <a:cs typeface="Calibri" panose="020F0502020204030204"/>
                        </a:rPr>
                        <a:t>untuk</a:t>
                      </a:r>
                      <a:r>
                        <a:rPr lang="en-US" sz="1050" spc="-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050" spc="-5" dirty="0" err="1">
                          <a:latin typeface="Calibri" panose="020F0502020204030204"/>
                          <a:cs typeface="Calibri" panose="020F0502020204030204"/>
                        </a:rPr>
                        <a:t>versi</a:t>
                      </a:r>
                      <a:r>
                        <a:rPr sz="1050" spc="1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050" spc="-5" dirty="0">
                          <a:latin typeface="Calibri" panose="020F0502020204030204"/>
                          <a:cs typeface="Calibri" panose="020F0502020204030204"/>
                        </a:rPr>
                        <a:t>video</a:t>
                      </a:r>
                      <a:r>
                        <a:rPr sz="1050" spc="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050" spc="-5" dirty="0">
                          <a:latin typeface="Calibri" panose="020F0502020204030204"/>
                          <a:cs typeface="Calibri" panose="020F0502020204030204"/>
                        </a:rPr>
                        <a:t>full</a:t>
                      </a:r>
                      <a:r>
                        <a:rPr sz="1050" spc="1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050" spc="-5" dirty="0" err="1">
                          <a:latin typeface="Calibri" panose="020F0502020204030204"/>
                          <a:cs typeface="Calibri" panose="020F0502020204030204"/>
                        </a:rPr>
                        <a:t>diuploa</a:t>
                      </a:r>
                      <a:r>
                        <a:rPr sz="1050" spc="-22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050" dirty="0">
                          <a:latin typeface="Calibri" panose="020F0502020204030204"/>
                          <a:cs typeface="Calibri" panose="020F0502020204030204"/>
                        </a:rPr>
                        <a:t>d</a:t>
                      </a:r>
                      <a:r>
                        <a:rPr sz="1050" spc="-1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050" spc="-5" dirty="0">
                          <a:latin typeface="Calibri" panose="020F0502020204030204"/>
                          <a:cs typeface="Calibri" panose="020F0502020204030204"/>
                        </a:rPr>
                        <a:t>di </a:t>
                      </a:r>
                      <a:r>
                        <a:rPr sz="1050" spc="-5" dirty="0" err="1">
                          <a:latin typeface="Calibri" panose="020F0502020204030204"/>
                          <a:cs typeface="Calibri" panose="020F0502020204030204"/>
                        </a:rPr>
                        <a:t>youtube</a:t>
                      </a:r>
                      <a:r>
                        <a:rPr lang="en-US" sz="1050" spc="-5" dirty="0">
                          <a:latin typeface="Calibri" panose="020F0502020204030204"/>
                          <a:cs typeface="Calibri" panose="020F0502020204030204"/>
                        </a:rPr>
                        <a:t> dan </a:t>
                      </a:r>
                      <a:r>
                        <a:rPr lang="en-ID" sz="1050" spc="-5" dirty="0" err="1">
                          <a:latin typeface="+mn-lt"/>
                          <a:cs typeface="Calibri" panose="020F0502020204030204"/>
                        </a:rPr>
                        <a:t>mencantumkan</a:t>
                      </a:r>
                      <a:r>
                        <a:rPr lang="en-ID" sz="1050" spc="5" dirty="0">
                          <a:latin typeface="+mn-lt"/>
                          <a:cs typeface="Calibri" panose="020F0502020204030204"/>
                        </a:rPr>
                        <a:t> </a:t>
                      </a:r>
                      <a:r>
                        <a:rPr lang="en-ID" sz="1050" spc="-5" dirty="0">
                          <a:latin typeface="+mn-lt"/>
                          <a:cs typeface="Calibri" panose="020F0502020204030204"/>
                        </a:rPr>
                        <a:t>link</a:t>
                      </a:r>
                      <a:r>
                        <a:rPr lang="en-ID" sz="1050" dirty="0">
                          <a:latin typeface="+mn-lt"/>
                          <a:cs typeface="Calibri" panose="020F0502020204030204"/>
                        </a:rPr>
                        <a:t> </a:t>
                      </a:r>
                      <a:r>
                        <a:rPr lang="en-ID" sz="1050" spc="-5" dirty="0" err="1">
                          <a:latin typeface="+mn-lt"/>
                          <a:cs typeface="Calibri" panose="020F0502020204030204"/>
                        </a:rPr>
                        <a:t>youtube</a:t>
                      </a:r>
                      <a:r>
                        <a:rPr lang="en-ID" sz="1050" spc="5" dirty="0">
                          <a:latin typeface="+mn-lt"/>
                          <a:cs typeface="Calibri" panose="020F0502020204030204"/>
                        </a:rPr>
                        <a:t> </a:t>
                      </a:r>
                      <a:r>
                        <a:rPr lang="en-ID" sz="1050" dirty="0">
                          <a:latin typeface="+mn-lt"/>
                          <a:cs typeface="Calibri" panose="020F0502020204030204"/>
                        </a:rPr>
                        <a:t> di </a:t>
                      </a:r>
                      <a:r>
                        <a:rPr lang="en-ID" sz="1050" dirty="0" err="1">
                          <a:latin typeface="+mn-lt"/>
                          <a:cs typeface="Calibri" panose="020F0502020204030204"/>
                        </a:rPr>
                        <a:t>kolom</a:t>
                      </a:r>
                      <a:r>
                        <a:rPr lang="en-ID" sz="1050" dirty="0">
                          <a:latin typeface="+mn-lt"/>
                          <a:cs typeface="Calibri" panose="020F0502020204030204"/>
                        </a:rPr>
                        <a:t> </a:t>
                      </a:r>
                      <a:r>
                        <a:rPr lang="en-ID" sz="1050" b="1" dirty="0">
                          <a:latin typeface="+mn-lt"/>
                          <a:cs typeface="Calibri" panose="020F0502020204030204"/>
                        </a:rPr>
                        <a:t>official URL</a:t>
                      </a:r>
                      <a:endParaRPr sz="1050" b="1" dirty="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3873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916647">
                <a:tc>
                  <a:txBody>
                    <a:bodyPr/>
                    <a:lstStyle/>
                    <a:p>
                      <a:pPr marL="90805" marR="13462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400" b="1" spc="-5" dirty="0">
                          <a:latin typeface="Calibri" panose="020F0502020204030204"/>
                          <a:cs typeface="Calibri" panose="020F0502020204030204"/>
                        </a:rPr>
                        <a:t>Lembar </a:t>
                      </a:r>
                      <a:r>
                        <a:rPr sz="1400" b="1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400" b="1" spc="-30" dirty="0">
                          <a:latin typeface="Calibri" panose="020F0502020204030204"/>
                          <a:cs typeface="Calibri" panose="020F0502020204030204"/>
                        </a:rPr>
                        <a:t>P</a:t>
                      </a:r>
                      <a:r>
                        <a:rPr sz="1400" b="1" spc="-5" dirty="0">
                          <a:latin typeface="Calibri" panose="020F0502020204030204"/>
                          <a:cs typeface="Calibri" panose="020F0502020204030204"/>
                        </a:rPr>
                        <a:t>e</a:t>
                      </a:r>
                      <a:r>
                        <a:rPr sz="1400" b="1" spc="-20" dirty="0">
                          <a:latin typeface="Calibri" panose="020F0502020204030204"/>
                          <a:cs typeface="Calibri" panose="020F0502020204030204"/>
                        </a:rPr>
                        <a:t>r</a:t>
                      </a:r>
                      <a:r>
                        <a:rPr sz="1400" b="1" spc="-5" dirty="0">
                          <a:latin typeface="Calibri" panose="020F0502020204030204"/>
                          <a:cs typeface="Calibri" panose="020F0502020204030204"/>
                        </a:rPr>
                        <a:t>s</a:t>
                      </a:r>
                      <a:r>
                        <a:rPr sz="1400" b="1" spc="-15" dirty="0">
                          <a:latin typeface="Calibri" panose="020F0502020204030204"/>
                          <a:cs typeface="Calibri" panose="020F0502020204030204"/>
                        </a:rPr>
                        <a:t>e</a:t>
                      </a:r>
                      <a:r>
                        <a:rPr sz="1400" b="1" spc="-5" dirty="0">
                          <a:latin typeface="Calibri" panose="020F0502020204030204"/>
                          <a:cs typeface="Calibri" panose="020F0502020204030204"/>
                        </a:rPr>
                        <a:t>tu</a:t>
                      </a:r>
                      <a:r>
                        <a:rPr sz="1400" b="1" dirty="0">
                          <a:latin typeface="Calibri" panose="020F0502020204030204"/>
                          <a:cs typeface="Calibri" panose="020F0502020204030204"/>
                        </a:rPr>
                        <a:t>j</a:t>
                      </a:r>
                      <a:r>
                        <a:rPr sz="1400" b="1" spc="-5" dirty="0">
                          <a:latin typeface="Calibri" panose="020F0502020204030204"/>
                          <a:cs typeface="Calibri" panose="020F0502020204030204"/>
                        </a:rPr>
                        <a:t>ua</a:t>
                      </a:r>
                      <a:r>
                        <a:rPr sz="1400" b="1" dirty="0">
                          <a:latin typeface="Calibri" panose="020F0502020204030204"/>
                          <a:cs typeface="Calibri" panose="020F0502020204030204"/>
                        </a:rPr>
                        <a:t>n  </a:t>
                      </a:r>
                      <a:r>
                        <a:rPr sz="1400" b="1" spc="-5" dirty="0">
                          <a:latin typeface="Calibri" panose="020F0502020204030204"/>
                          <a:cs typeface="Calibri" panose="020F0502020204030204"/>
                        </a:rPr>
                        <a:t>Publikasi</a:t>
                      </a:r>
                      <a:endParaRPr sz="14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90805" marR="27305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050" spc="-5" dirty="0">
                          <a:latin typeface="+mn-lt"/>
                          <a:cs typeface="Calibri" panose="020F0502020204030204"/>
                        </a:rPr>
                        <a:t>File PDF</a:t>
                      </a:r>
                      <a:endParaRPr lang="en-US" sz="1050" spc="-5" dirty="0">
                        <a:latin typeface="Calibri" panose="020F0502020204030204"/>
                        <a:cs typeface="Calibri" panose="020F0502020204030204"/>
                      </a:endParaRPr>
                    </a:p>
                    <a:p>
                      <a:pPr marL="90805" marR="27305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050" spc="-5" dirty="0" err="1">
                          <a:latin typeface="Calibri" panose="020F0502020204030204"/>
                          <a:cs typeface="Calibri" panose="020F0502020204030204"/>
                        </a:rPr>
                        <a:t>Berisi</a:t>
                      </a:r>
                      <a:r>
                        <a:rPr sz="1050" spc="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050" dirty="0">
                          <a:latin typeface="Calibri" panose="020F0502020204030204"/>
                          <a:cs typeface="Calibri" panose="020F0502020204030204"/>
                        </a:rPr>
                        <a:t>:</a:t>
                      </a:r>
                      <a:r>
                        <a:rPr sz="1050" spc="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050" spc="-5" dirty="0">
                          <a:latin typeface="Calibri" panose="020F0502020204030204"/>
                          <a:cs typeface="Calibri" panose="020F0502020204030204"/>
                        </a:rPr>
                        <a:t>hasil</a:t>
                      </a:r>
                      <a:r>
                        <a:rPr sz="1050" spc="1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050" spc="-5" dirty="0">
                          <a:latin typeface="Calibri" panose="020F0502020204030204"/>
                          <a:cs typeface="Calibri" panose="020F0502020204030204"/>
                        </a:rPr>
                        <a:t>download</a:t>
                      </a:r>
                      <a:r>
                        <a:rPr sz="105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050" spc="-5" dirty="0">
                          <a:latin typeface="Calibri" panose="020F0502020204030204"/>
                          <a:cs typeface="Calibri" panose="020F0502020204030204"/>
                        </a:rPr>
                        <a:t>lembar</a:t>
                      </a:r>
                      <a:r>
                        <a:rPr sz="105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050" spc="-5" dirty="0">
                          <a:latin typeface="Calibri" panose="020F0502020204030204"/>
                          <a:cs typeface="Calibri" panose="020F0502020204030204"/>
                        </a:rPr>
                        <a:t>persetujuan</a:t>
                      </a:r>
                      <a:r>
                        <a:rPr sz="1050" spc="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050" spc="-5" dirty="0">
                          <a:latin typeface="Calibri" panose="020F0502020204030204"/>
                          <a:cs typeface="Calibri" panose="020F0502020204030204"/>
                        </a:rPr>
                        <a:t>publikasi</a:t>
                      </a:r>
                      <a:r>
                        <a:rPr sz="1050" spc="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050" spc="-5" dirty="0">
                          <a:latin typeface="Calibri" panose="020F0502020204030204"/>
                          <a:cs typeface="Calibri" panose="020F0502020204030204"/>
                        </a:rPr>
                        <a:t>yang</a:t>
                      </a:r>
                      <a:r>
                        <a:rPr sz="1050" spc="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050" spc="-5" dirty="0">
                          <a:latin typeface="Calibri" panose="020F0502020204030204"/>
                          <a:cs typeface="Calibri" panose="020F0502020204030204"/>
                        </a:rPr>
                        <a:t>sudah</a:t>
                      </a:r>
                      <a:r>
                        <a:rPr sz="1050" spc="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050" spc="-5" dirty="0">
                          <a:latin typeface="Calibri" panose="020F0502020204030204"/>
                          <a:cs typeface="Calibri" panose="020F0502020204030204"/>
                        </a:rPr>
                        <a:t>diisi</a:t>
                      </a:r>
                      <a:r>
                        <a:rPr sz="1050" spc="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050" spc="-5" dirty="0">
                          <a:latin typeface="Calibri" panose="020F0502020204030204"/>
                          <a:cs typeface="Calibri" panose="020F0502020204030204"/>
                        </a:rPr>
                        <a:t>lengkap,</a:t>
                      </a:r>
                      <a:r>
                        <a:rPr sz="1050" spc="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050" spc="-5" dirty="0">
                          <a:latin typeface="Calibri" panose="020F0502020204030204"/>
                          <a:cs typeface="Calibri" panose="020F0502020204030204"/>
                        </a:rPr>
                        <a:t>ditandatangani,</a:t>
                      </a:r>
                      <a:r>
                        <a:rPr sz="105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050" spc="-5" dirty="0">
                          <a:latin typeface="Calibri" panose="020F0502020204030204"/>
                          <a:cs typeface="Calibri" panose="020F0502020204030204"/>
                        </a:rPr>
                        <a:t>dan</a:t>
                      </a:r>
                      <a:r>
                        <a:rPr sz="105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050" spc="-5" dirty="0">
                          <a:latin typeface="Calibri" panose="020F0502020204030204"/>
                          <a:cs typeface="Calibri" panose="020F0502020204030204"/>
                        </a:rPr>
                        <a:t>di-scan </a:t>
                      </a:r>
                      <a:r>
                        <a:rPr sz="105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050" spc="-5" dirty="0">
                          <a:latin typeface="Calibri" panose="020F0502020204030204"/>
                          <a:cs typeface="Calibri" panose="020F0502020204030204"/>
                        </a:rPr>
                        <a:t>Dapat</a:t>
                      </a:r>
                      <a:r>
                        <a:rPr sz="1050" spc="-1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050" spc="-5" dirty="0">
                          <a:latin typeface="Calibri" panose="020F0502020204030204"/>
                          <a:cs typeface="Calibri" panose="020F0502020204030204"/>
                        </a:rPr>
                        <a:t>didownload</a:t>
                      </a:r>
                      <a:r>
                        <a:rPr sz="1050" spc="-1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050" spc="-5" dirty="0">
                          <a:latin typeface="Calibri" panose="020F0502020204030204"/>
                          <a:cs typeface="Calibri" panose="020F0502020204030204"/>
                        </a:rPr>
                        <a:t>melalui: </a:t>
                      </a:r>
                      <a:r>
                        <a:rPr sz="1050" b="1" spc="-5" dirty="0">
                          <a:solidFill>
                            <a:schemeClr val="tx1"/>
                          </a:solidFill>
                          <a:latin typeface="Calibri" panose="020F0502020204030204"/>
                          <a:cs typeface="Calibri" panose="020F0502020204030204"/>
                        </a:rPr>
                        <a:t>https://lib.isi.ac.id/persetujuan-publikasi</a:t>
                      </a:r>
                      <a:r>
                        <a:rPr lang="en-US" sz="1050" b="1" spc="-5" dirty="0">
                          <a:solidFill>
                            <a:schemeClr val="tx1"/>
                          </a:solidFill>
                          <a:latin typeface="Calibri" panose="020F0502020204030204"/>
                          <a:cs typeface="Calibri" panose="020F0502020204030204"/>
                        </a:rPr>
                        <a:t>/</a:t>
                      </a:r>
                      <a:endParaRPr sz="1050" b="1" dirty="0">
                        <a:solidFill>
                          <a:schemeClr val="tx1"/>
                        </a:solidFill>
                        <a:latin typeface="Calibri" panose="020F0502020204030204"/>
                        <a:cs typeface="Calibri" panose="020F0502020204030204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sz="1050" spc="-5" dirty="0">
                          <a:latin typeface="Calibri" panose="020F0502020204030204"/>
                          <a:cs typeface="Calibri" panose="020F0502020204030204"/>
                        </a:rPr>
                        <a:t>Nama</a:t>
                      </a:r>
                      <a:r>
                        <a:rPr sz="105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050" spc="-5" dirty="0">
                          <a:latin typeface="Calibri" panose="020F0502020204030204"/>
                          <a:cs typeface="Calibri" panose="020F0502020204030204"/>
                        </a:rPr>
                        <a:t>file</a:t>
                      </a:r>
                      <a:r>
                        <a:rPr sz="1050" dirty="0">
                          <a:latin typeface="Calibri" panose="020F0502020204030204"/>
                          <a:cs typeface="Calibri" panose="020F0502020204030204"/>
                        </a:rPr>
                        <a:t> :</a:t>
                      </a:r>
                      <a:r>
                        <a:rPr sz="1050" spc="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050" b="1" spc="-5" dirty="0">
                          <a:latin typeface="Calibri" panose="020F0502020204030204"/>
                          <a:cs typeface="Calibri" panose="020F0502020204030204"/>
                        </a:rPr>
                        <a:t>NAMA_TAHUN</a:t>
                      </a:r>
                      <a:r>
                        <a:rPr sz="1050" b="1" spc="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050" b="1" spc="-5" dirty="0">
                          <a:latin typeface="Calibri" panose="020F0502020204030204"/>
                          <a:cs typeface="Calibri" panose="020F0502020204030204"/>
                        </a:rPr>
                        <a:t>LULUS_PERNYATAAN</a:t>
                      </a:r>
                      <a:r>
                        <a:rPr sz="1050" b="1" spc="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050" b="1" spc="-5" dirty="0">
                          <a:latin typeface="Calibri" panose="020F0502020204030204"/>
                          <a:cs typeface="Calibri" panose="020F0502020204030204"/>
                        </a:rPr>
                        <a:t>PERSETUJUAN</a:t>
                      </a:r>
                      <a:r>
                        <a:rPr sz="1050" b="1" spc="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050" b="1" spc="-5" dirty="0">
                          <a:latin typeface="Calibri" panose="020F0502020204030204"/>
                          <a:cs typeface="Calibri" panose="020F0502020204030204"/>
                        </a:rPr>
                        <a:t>PUBLIKASI</a:t>
                      </a:r>
                      <a:endParaRPr sz="1050" b="1" dirty="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7619" y="140627"/>
            <a:ext cx="1396365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Detail </a:t>
            </a:r>
            <a:r>
              <a:rPr sz="240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naskah </a:t>
            </a:r>
            <a:r>
              <a:rPr sz="240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yang </a:t>
            </a:r>
            <a:r>
              <a:rPr sz="240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diungg</a:t>
            </a:r>
            <a:r>
              <a:rPr sz="240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ah</a:t>
            </a:r>
            <a:endParaRPr sz="240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xfrm>
            <a:off x="395605" y="1131570"/>
            <a:ext cx="8307705" cy="35285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037455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GAMBARAN</a:t>
            </a:r>
            <a:r>
              <a:rPr spc="-35" dirty="0"/>
              <a:t> </a:t>
            </a:r>
            <a:r>
              <a:rPr spc="-5" dirty="0"/>
              <a:t>(ALUR)</a:t>
            </a:r>
            <a:r>
              <a:rPr spc="-30" dirty="0"/>
              <a:t> </a:t>
            </a:r>
            <a:r>
              <a:rPr spc="-5" dirty="0"/>
              <a:t>PROSES</a:t>
            </a:r>
          </a:p>
          <a:p>
            <a:pPr marL="5024755">
              <a:lnSpc>
                <a:spcPct val="100000"/>
              </a:lnSpc>
              <a:spcBef>
                <a:spcPts val="20"/>
              </a:spcBef>
            </a:pPr>
            <a:endParaRPr sz="1650" dirty="0"/>
          </a:p>
          <a:p>
            <a:pPr marL="5380355" indent="-342900">
              <a:buFontTx/>
              <a:buAutoNum type="arabicPeriod"/>
              <a:tabLst>
                <a:tab pos="5380355" algn="l"/>
                <a:tab pos="5380990" algn="l"/>
              </a:tabLst>
            </a:pPr>
            <a:r>
              <a:rPr lang="en-US" spc="-5" dirty="0" err="1" smtClean="0"/>
              <a:t>Registrasi</a:t>
            </a:r>
            <a:r>
              <a:rPr lang="en-US" spc="-30" dirty="0" smtClean="0"/>
              <a:t> </a:t>
            </a:r>
            <a:r>
              <a:rPr lang="en-US" spc="-5" dirty="0" err="1" smtClean="0"/>
              <a:t>Akun</a:t>
            </a:r>
            <a:endParaRPr lang="en-US" spc="-5" dirty="0" smtClean="0"/>
          </a:p>
          <a:p>
            <a:pPr marL="5380355" indent="-342900">
              <a:lnSpc>
                <a:spcPct val="100000"/>
              </a:lnSpc>
              <a:buAutoNum type="arabicPeriod"/>
              <a:tabLst>
                <a:tab pos="5380355" algn="l"/>
                <a:tab pos="5380990" algn="l"/>
              </a:tabLst>
            </a:pPr>
            <a:r>
              <a:rPr spc="-10" dirty="0" smtClean="0"/>
              <a:t>Watermark</a:t>
            </a:r>
            <a:r>
              <a:rPr spc="-40" dirty="0" smtClean="0"/>
              <a:t> </a:t>
            </a:r>
            <a:r>
              <a:rPr spc="-15" dirty="0" err="1"/>
              <a:t>Tugas</a:t>
            </a:r>
            <a:r>
              <a:rPr spc="-35" dirty="0"/>
              <a:t> </a:t>
            </a:r>
            <a:r>
              <a:rPr spc="-5" dirty="0" err="1" smtClean="0"/>
              <a:t>Akhir</a:t>
            </a:r>
            <a:endParaRPr spc="-5" dirty="0"/>
          </a:p>
          <a:p>
            <a:pPr marL="5380355" indent="-342900">
              <a:lnSpc>
                <a:spcPct val="100000"/>
              </a:lnSpc>
              <a:buAutoNum type="arabicPeriod"/>
              <a:tabLst>
                <a:tab pos="5380355" algn="l"/>
                <a:tab pos="5380990" algn="l"/>
              </a:tabLst>
            </a:pPr>
            <a:r>
              <a:rPr spc="-5" dirty="0" err="1" smtClean="0"/>
              <a:t>Unggah</a:t>
            </a:r>
            <a:r>
              <a:rPr spc="-5" dirty="0" smtClean="0"/>
              <a:t> </a:t>
            </a:r>
            <a:r>
              <a:rPr spc="-5" dirty="0"/>
              <a:t>File</a:t>
            </a:r>
            <a:r>
              <a:rPr spc="-30" dirty="0"/>
              <a:t> </a:t>
            </a:r>
            <a:r>
              <a:rPr spc="-65" dirty="0"/>
              <a:t>T</a:t>
            </a:r>
            <a:r>
              <a:rPr spc="-5" dirty="0"/>
              <a:t>ugas</a:t>
            </a:r>
            <a:r>
              <a:rPr spc="-90" dirty="0"/>
              <a:t> </a:t>
            </a:r>
            <a:r>
              <a:rPr spc="-5" dirty="0"/>
              <a:t>Akhir</a:t>
            </a:r>
          </a:p>
          <a:p>
            <a:pPr marL="5380355" indent="-342900">
              <a:buFontTx/>
              <a:buAutoNum type="arabicPeriod"/>
              <a:tabLst>
                <a:tab pos="5380355" algn="l"/>
                <a:tab pos="5380990" algn="l"/>
              </a:tabLst>
            </a:pPr>
            <a:r>
              <a:rPr spc="-5" dirty="0"/>
              <a:t>Unggah Lembar </a:t>
            </a:r>
            <a:r>
              <a:rPr spc="-5" dirty="0" err="1"/>
              <a:t>Persetujuan</a:t>
            </a:r>
            <a:r>
              <a:rPr spc="-5" dirty="0"/>
              <a:t> </a:t>
            </a:r>
            <a:r>
              <a:rPr spc="-5" dirty="0" err="1"/>
              <a:t>Publikasi</a:t>
            </a:r>
            <a:r>
              <a:rPr lang="en-US" spc="-5" dirty="0"/>
              <a:t> </a:t>
            </a:r>
            <a:r>
              <a:rPr lang="en-US" spc="-5" dirty="0" err="1"/>
              <a:t>hasil</a:t>
            </a:r>
            <a:r>
              <a:rPr lang="en-US" spc="-5" dirty="0"/>
              <a:t> download di </a:t>
            </a:r>
            <a:r>
              <a:rPr lang="en-ID" sz="1600" spc="-5" dirty="0">
                <a:latin typeface="Calibri" panose="020F0502020204030204"/>
                <a:cs typeface="Calibri" panose="020F0502020204030204"/>
              </a:rPr>
              <a:t>https://lib.isi.ac.id/persetujuan-publikasi/</a:t>
            </a:r>
            <a:endParaRPr lang="en-ID" sz="1600" dirty="0">
              <a:latin typeface="Calibri" panose="020F0502020204030204"/>
              <a:cs typeface="Calibri" panose="020F0502020204030204"/>
            </a:endParaRPr>
          </a:p>
          <a:p>
            <a:pPr marL="5241290" marR="604520">
              <a:lnSpc>
                <a:spcPct val="100000"/>
              </a:lnSpc>
              <a:spcBef>
                <a:spcPts val="5"/>
              </a:spcBef>
            </a:pPr>
            <a:endParaRPr lang="en-US" sz="1400" spc="-5" dirty="0"/>
          </a:p>
          <a:p>
            <a:pPr marL="5241290" marR="604520">
              <a:lnSpc>
                <a:spcPct val="100000"/>
              </a:lnSpc>
              <a:spcBef>
                <a:spcPts val="5"/>
              </a:spcBef>
            </a:pPr>
            <a:r>
              <a:rPr sz="1400" spc="-5" dirty="0" err="1"/>
              <a:t>Sebagai</a:t>
            </a:r>
            <a:r>
              <a:rPr sz="1400" spc="-5" dirty="0"/>
              <a:t> gambaran, masing-masing </a:t>
            </a:r>
            <a:r>
              <a:rPr sz="1400" dirty="0"/>
              <a:t> </a:t>
            </a:r>
            <a:r>
              <a:rPr sz="1400" spc="-5" dirty="0"/>
              <a:t>proses akan dijelaskan secara singkat </a:t>
            </a:r>
            <a:r>
              <a:rPr sz="1400" spc="-375" dirty="0"/>
              <a:t> </a:t>
            </a:r>
            <a:r>
              <a:rPr sz="1400" spc="-5" dirty="0"/>
              <a:t>satu per satu,</a:t>
            </a:r>
            <a:r>
              <a:rPr sz="1400" dirty="0"/>
              <a:t> </a:t>
            </a:r>
            <a:r>
              <a:rPr sz="1400" spc="-5" dirty="0"/>
              <a:t>setelah itu kita akan </a:t>
            </a:r>
            <a:r>
              <a:rPr sz="1400" dirty="0"/>
              <a:t> </a:t>
            </a:r>
            <a:r>
              <a:rPr sz="1400" spc="-5" dirty="0"/>
              <a:t>praktek</a:t>
            </a:r>
            <a:r>
              <a:rPr sz="1400" spc="-10" dirty="0"/>
              <a:t> </a:t>
            </a:r>
            <a:r>
              <a:rPr sz="1400" spc="-5" dirty="0"/>
              <a:t>unggah mandiri.</a:t>
            </a:r>
            <a:endParaRPr sz="1400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9628" y="145300"/>
            <a:ext cx="3413125" cy="6343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>
                <a:solidFill>
                  <a:srgbClr val="000000"/>
                </a:solidFill>
              </a:rPr>
              <a:t>Unggah</a:t>
            </a:r>
            <a:r>
              <a:rPr sz="4000" spc="-80" dirty="0">
                <a:solidFill>
                  <a:srgbClr val="000000"/>
                </a:solidFill>
              </a:rPr>
              <a:t> </a:t>
            </a:r>
            <a:r>
              <a:rPr sz="4000" spc="-5" dirty="0">
                <a:solidFill>
                  <a:srgbClr val="000000"/>
                </a:solidFill>
              </a:rPr>
              <a:t>Mandiri</a:t>
            </a:r>
            <a:endParaRPr sz="4000" dirty="0"/>
          </a:p>
        </p:txBody>
      </p:sp>
      <p:grpSp>
        <p:nvGrpSpPr>
          <p:cNvPr id="4" name="object 4"/>
          <p:cNvGrpSpPr/>
          <p:nvPr/>
        </p:nvGrpSpPr>
        <p:grpSpPr>
          <a:xfrm>
            <a:off x="329565" y="2427605"/>
            <a:ext cx="4255770" cy="1143000"/>
            <a:chOff x="254939" y="886904"/>
            <a:chExt cx="5728970" cy="1632585"/>
          </a:xfrm>
        </p:grpSpPr>
        <p:sp>
          <p:nvSpPr>
            <p:cNvPr id="5" name="object 5"/>
            <p:cNvSpPr/>
            <p:nvPr/>
          </p:nvSpPr>
          <p:spPr>
            <a:xfrm>
              <a:off x="4649624" y="1222882"/>
              <a:ext cx="1330325" cy="1035685"/>
            </a:xfrm>
            <a:custGeom>
              <a:avLst/>
              <a:gdLst/>
              <a:ahLst/>
              <a:cxnLst/>
              <a:rect l="l" t="t" r="r" b="b"/>
              <a:pathLst>
                <a:path w="1330325" h="1035685">
                  <a:moveTo>
                    <a:pt x="558442" y="1035430"/>
                  </a:moveTo>
                  <a:lnTo>
                    <a:pt x="511345" y="1032487"/>
                  </a:lnTo>
                  <a:lnTo>
                    <a:pt x="460184" y="1022028"/>
                  </a:lnTo>
                  <a:lnTo>
                    <a:pt x="408253" y="1006203"/>
                  </a:lnTo>
                  <a:lnTo>
                    <a:pt x="358847" y="987162"/>
                  </a:lnTo>
                  <a:lnTo>
                    <a:pt x="315258" y="967054"/>
                  </a:lnTo>
                  <a:lnTo>
                    <a:pt x="280782" y="948029"/>
                  </a:lnTo>
                  <a:lnTo>
                    <a:pt x="221709" y="907667"/>
                  </a:lnTo>
                  <a:lnTo>
                    <a:pt x="181336" y="876491"/>
                  </a:lnTo>
                  <a:lnTo>
                    <a:pt x="138221" y="839469"/>
                  </a:lnTo>
                  <a:lnTo>
                    <a:pt x="95726" y="797714"/>
                  </a:lnTo>
                  <a:lnTo>
                    <a:pt x="57214" y="752337"/>
                  </a:lnTo>
                  <a:lnTo>
                    <a:pt x="26047" y="704450"/>
                  </a:lnTo>
                  <a:lnTo>
                    <a:pt x="5585" y="655167"/>
                  </a:lnTo>
                  <a:lnTo>
                    <a:pt x="0" y="621269"/>
                  </a:lnTo>
                  <a:lnTo>
                    <a:pt x="4942" y="586781"/>
                  </a:lnTo>
                  <a:lnTo>
                    <a:pt x="30998" y="518871"/>
                  </a:lnTo>
                  <a:lnTo>
                    <a:pt x="87443" y="445607"/>
                  </a:lnTo>
                  <a:lnTo>
                    <a:pt x="129982" y="399741"/>
                  </a:lnTo>
                  <a:lnTo>
                    <a:pt x="170308" y="358656"/>
                  </a:lnTo>
                  <a:lnTo>
                    <a:pt x="199603" y="330555"/>
                  </a:lnTo>
                  <a:lnTo>
                    <a:pt x="265931" y="275629"/>
                  </a:lnTo>
                  <a:lnTo>
                    <a:pt x="387322" y="180479"/>
                  </a:lnTo>
                  <a:lnTo>
                    <a:pt x="425497" y="152571"/>
                  </a:lnTo>
                  <a:lnTo>
                    <a:pt x="470115" y="122985"/>
                  </a:lnTo>
                  <a:lnTo>
                    <a:pt x="516304" y="93928"/>
                  </a:lnTo>
                  <a:lnTo>
                    <a:pt x="593913" y="46227"/>
                  </a:lnTo>
                  <a:lnTo>
                    <a:pt x="629017" y="29545"/>
                  </a:lnTo>
                  <a:lnTo>
                    <a:pt x="673618" y="16139"/>
                  </a:lnTo>
                  <a:lnTo>
                    <a:pt x="723703" y="6451"/>
                  </a:lnTo>
                  <a:lnTo>
                    <a:pt x="775257" y="924"/>
                  </a:lnTo>
                  <a:lnTo>
                    <a:pt x="824265" y="0"/>
                  </a:lnTo>
                  <a:lnTo>
                    <a:pt x="866606" y="3085"/>
                  </a:lnTo>
                  <a:lnTo>
                    <a:pt x="914715" y="9846"/>
                  </a:lnTo>
                  <a:lnTo>
                    <a:pt x="966685" y="20296"/>
                  </a:lnTo>
                  <a:lnTo>
                    <a:pt x="1020606" y="34450"/>
                  </a:lnTo>
                  <a:lnTo>
                    <a:pt x="1074569" y="52321"/>
                  </a:lnTo>
                  <a:lnTo>
                    <a:pt x="1126666" y="73925"/>
                  </a:lnTo>
                  <a:lnTo>
                    <a:pt x="1174987" y="99274"/>
                  </a:lnTo>
                  <a:lnTo>
                    <a:pt x="1217623" y="128384"/>
                  </a:lnTo>
                  <a:lnTo>
                    <a:pt x="1278519" y="194784"/>
                  </a:lnTo>
                  <a:lnTo>
                    <a:pt x="1311073" y="243157"/>
                  </a:lnTo>
                  <a:lnTo>
                    <a:pt x="1328405" y="288416"/>
                  </a:lnTo>
                  <a:lnTo>
                    <a:pt x="1329767" y="322320"/>
                  </a:lnTo>
                  <a:lnTo>
                    <a:pt x="1326649" y="353174"/>
                  </a:lnTo>
                  <a:lnTo>
                    <a:pt x="1314852" y="400026"/>
                  </a:lnTo>
                  <a:lnTo>
                    <a:pt x="1299544" y="438569"/>
                  </a:lnTo>
                  <a:lnTo>
                    <a:pt x="1275311" y="486912"/>
                  </a:lnTo>
                  <a:lnTo>
                    <a:pt x="1243200" y="532053"/>
                  </a:lnTo>
                  <a:lnTo>
                    <a:pt x="1204448" y="571308"/>
                  </a:lnTo>
                  <a:lnTo>
                    <a:pt x="1161410" y="609190"/>
                  </a:lnTo>
                  <a:lnTo>
                    <a:pt x="1117131" y="643739"/>
                  </a:lnTo>
                  <a:lnTo>
                    <a:pt x="1074659" y="672998"/>
                  </a:lnTo>
                  <a:lnTo>
                    <a:pt x="1001078" y="716278"/>
                  </a:lnTo>
                  <a:lnTo>
                    <a:pt x="962643" y="743718"/>
                  </a:lnTo>
                  <a:lnTo>
                    <a:pt x="923419" y="775529"/>
                  </a:lnTo>
                  <a:lnTo>
                    <a:pt x="885085" y="809913"/>
                  </a:lnTo>
                  <a:lnTo>
                    <a:pt x="849323" y="845070"/>
                  </a:lnTo>
                  <a:lnTo>
                    <a:pt x="812776" y="882756"/>
                  </a:lnTo>
                  <a:lnTo>
                    <a:pt x="783352" y="912179"/>
                  </a:lnTo>
                  <a:lnTo>
                    <a:pt x="754157" y="938955"/>
                  </a:lnTo>
                  <a:lnTo>
                    <a:pt x="718297" y="968705"/>
                  </a:lnTo>
                  <a:lnTo>
                    <a:pt x="682005" y="997329"/>
                  </a:lnTo>
                  <a:lnTo>
                    <a:pt x="611714" y="1029937"/>
                  </a:lnTo>
                  <a:lnTo>
                    <a:pt x="558442" y="103543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649597" y="1435734"/>
              <a:ext cx="960119" cy="742315"/>
            </a:xfrm>
            <a:custGeom>
              <a:avLst/>
              <a:gdLst/>
              <a:ahLst/>
              <a:cxnLst/>
              <a:rect l="l" t="t" r="r" b="b"/>
              <a:pathLst>
                <a:path w="960120" h="742314">
                  <a:moveTo>
                    <a:pt x="673442" y="26847"/>
                  </a:moveTo>
                  <a:lnTo>
                    <a:pt x="633806" y="21285"/>
                  </a:lnTo>
                  <a:lnTo>
                    <a:pt x="564857" y="42672"/>
                  </a:lnTo>
                  <a:lnTo>
                    <a:pt x="535724" y="62953"/>
                  </a:lnTo>
                  <a:lnTo>
                    <a:pt x="534225" y="60667"/>
                  </a:lnTo>
                  <a:lnTo>
                    <a:pt x="506971" y="44297"/>
                  </a:lnTo>
                  <a:lnTo>
                    <a:pt x="454583" y="26771"/>
                  </a:lnTo>
                  <a:lnTo>
                    <a:pt x="395084" y="11036"/>
                  </a:lnTo>
                  <a:lnTo>
                    <a:pt x="346519" y="0"/>
                  </a:lnTo>
                  <a:lnTo>
                    <a:pt x="264185" y="64528"/>
                  </a:lnTo>
                  <a:lnTo>
                    <a:pt x="227520" y="94119"/>
                  </a:lnTo>
                  <a:lnTo>
                    <a:pt x="170307" y="146050"/>
                  </a:lnTo>
                  <a:lnTo>
                    <a:pt x="129984" y="187134"/>
                  </a:lnTo>
                  <a:lnTo>
                    <a:pt x="87439" y="233006"/>
                  </a:lnTo>
                  <a:lnTo>
                    <a:pt x="51511" y="275450"/>
                  </a:lnTo>
                  <a:lnTo>
                    <a:pt x="16573" y="339801"/>
                  </a:lnTo>
                  <a:lnTo>
                    <a:pt x="0" y="408660"/>
                  </a:lnTo>
                  <a:lnTo>
                    <a:pt x="5588" y="442556"/>
                  </a:lnTo>
                  <a:lnTo>
                    <a:pt x="24041" y="476453"/>
                  </a:lnTo>
                  <a:lnTo>
                    <a:pt x="51714" y="509714"/>
                  </a:lnTo>
                  <a:lnTo>
                    <a:pt x="83464" y="539838"/>
                  </a:lnTo>
                  <a:lnTo>
                    <a:pt x="114109" y="564337"/>
                  </a:lnTo>
                  <a:lnTo>
                    <a:pt x="158559" y="594347"/>
                  </a:lnTo>
                  <a:lnTo>
                    <a:pt x="210515" y="625348"/>
                  </a:lnTo>
                  <a:lnTo>
                    <a:pt x="231076" y="574827"/>
                  </a:lnTo>
                  <a:lnTo>
                    <a:pt x="263486" y="513524"/>
                  </a:lnTo>
                  <a:lnTo>
                    <a:pt x="296087" y="458825"/>
                  </a:lnTo>
                  <a:lnTo>
                    <a:pt x="329958" y="414832"/>
                  </a:lnTo>
                  <a:lnTo>
                    <a:pt x="355600" y="391185"/>
                  </a:lnTo>
                  <a:lnTo>
                    <a:pt x="418045" y="327393"/>
                  </a:lnTo>
                  <a:lnTo>
                    <a:pt x="471385" y="271780"/>
                  </a:lnTo>
                  <a:lnTo>
                    <a:pt x="518769" y="220586"/>
                  </a:lnTo>
                  <a:lnTo>
                    <a:pt x="544664" y="188963"/>
                  </a:lnTo>
                  <a:lnTo>
                    <a:pt x="569125" y="155206"/>
                  </a:lnTo>
                  <a:lnTo>
                    <a:pt x="608812" y="105359"/>
                  </a:lnTo>
                  <a:lnTo>
                    <a:pt x="648614" y="56794"/>
                  </a:lnTo>
                  <a:lnTo>
                    <a:pt x="673442" y="26847"/>
                  </a:lnTo>
                  <a:close/>
                </a:path>
                <a:path w="960120" h="742314">
                  <a:moveTo>
                    <a:pt x="959967" y="345008"/>
                  </a:moveTo>
                  <a:lnTo>
                    <a:pt x="921702" y="298005"/>
                  </a:lnTo>
                  <a:lnTo>
                    <a:pt x="890790" y="268236"/>
                  </a:lnTo>
                  <a:lnTo>
                    <a:pt x="851750" y="235915"/>
                  </a:lnTo>
                  <a:lnTo>
                    <a:pt x="804418" y="202234"/>
                  </a:lnTo>
                  <a:lnTo>
                    <a:pt x="748588" y="168414"/>
                  </a:lnTo>
                  <a:lnTo>
                    <a:pt x="684098" y="135648"/>
                  </a:lnTo>
                  <a:lnTo>
                    <a:pt x="681786" y="134493"/>
                  </a:lnTo>
                  <a:lnTo>
                    <a:pt x="691692" y="115455"/>
                  </a:lnTo>
                  <a:lnTo>
                    <a:pt x="699147" y="97040"/>
                  </a:lnTo>
                  <a:lnTo>
                    <a:pt x="703681" y="75933"/>
                  </a:lnTo>
                  <a:lnTo>
                    <a:pt x="701636" y="54787"/>
                  </a:lnTo>
                  <a:lnTo>
                    <a:pt x="698119" y="46863"/>
                  </a:lnTo>
                  <a:lnTo>
                    <a:pt x="693013" y="39814"/>
                  </a:lnTo>
                  <a:lnTo>
                    <a:pt x="686333" y="33667"/>
                  </a:lnTo>
                  <a:lnTo>
                    <a:pt x="678129" y="28448"/>
                  </a:lnTo>
                  <a:lnTo>
                    <a:pt x="654888" y="56400"/>
                  </a:lnTo>
                  <a:lnTo>
                    <a:pt x="614641" y="105435"/>
                  </a:lnTo>
                  <a:lnTo>
                    <a:pt x="573811" y="156667"/>
                  </a:lnTo>
                  <a:lnTo>
                    <a:pt x="548805" y="191236"/>
                  </a:lnTo>
                  <a:lnTo>
                    <a:pt x="523214" y="222719"/>
                  </a:lnTo>
                  <a:lnTo>
                    <a:pt x="476631" y="273164"/>
                  </a:lnTo>
                  <a:lnTo>
                    <a:pt x="423849" y="328206"/>
                  </a:lnTo>
                  <a:lnTo>
                    <a:pt x="358914" y="394601"/>
                  </a:lnTo>
                  <a:lnTo>
                    <a:pt x="345681" y="406387"/>
                  </a:lnTo>
                  <a:lnTo>
                    <a:pt x="333400" y="417995"/>
                  </a:lnTo>
                  <a:lnTo>
                    <a:pt x="299885" y="461568"/>
                  </a:lnTo>
                  <a:lnTo>
                    <a:pt x="267487" y="515962"/>
                  </a:lnTo>
                  <a:lnTo>
                    <a:pt x="235305" y="576884"/>
                  </a:lnTo>
                  <a:lnTo>
                    <a:pt x="214960" y="626935"/>
                  </a:lnTo>
                  <a:lnTo>
                    <a:pt x="212610" y="626249"/>
                  </a:lnTo>
                  <a:lnTo>
                    <a:pt x="253695" y="648982"/>
                  </a:lnTo>
                  <a:lnTo>
                    <a:pt x="292938" y="669518"/>
                  </a:lnTo>
                  <a:lnTo>
                    <a:pt x="327787" y="686600"/>
                  </a:lnTo>
                  <a:lnTo>
                    <a:pt x="403606" y="716661"/>
                  </a:lnTo>
                  <a:lnTo>
                    <a:pt x="459867" y="732421"/>
                  </a:lnTo>
                  <a:lnTo>
                    <a:pt x="517753" y="741743"/>
                  </a:lnTo>
                  <a:lnTo>
                    <a:pt x="570598" y="740054"/>
                  </a:lnTo>
                  <a:lnTo>
                    <a:pt x="628878" y="715467"/>
                  </a:lnTo>
                  <a:lnTo>
                    <a:pt x="663803" y="693356"/>
                  </a:lnTo>
                  <a:lnTo>
                    <a:pt x="699706" y="666838"/>
                  </a:lnTo>
                  <a:lnTo>
                    <a:pt x="738428" y="631685"/>
                  </a:lnTo>
                  <a:lnTo>
                    <a:pt x="774865" y="591096"/>
                  </a:lnTo>
                  <a:lnTo>
                    <a:pt x="809015" y="547331"/>
                  </a:lnTo>
                  <a:lnTo>
                    <a:pt x="840841" y="502678"/>
                  </a:lnTo>
                  <a:lnTo>
                    <a:pt x="897585" y="419798"/>
                  </a:lnTo>
                  <a:lnTo>
                    <a:pt x="922477" y="386105"/>
                  </a:lnTo>
                  <a:lnTo>
                    <a:pt x="930630" y="376161"/>
                  </a:lnTo>
                  <a:lnTo>
                    <a:pt x="939647" y="365963"/>
                  </a:lnTo>
                  <a:lnTo>
                    <a:pt x="949452" y="355574"/>
                  </a:lnTo>
                  <a:lnTo>
                    <a:pt x="959967" y="345008"/>
                  </a:lnTo>
                  <a:close/>
                </a:path>
              </a:pathLst>
            </a:custGeom>
            <a:solidFill>
              <a:srgbClr val="F1DC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962321" y="1531416"/>
              <a:ext cx="327025" cy="351790"/>
            </a:xfrm>
            <a:custGeom>
              <a:avLst/>
              <a:gdLst/>
              <a:ahLst/>
              <a:cxnLst/>
              <a:rect l="l" t="t" r="r" b="b"/>
              <a:pathLst>
                <a:path w="327025" h="351789">
                  <a:moveTo>
                    <a:pt x="303999" y="0"/>
                  </a:moveTo>
                  <a:lnTo>
                    <a:pt x="238645" y="14643"/>
                  </a:lnTo>
                  <a:lnTo>
                    <a:pt x="196456" y="40513"/>
                  </a:lnTo>
                  <a:lnTo>
                    <a:pt x="151218" y="76962"/>
                  </a:lnTo>
                  <a:lnTo>
                    <a:pt x="105384" y="122643"/>
                  </a:lnTo>
                  <a:lnTo>
                    <a:pt x="63627" y="173469"/>
                  </a:lnTo>
                  <a:lnTo>
                    <a:pt x="31381" y="222770"/>
                  </a:lnTo>
                  <a:lnTo>
                    <a:pt x="9779" y="267804"/>
                  </a:lnTo>
                  <a:lnTo>
                    <a:pt x="0" y="305790"/>
                  </a:lnTo>
                  <a:lnTo>
                    <a:pt x="3200" y="333997"/>
                  </a:lnTo>
                  <a:lnTo>
                    <a:pt x="17246" y="319049"/>
                  </a:lnTo>
                  <a:lnTo>
                    <a:pt x="29603" y="307251"/>
                  </a:lnTo>
                  <a:lnTo>
                    <a:pt x="105321" y="231711"/>
                  </a:lnTo>
                  <a:lnTo>
                    <a:pt x="158661" y="176098"/>
                  </a:lnTo>
                  <a:lnTo>
                    <a:pt x="206044" y="124904"/>
                  </a:lnTo>
                  <a:lnTo>
                    <a:pt x="231940" y="93281"/>
                  </a:lnTo>
                  <a:lnTo>
                    <a:pt x="242443" y="77901"/>
                  </a:lnTo>
                  <a:lnTo>
                    <a:pt x="259626" y="55321"/>
                  </a:lnTo>
                  <a:lnTo>
                    <a:pt x="280974" y="28397"/>
                  </a:lnTo>
                  <a:lnTo>
                    <a:pt x="303999" y="0"/>
                  </a:lnTo>
                  <a:close/>
                </a:path>
                <a:path w="327025" h="351789">
                  <a:moveTo>
                    <a:pt x="326923" y="31546"/>
                  </a:moveTo>
                  <a:lnTo>
                    <a:pt x="316458" y="6362"/>
                  </a:lnTo>
                  <a:lnTo>
                    <a:pt x="314236" y="4241"/>
                  </a:lnTo>
                  <a:lnTo>
                    <a:pt x="311708" y="2819"/>
                  </a:lnTo>
                  <a:lnTo>
                    <a:pt x="308914" y="1625"/>
                  </a:lnTo>
                  <a:lnTo>
                    <a:pt x="285661" y="30264"/>
                  </a:lnTo>
                  <a:lnTo>
                    <a:pt x="264045" y="57480"/>
                  </a:lnTo>
                  <a:lnTo>
                    <a:pt x="246646" y="80314"/>
                  </a:lnTo>
                  <a:lnTo>
                    <a:pt x="236054" y="95796"/>
                  </a:lnTo>
                  <a:lnTo>
                    <a:pt x="210464" y="127266"/>
                  </a:lnTo>
                  <a:lnTo>
                    <a:pt x="163893" y="177711"/>
                  </a:lnTo>
                  <a:lnTo>
                    <a:pt x="111112" y="232752"/>
                  </a:lnTo>
                  <a:lnTo>
                    <a:pt x="46177" y="299148"/>
                  </a:lnTo>
                  <a:lnTo>
                    <a:pt x="32931" y="310934"/>
                  </a:lnTo>
                  <a:lnTo>
                    <a:pt x="20650" y="322541"/>
                  </a:lnTo>
                  <a:lnTo>
                    <a:pt x="7340" y="336283"/>
                  </a:lnTo>
                  <a:lnTo>
                    <a:pt x="5702" y="338556"/>
                  </a:lnTo>
                  <a:lnTo>
                    <a:pt x="8280" y="342138"/>
                  </a:lnTo>
                  <a:lnTo>
                    <a:pt x="10096" y="343509"/>
                  </a:lnTo>
                  <a:lnTo>
                    <a:pt x="36195" y="351523"/>
                  </a:lnTo>
                  <a:lnTo>
                    <a:pt x="73825" y="342023"/>
                  </a:lnTo>
                  <a:lnTo>
                    <a:pt x="119507" y="316915"/>
                  </a:lnTo>
                  <a:lnTo>
                    <a:pt x="169773" y="278091"/>
                  </a:lnTo>
                  <a:lnTo>
                    <a:pt x="221145" y="227457"/>
                  </a:lnTo>
                  <a:lnTo>
                    <a:pt x="266598" y="171475"/>
                  </a:lnTo>
                  <a:lnTo>
                    <a:pt x="300431" y="117741"/>
                  </a:lnTo>
                  <a:lnTo>
                    <a:pt x="321068" y="69888"/>
                  </a:lnTo>
                  <a:lnTo>
                    <a:pt x="326923" y="31546"/>
                  </a:lnTo>
                  <a:close/>
                </a:path>
              </a:pathLst>
            </a:custGeom>
            <a:solidFill>
              <a:srgbClr val="E6B8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001056" y="1222882"/>
              <a:ext cx="982980" cy="554990"/>
            </a:xfrm>
            <a:custGeom>
              <a:avLst/>
              <a:gdLst/>
              <a:ahLst/>
              <a:cxnLst/>
              <a:rect l="l" t="t" r="r" b="b"/>
              <a:pathLst>
                <a:path w="982979" h="554989">
                  <a:moveTo>
                    <a:pt x="612152" y="554558"/>
                  </a:moveTo>
                  <a:lnTo>
                    <a:pt x="573407" y="507257"/>
                  </a:lnTo>
                  <a:lnTo>
                    <a:pt x="542459" y="477465"/>
                  </a:lnTo>
                  <a:lnTo>
                    <a:pt x="503551" y="445175"/>
                  </a:lnTo>
                  <a:lnTo>
                    <a:pt x="456501" y="411583"/>
                  </a:lnTo>
                  <a:lnTo>
                    <a:pt x="401128" y="377889"/>
                  </a:lnTo>
                  <a:lnTo>
                    <a:pt x="337248" y="345287"/>
                  </a:lnTo>
                  <a:lnTo>
                    <a:pt x="337299" y="344804"/>
                  </a:lnTo>
                  <a:lnTo>
                    <a:pt x="344985" y="330233"/>
                  </a:lnTo>
                  <a:lnTo>
                    <a:pt x="352748" y="311003"/>
                  </a:lnTo>
                  <a:lnTo>
                    <a:pt x="357378" y="288840"/>
                  </a:lnTo>
                  <a:lnTo>
                    <a:pt x="355104" y="266382"/>
                  </a:lnTo>
                  <a:lnTo>
                    <a:pt x="327329" y="236296"/>
                  </a:lnTo>
                  <a:lnTo>
                    <a:pt x="285842" y="229204"/>
                  </a:lnTo>
                  <a:lnTo>
                    <a:pt x="247689" y="235127"/>
                  </a:lnTo>
                  <a:lnTo>
                    <a:pt x="213806" y="249728"/>
                  </a:lnTo>
                  <a:lnTo>
                    <a:pt x="185356" y="268681"/>
                  </a:lnTo>
                  <a:lnTo>
                    <a:pt x="151615" y="250261"/>
                  </a:lnTo>
                  <a:lnTo>
                    <a:pt x="95583" y="232165"/>
                  </a:lnTo>
                  <a:lnTo>
                    <a:pt x="38098" y="217331"/>
                  </a:lnTo>
                  <a:lnTo>
                    <a:pt x="0" y="208699"/>
                  </a:lnTo>
                  <a:lnTo>
                    <a:pt x="35890" y="180479"/>
                  </a:lnTo>
                  <a:lnTo>
                    <a:pt x="74065" y="152571"/>
                  </a:lnTo>
                  <a:lnTo>
                    <a:pt x="118684" y="122985"/>
                  </a:lnTo>
                  <a:lnTo>
                    <a:pt x="164875" y="93928"/>
                  </a:lnTo>
                  <a:lnTo>
                    <a:pt x="242493" y="46227"/>
                  </a:lnTo>
                  <a:lnTo>
                    <a:pt x="277591" y="29545"/>
                  </a:lnTo>
                  <a:lnTo>
                    <a:pt x="322189" y="16139"/>
                  </a:lnTo>
                  <a:lnTo>
                    <a:pt x="372271" y="6451"/>
                  </a:lnTo>
                  <a:lnTo>
                    <a:pt x="423825" y="924"/>
                  </a:lnTo>
                  <a:lnTo>
                    <a:pt x="472833" y="0"/>
                  </a:lnTo>
                  <a:lnTo>
                    <a:pt x="515173" y="3085"/>
                  </a:lnTo>
                  <a:lnTo>
                    <a:pt x="563283" y="9846"/>
                  </a:lnTo>
                  <a:lnTo>
                    <a:pt x="615253" y="20296"/>
                  </a:lnTo>
                  <a:lnTo>
                    <a:pt x="669174" y="34450"/>
                  </a:lnTo>
                  <a:lnTo>
                    <a:pt x="723137" y="52321"/>
                  </a:lnTo>
                  <a:lnTo>
                    <a:pt x="775233" y="73925"/>
                  </a:lnTo>
                  <a:lnTo>
                    <a:pt x="823554" y="99274"/>
                  </a:lnTo>
                  <a:lnTo>
                    <a:pt x="866190" y="128384"/>
                  </a:lnTo>
                  <a:lnTo>
                    <a:pt x="927087" y="194784"/>
                  </a:lnTo>
                  <a:lnTo>
                    <a:pt x="959641" y="243157"/>
                  </a:lnTo>
                  <a:lnTo>
                    <a:pt x="976972" y="288416"/>
                  </a:lnTo>
                  <a:lnTo>
                    <a:pt x="982748" y="352135"/>
                  </a:lnTo>
                  <a:lnTo>
                    <a:pt x="968706" y="375518"/>
                  </a:lnTo>
                  <a:lnTo>
                    <a:pt x="931478" y="394127"/>
                  </a:lnTo>
                  <a:lnTo>
                    <a:pt x="862139" y="408622"/>
                  </a:lnTo>
                  <a:lnTo>
                    <a:pt x="821278" y="418634"/>
                  </a:lnTo>
                  <a:lnTo>
                    <a:pt x="777832" y="436647"/>
                  </a:lnTo>
                  <a:lnTo>
                    <a:pt x="733498" y="460954"/>
                  </a:lnTo>
                  <a:lnTo>
                    <a:pt x="689974" y="489846"/>
                  </a:lnTo>
                  <a:lnTo>
                    <a:pt x="648960" y="521617"/>
                  </a:lnTo>
                  <a:lnTo>
                    <a:pt x="612152" y="554558"/>
                  </a:lnTo>
                  <a:close/>
                </a:path>
              </a:pathLst>
            </a:custGeom>
            <a:solidFill>
              <a:srgbClr val="F1DC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860086" y="2060867"/>
              <a:ext cx="2540" cy="1270"/>
            </a:xfrm>
            <a:custGeom>
              <a:avLst/>
              <a:gdLst/>
              <a:ahLst/>
              <a:cxnLst/>
              <a:rect l="l" t="t" r="r" b="b"/>
              <a:pathLst>
                <a:path w="2539" h="1269">
                  <a:moveTo>
                    <a:pt x="2349" y="1143"/>
                  </a:moveTo>
                  <a:lnTo>
                    <a:pt x="0" y="457"/>
                  </a:lnTo>
                  <a:lnTo>
                    <a:pt x="25" y="215"/>
                  </a:lnTo>
                  <a:lnTo>
                    <a:pt x="279" y="0"/>
                  </a:lnTo>
                  <a:lnTo>
                    <a:pt x="977" y="304"/>
                  </a:lnTo>
                  <a:lnTo>
                    <a:pt x="1663" y="838"/>
                  </a:lnTo>
                  <a:lnTo>
                    <a:pt x="2349" y="1143"/>
                  </a:lnTo>
                  <a:close/>
                </a:path>
              </a:pathLst>
            </a:custGeom>
            <a:solidFill>
              <a:srgbClr val="EC1C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93729" y="1616021"/>
              <a:ext cx="218876" cy="22479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784045" y="1815521"/>
              <a:ext cx="3094990" cy="701675"/>
            </a:xfrm>
            <a:custGeom>
              <a:avLst/>
              <a:gdLst/>
              <a:ahLst/>
              <a:cxnLst/>
              <a:rect l="l" t="t" r="r" b="b"/>
              <a:pathLst>
                <a:path w="3094990" h="701675">
                  <a:moveTo>
                    <a:pt x="1197444" y="701440"/>
                  </a:moveTo>
                  <a:lnTo>
                    <a:pt x="1139845" y="678490"/>
                  </a:lnTo>
                  <a:lnTo>
                    <a:pt x="1114129" y="647502"/>
                  </a:lnTo>
                  <a:lnTo>
                    <a:pt x="1095715" y="607140"/>
                  </a:lnTo>
                  <a:lnTo>
                    <a:pt x="1082066" y="560134"/>
                  </a:lnTo>
                  <a:lnTo>
                    <a:pt x="1059755" y="460216"/>
                  </a:lnTo>
                  <a:lnTo>
                    <a:pt x="1046412" y="411100"/>
                  </a:lnTo>
                  <a:lnTo>
                    <a:pt x="1028642" y="364274"/>
                  </a:lnTo>
                  <a:lnTo>
                    <a:pt x="1004469" y="322148"/>
                  </a:lnTo>
                  <a:lnTo>
                    <a:pt x="971918" y="287128"/>
                  </a:lnTo>
                  <a:lnTo>
                    <a:pt x="934026" y="266285"/>
                  </a:lnTo>
                  <a:lnTo>
                    <a:pt x="867260" y="249443"/>
                  </a:lnTo>
                  <a:lnTo>
                    <a:pt x="820583" y="243777"/>
                  </a:lnTo>
                  <a:lnTo>
                    <a:pt x="763729" y="240618"/>
                  </a:lnTo>
                  <a:lnTo>
                    <a:pt x="695711" y="240468"/>
                  </a:lnTo>
                  <a:lnTo>
                    <a:pt x="615542" y="243828"/>
                  </a:lnTo>
                  <a:lnTo>
                    <a:pt x="522236" y="251200"/>
                  </a:lnTo>
                  <a:lnTo>
                    <a:pt x="461075" y="257568"/>
                  </a:lnTo>
                  <a:lnTo>
                    <a:pt x="400334" y="264879"/>
                  </a:lnTo>
                  <a:lnTo>
                    <a:pt x="340766" y="272878"/>
                  </a:lnTo>
                  <a:lnTo>
                    <a:pt x="283123" y="281309"/>
                  </a:lnTo>
                  <a:lnTo>
                    <a:pt x="228160" y="289914"/>
                  </a:lnTo>
                  <a:lnTo>
                    <a:pt x="176628" y="298439"/>
                  </a:lnTo>
                  <a:lnTo>
                    <a:pt x="129280" y="306626"/>
                  </a:lnTo>
                  <a:lnTo>
                    <a:pt x="11303" y="328276"/>
                  </a:lnTo>
                  <a:lnTo>
                    <a:pt x="3365" y="322536"/>
                  </a:lnTo>
                  <a:lnTo>
                    <a:pt x="81395" y="283523"/>
                  </a:lnTo>
                  <a:lnTo>
                    <a:pt x="123998" y="275898"/>
                  </a:lnTo>
                  <a:lnTo>
                    <a:pt x="171561" y="267681"/>
                  </a:lnTo>
                  <a:lnTo>
                    <a:pt x="223335" y="259126"/>
                  </a:lnTo>
                  <a:lnTo>
                    <a:pt x="278570" y="250485"/>
                  </a:lnTo>
                  <a:lnTo>
                    <a:pt x="336517" y="242009"/>
                  </a:lnTo>
                  <a:lnTo>
                    <a:pt x="396424" y="233952"/>
                  </a:lnTo>
                  <a:lnTo>
                    <a:pt x="457544" y="226564"/>
                  </a:lnTo>
                  <a:lnTo>
                    <a:pt x="519125" y="220098"/>
                  </a:lnTo>
                  <a:lnTo>
                    <a:pt x="592208" y="214037"/>
                  </a:lnTo>
                  <a:lnTo>
                    <a:pt x="659401" y="210258"/>
                  </a:lnTo>
                  <a:lnTo>
                    <a:pt x="720759" y="208767"/>
                  </a:lnTo>
                  <a:lnTo>
                    <a:pt x="776339" y="209568"/>
                  </a:lnTo>
                  <a:lnTo>
                    <a:pt x="826195" y="212667"/>
                  </a:lnTo>
                  <a:lnTo>
                    <a:pt x="870384" y="218068"/>
                  </a:lnTo>
                  <a:lnTo>
                    <a:pt x="908962" y="225776"/>
                  </a:lnTo>
                  <a:lnTo>
                    <a:pt x="969509" y="248135"/>
                  </a:lnTo>
                  <a:lnTo>
                    <a:pt x="1028353" y="301853"/>
                  </a:lnTo>
                  <a:lnTo>
                    <a:pt x="1055399" y="347741"/>
                  </a:lnTo>
                  <a:lnTo>
                    <a:pt x="1075011" y="398086"/>
                  </a:lnTo>
                  <a:lnTo>
                    <a:pt x="1089472" y="450520"/>
                  </a:lnTo>
                  <a:lnTo>
                    <a:pt x="1114097" y="560269"/>
                  </a:lnTo>
                  <a:lnTo>
                    <a:pt x="1129823" y="609631"/>
                  </a:lnTo>
                  <a:lnTo>
                    <a:pt x="1151845" y="646664"/>
                  </a:lnTo>
                  <a:lnTo>
                    <a:pt x="1183767" y="667277"/>
                  </a:lnTo>
                  <a:lnTo>
                    <a:pt x="1216318" y="670348"/>
                  </a:lnTo>
                  <a:lnTo>
                    <a:pt x="1252912" y="663112"/>
                  </a:lnTo>
                  <a:lnTo>
                    <a:pt x="1292687" y="647095"/>
                  </a:lnTo>
                  <a:lnTo>
                    <a:pt x="1334783" y="623823"/>
                  </a:lnTo>
                  <a:lnTo>
                    <a:pt x="1378338" y="594821"/>
                  </a:lnTo>
                  <a:lnTo>
                    <a:pt x="1422493" y="561615"/>
                  </a:lnTo>
                  <a:lnTo>
                    <a:pt x="1466387" y="525731"/>
                  </a:lnTo>
                  <a:lnTo>
                    <a:pt x="1509159" y="488694"/>
                  </a:lnTo>
                  <a:lnTo>
                    <a:pt x="1549948" y="452030"/>
                  </a:lnTo>
                  <a:lnTo>
                    <a:pt x="1615351" y="391989"/>
                  </a:lnTo>
                  <a:lnTo>
                    <a:pt x="1640789" y="368910"/>
                  </a:lnTo>
                  <a:lnTo>
                    <a:pt x="1664160" y="348317"/>
                  </a:lnTo>
                  <a:lnTo>
                    <a:pt x="1701317" y="317434"/>
                  </a:lnTo>
                  <a:lnTo>
                    <a:pt x="1718440" y="302780"/>
                  </a:lnTo>
                  <a:lnTo>
                    <a:pt x="1790041" y="239688"/>
                  </a:lnTo>
                  <a:lnTo>
                    <a:pt x="1825887" y="208648"/>
                  </a:lnTo>
                  <a:lnTo>
                    <a:pt x="1863955" y="176911"/>
                  </a:lnTo>
                  <a:lnTo>
                    <a:pt x="1904000" y="145330"/>
                  </a:lnTo>
                  <a:lnTo>
                    <a:pt x="1945776" y="114752"/>
                  </a:lnTo>
                  <a:lnTo>
                    <a:pt x="1989035" y="86030"/>
                  </a:lnTo>
                  <a:lnTo>
                    <a:pt x="2033533" y="60013"/>
                  </a:lnTo>
                  <a:lnTo>
                    <a:pt x="2079023" y="37551"/>
                  </a:lnTo>
                  <a:lnTo>
                    <a:pt x="2125260" y="19495"/>
                  </a:lnTo>
                  <a:lnTo>
                    <a:pt x="2171996" y="6694"/>
                  </a:lnTo>
                  <a:lnTo>
                    <a:pt x="2218986" y="0"/>
                  </a:lnTo>
                  <a:lnTo>
                    <a:pt x="2265984" y="261"/>
                  </a:lnTo>
                  <a:lnTo>
                    <a:pt x="2326933" y="13157"/>
                  </a:lnTo>
                  <a:lnTo>
                    <a:pt x="2372561" y="37313"/>
                  </a:lnTo>
                  <a:lnTo>
                    <a:pt x="2409662" y="73518"/>
                  </a:lnTo>
                  <a:lnTo>
                    <a:pt x="2438577" y="122003"/>
                  </a:lnTo>
                  <a:lnTo>
                    <a:pt x="2456059" y="170169"/>
                  </a:lnTo>
                  <a:lnTo>
                    <a:pt x="2468029" y="221522"/>
                  </a:lnTo>
                  <a:lnTo>
                    <a:pt x="2476207" y="273906"/>
                  </a:lnTo>
                  <a:lnTo>
                    <a:pt x="2489670" y="385373"/>
                  </a:lnTo>
                  <a:lnTo>
                    <a:pt x="2499760" y="436603"/>
                  </a:lnTo>
                  <a:lnTo>
                    <a:pt x="2515774" y="474071"/>
                  </a:lnTo>
                  <a:lnTo>
                    <a:pt x="2540901" y="492995"/>
                  </a:lnTo>
                  <a:lnTo>
                    <a:pt x="2592747" y="499675"/>
                  </a:lnTo>
                  <a:lnTo>
                    <a:pt x="2648429" y="495120"/>
                  </a:lnTo>
                  <a:lnTo>
                    <a:pt x="2706369" y="481351"/>
                  </a:lnTo>
                  <a:lnTo>
                    <a:pt x="2764992" y="460387"/>
                  </a:lnTo>
                  <a:lnTo>
                    <a:pt x="2822720" y="434249"/>
                  </a:lnTo>
                  <a:lnTo>
                    <a:pt x="2877978" y="404956"/>
                  </a:lnTo>
                  <a:lnTo>
                    <a:pt x="2929189" y="374527"/>
                  </a:lnTo>
                  <a:lnTo>
                    <a:pt x="2974776" y="344984"/>
                  </a:lnTo>
                  <a:lnTo>
                    <a:pt x="3013164" y="318345"/>
                  </a:lnTo>
                  <a:lnTo>
                    <a:pt x="3069361" y="276054"/>
                  </a:lnTo>
                  <a:lnTo>
                    <a:pt x="3074862" y="273148"/>
                  </a:lnTo>
                  <a:lnTo>
                    <a:pt x="3094834" y="289654"/>
                  </a:lnTo>
                  <a:lnTo>
                    <a:pt x="3093143" y="295374"/>
                  </a:lnTo>
                  <a:lnTo>
                    <a:pt x="3051592" y="329108"/>
                  </a:lnTo>
                  <a:lnTo>
                    <a:pt x="3009596" y="359193"/>
                  </a:lnTo>
                  <a:lnTo>
                    <a:pt x="2955983" y="394790"/>
                  </a:lnTo>
                  <a:lnTo>
                    <a:pt x="2893631" y="432226"/>
                  </a:lnTo>
                  <a:lnTo>
                    <a:pt x="2839039" y="461236"/>
                  </a:lnTo>
                  <a:lnTo>
                    <a:pt x="2787083" y="485241"/>
                  </a:lnTo>
                  <a:lnTo>
                    <a:pt x="2737805" y="504226"/>
                  </a:lnTo>
                  <a:lnTo>
                    <a:pt x="2691245" y="518178"/>
                  </a:lnTo>
                  <a:lnTo>
                    <a:pt x="2647443" y="527084"/>
                  </a:lnTo>
                  <a:lnTo>
                    <a:pt x="2606440" y="530929"/>
                  </a:lnTo>
                  <a:lnTo>
                    <a:pt x="2568275" y="529701"/>
                  </a:lnTo>
                  <a:lnTo>
                    <a:pt x="2501825" y="506153"/>
                  </a:lnTo>
                  <a:lnTo>
                    <a:pt x="2466926" y="434072"/>
                  </a:lnTo>
                  <a:lnTo>
                    <a:pt x="2458032" y="384377"/>
                  </a:lnTo>
                  <a:lnTo>
                    <a:pt x="2446239" y="284790"/>
                  </a:lnTo>
                  <a:lnTo>
                    <a:pt x="2439848" y="240490"/>
                  </a:lnTo>
                  <a:lnTo>
                    <a:pt x="2431140" y="197349"/>
                  </a:lnTo>
                  <a:lnTo>
                    <a:pt x="2419028" y="156605"/>
                  </a:lnTo>
                  <a:lnTo>
                    <a:pt x="2402422" y="119493"/>
                  </a:lnTo>
                  <a:lnTo>
                    <a:pt x="2380233" y="87250"/>
                  </a:lnTo>
                  <a:lnTo>
                    <a:pt x="2351371" y="61113"/>
                  </a:lnTo>
                  <a:lnTo>
                    <a:pt x="2314748" y="42317"/>
                  </a:lnTo>
                  <a:lnTo>
                    <a:pt x="2269274" y="32100"/>
                  </a:lnTo>
                  <a:lnTo>
                    <a:pt x="2219738" y="31500"/>
                  </a:lnTo>
                  <a:lnTo>
                    <a:pt x="2175668" y="38113"/>
                  </a:lnTo>
                  <a:lnTo>
                    <a:pt x="2131585" y="50621"/>
                  </a:lnTo>
                  <a:lnTo>
                    <a:pt x="2087751" y="68200"/>
                  </a:lnTo>
                  <a:lnTo>
                    <a:pt x="2044429" y="90027"/>
                  </a:lnTo>
                  <a:lnTo>
                    <a:pt x="2001881" y="115280"/>
                  </a:lnTo>
                  <a:lnTo>
                    <a:pt x="1960370" y="143136"/>
                  </a:lnTo>
                  <a:lnTo>
                    <a:pt x="1920156" y="172771"/>
                  </a:lnTo>
                  <a:lnTo>
                    <a:pt x="1881503" y="203363"/>
                  </a:lnTo>
                  <a:lnTo>
                    <a:pt x="1844673" y="234090"/>
                  </a:lnTo>
                  <a:lnTo>
                    <a:pt x="1809928" y="264127"/>
                  </a:lnTo>
                  <a:lnTo>
                    <a:pt x="1738877" y="326632"/>
                  </a:lnTo>
                  <a:lnTo>
                    <a:pt x="1721476" y="341588"/>
                  </a:lnTo>
                  <a:lnTo>
                    <a:pt x="1684502" y="372379"/>
                  </a:lnTo>
                  <a:lnTo>
                    <a:pt x="1661567" y="392642"/>
                  </a:lnTo>
                  <a:lnTo>
                    <a:pt x="1576161" y="470750"/>
                  </a:lnTo>
                  <a:lnTo>
                    <a:pt x="1540972" y="502624"/>
                  </a:lnTo>
                  <a:lnTo>
                    <a:pt x="1504257" y="534970"/>
                  </a:lnTo>
                  <a:lnTo>
                    <a:pt x="1466560" y="566831"/>
                  </a:lnTo>
                  <a:lnTo>
                    <a:pt x="1428425" y="597248"/>
                  </a:lnTo>
                  <a:lnTo>
                    <a:pt x="1390395" y="625266"/>
                  </a:lnTo>
                  <a:lnTo>
                    <a:pt x="1333806" y="661118"/>
                  </a:lnTo>
                  <a:lnTo>
                    <a:pt x="1282971" y="685718"/>
                  </a:lnTo>
                  <a:lnTo>
                    <a:pt x="1237610" y="699136"/>
                  </a:lnTo>
                  <a:lnTo>
                    <a:pt x="1197444" y="701440"/>
                  </a:lnTo>
                  <a:close/>
                </a:path>
              </a:pathLst>
            </a:custGeom>
            <a:solidFill>
              <a:srgbClr val="B3B3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790953" y="1832482"/>
              <a:ext cx="3091815" cy="687070"/>
            </a:xfrm>
            <a:custGeom>
              <a:avLst/>
              <a:gdLst/>
              <a:ahLst/>
              <a:cxnLst/>
              <a:rect l="l" t="t" r="r" b="b"/>
              <a:pathLst>
                <a:path w="3091815" h="687069">
                  <a:moveTo>
                    <a:pt x="1190332" y="686867"/>
                  </a:moveTo>
                  <a:lnTo>
                    <a:pt x="1133455" y="663563"/>
                  </a:lnTo>
                  <a:lnTo>
                    <a:pt x="1107160" y="631866"/>
                  </a:lnTo>
                  <a:lnTo>
                    <a:pt x="1088099" y="590619"/>
                  </a:lnTo>
                  <a:lnTo>
                    <a:pt x="1073780" y="542613"/>
                  </a:lnTo>
                  <a:lnTo>
                    <a:pt x="1050154" y="440511"/>
                  </a:lnTo>
                  <a:lnTo>
                    <a:pt x="1036497" y="391580"/>
                  </a:lnTo>
                  <a:lnTo>
                    <a:pt x="1018747" y="345745"/>
                  </a:lnTo>
                  <a:lnTo>
                    <a:pt x="994916" y="304904"/>
                  </a:lnTo>
                  <a:lnTo>
                    <a:pt x="963015" y="270955"/>
                  </a:lnTo>
                  <a:lnTo>
                    <a:pt x="910703" y="244592"/>
                  </a:lnTo>
                  <a:lnTo>
                    <a:pt x="831376" y="228671"/>
                  </a:lnTo>
                  <a:lnTo>
                    <a:pt x="781670" y="224629"/>
                  </a:lnTo>
                  <a:lnTo>
                    <a:pt x="725318" y="223199"/>
                  </a:lnTo>
                  <a:lnTo>
                    <a:pt x="662355" y="224382"/>
                  </a:lnTo>
                  <a:lnTo>
                    <a:pt x="592816" y="228181"/>
                  </a:lnTo>
                  <a:lnTo>
                    <a:pt x="516737" y="234594"/>
                  </a:lnTo>
                  <a:lnTo>
                    <a:pt x="458144" y="240900"/>
                  </a:lnTo>
                  <a:lnTo>
                    <a:pt x="399568" y="248135"/>
                  </a:lnTo>
                  <a:lnTo>
                    <a:pt x="341721" y="256062"/>
                  </a:lnTo>
                  <a:lnTo>
                    <a:pt x="285315" y="264444"/>
                  </a:lnTo>
                  <a:lnTo>
                    <a:pt x="231060" y="273042"/>
                  </a:lnTo>
                  <a:lnTo>
                    <a:pt x="179668" y="281618"/>
                  </a:lnTo>
                  <a:lnTo>
                    <a:pt x="131850" y="289935"/>
                  </a:lnTo>
                  <a:lnTo>
                    <a:pt x="5956" y="312890"/>
                  </a:lnTo>
                  <a:lnTo>
                    <a:pt x="1638" y="309867"/>
                  </a:lnTo>
                  <a:lnTo>
                    <a:pt x="85336" y="281245"/>
                  </a:lnTo>
                  <a:lnTo>
                    <a:pt x="128983" y="273395"/>
                  </a:lnTo>
                  <a:lnTo>
                    <a:pt x="176932" y="265060"/>
                  </a:lnTo>
                  <a:lnTo>
                    <a:pt x="228476" y="256475"/>
                  </a:lnTo>
                  <a:lnTo>
                    <a:pt x="282903" y="247877"/>
                  </a:lnTo>
                  <a:lnTo>
                    <a:pt x="339505" y="239504"/>
                  </a:lnTo>
                  <a:lnTo>
                    <a:pt x="397573" y="231592"/>
                  </a:lnTo>
                  <a:lnTo>
                    <a:pt x="456395" y="224377"/>
                  </a:lnTo>
                  <a:lnTo>
                    <a:pt x="515264" y="218097"/>
                  </a:lnTo>
                  <a:lnTo>
                    <a:pt x="592860" y="211567"/>
                  </a:lnTo>
                  <a:lnTo>
                    <a:pt x="663869" y="207803"/>
                  </a:lnTo>
                  <a:lnTo>
                    <a:pt x="728259" y="206796"/>
                  </a:lnTo>
                  <a:lnTo>
                    <a:pt x="785997" y="208537"/>
                  </a:lnTo>
                  <a:lnTo>
                    <a:pt x="837050" y="213018"/>
                  </a:lnTo>
                  <a:lnTo>
                    <a:pt x="881384" y="220229"/>
                  </a:lnTo>
                  <a:lnTo>
                    <a:pt x="918967" y="230161"/>
                  </a:lnTo>
                  <a:lnTo>
                    <a:pt x="973747" y="258153"/>
                  </a:lnTo>
                  <a:lnTo>
                    <a:pt x="1008013" y="294525"/>
                  </a:lnTo>
                  <a:lnTo>
                    <a:pt x="1033548" y="338056"/>
                  </a:lnTo>
                  <a:lnTo>
                    <a:pt x="1052388" y="386307"/>
                  </a:lnTo>
                  <a:lnTo>
                    <a:pt x="1066569" y="436842"/>
                  </a:lnTo>
                  <a:lnTo>
                    <a:pt x="1089745" y="537704"/>
                  </a:lnTo>
                  <a:lnTo>
                    <a:pt x="1102952" y="583109"/>
                  </a:lnTo>
                  <a:lnTo>
                    <a:pt x="1119961" y="621246"/>
                  </a:lnTo>
                  <a:lnTo>
                    <a:pt x="1142982" y="649920"/>
                  </a:lnTo>
                  <a:lnTo>
                    <a:pt x="1174229" y="666941"/>
                  </a:lnTo>
                  <a:lnTo>
                    <a:pt x="1212206" y="670212"/>
                  </a:lnTo>
                  <a:lnTo>
                    <a:pt x="1257312" y="659892"/>
                  </a:lnTo>
                  <a:lnTo>
                    <a:pt x="1309924" y="635808"/>
                  </a:lnTo>
                  <a:lnTo>
                    <a:pt x="1370418" y="597789"/>
                  </a:lnTo>
                  <a:lnTo>
                    <a:pt x="1408221" y="570074"/>
                  </a:lnTo>
                  <a:lnTo>
                    <a:pt x="1446201" y="539899"/>
                  </a:lnTo>
                  <a:lnTo>
                    <a:pt x="1483799" y="508233"/>
                  </a:lnTo>
                  <a:lnTo>
                    <a:pt x="1520459" y="476046"/>
                  </a:lnTo>
                  <a:lnTo>
                    <a:pt x="1555622" y="444306"/>
                  </a:lnTo>
                  <a:lnTo>
                    <a:pt x="1640806" y="366608"/>
                  </a:lnTo>
                  <a:lnTo>
                    <a:pt x="1663782" y="346384"/>
                  </a:lnTo>
                  <a:lnTo>
                    <a:pt x="1700741" y="315768"/>
                  </a:lnTo>
                  <a:lnTo>
                    <a:pt x="1718060" y="300922"/>
                  </a:lnTo>
                  <a:lnTo>
                    <a:pt x="1789729" y="237574"/>
                  </a:lnTo>
                  <a:lnTo>
                    <a:pt x="1825206" y="206824"/>
                  </a:lnTo>
                  <a:lnTo>
                    <a:pt x="1862875" y="175379"/>
                  </a:lnTo>
                  <a:lnTo>
                    <a:pt x="1902489" y="144084"/>
                  </a:lnTo>
                  <a:lnTo>
                    <a:pt x="1943804" y="113782"/>
                  </a:lnTo>
                  <a:lnTo>
                    <a:pt x="1986575" y="85314"/>
                  </a:lnTo>
                  <a:lnTo>
                    <a:pt x="2030556" y="59524"/>
                  </a:lnTo>
                  <a:lnTo>
                    <a:pt x="2075501" y="37255"/>
                  </a:lnTo>
                  <a:lnTo>
                    <a:pt x="2121167" y="19349"/>
                  </a:lnTo>
                  <a:lnTo>
                    <a:pt x="2167306" y="6650"/>
                  </a:lnTo>
                  <a:lnTo>
                    <a:pt x="2213675" y="0"/>
                  </a:lnTo>
                  <a:lnTo>
                    <a:pt x="2263851" y="572"/>
                  </a:lnTo>
                  <a:lnTo>
                    <a:pt x="2313508" y="11410"/>
                  </a:lnTo>
                  <a:lnTo>
                    <a:pt x="2355232" y="33398"/>
                  </a:lnTo>
                  <a:lnTo>
                    <a:pt x="2389343" y="66744"/>
                  </a:lnTo>
                  <a:lnTo>
                    <a:pt x="2416162" y="111658"/>
                  </a:lnTo>
                  <a:lnTo>
                    <a:pt x="2432951" y="157489"/>
                  </a:lnTo>
                  <a:lnTo>
                    <a:pt x="2444776" y="206956"/>
                  </a:lnTo>
                  <a:lnTo>
                    <a:pt x="2453147" y="257752"/>
                  </a:lnTo>
                  <a:lnTo>
                    <a:pt x="2459570" y="307569"/>
                  </a:lnTo>
                  <a:lnTo>
                    <a:pt x="2468466" y="373550"/>
                  </a:lnTo>
                  <a:lnTo>
                    <a:pt x="2480817" y="429781"/>
                  </a:lnTo>
                  <a:lnTo>
                    <a:pt x="2500665" y="471257"/>
                  </a:lnTo>
                  <a:lnTo>
                    <a:pt x="2532049" y="492976"/>
                  </a:lnTo>
                  <a:lnTo>
                    <a:pt x="2580664" y="499794"/>
                  </a:lnTo>
                  <a:lnTo>
                    <a:pt x="2632949" y="496509"/>
                  </a:lnTo>
                  <a:lnTo>
                    <a:pt x="2687601" y="484775"/>
                  </a:lnTo>
                  <a:lnTo>
                    <a:pt x="2743314" y="466246"/>
                  </a:lnTo>
                  <a:lnTo>
                    <a:pt x="2798783" y="442576"/>
                  </a:lnTo>
                  <a:lnTo>
                    <a:pt x="2852704" y="415419"/>
                  </a:lnTo>
                  <a:lnTo>
                    <a:pt x="2903773" y="386430"/>
                  </a:lnTo>
                  <a:lnTo>
                    <a:pt x="2950684" y="357261"/>
                  </a:lnTo>
                  <a:lnTo>
                    <a:pt x="2992132" y="329567"/>
                  </a:lnTo>
                  <a:lnTo>
                    <a:pt x="3026814" y="305003"/>
                  </a:lnTo>
                  <a:lnTo>
                    <a:pt x="3080829" y="263804"/>
                  </a:lnTo>
                  <a:lnTo>
                    <a:pt x="3086087" y="264262"/>
                  </a:lnTo>
                  <a:lnTo>
                    <a:pt x="3091726" y="271488"/>
                  </a:lnTo>
                  <a:lnTo>
                    <a:pt x="3091281" y="276746"/>
                  </a:lnTo>
                  <a:lnTo>
                    <a:pt x="3077311" y="287831"/>
                  </a:lnTo>
                  <a:lnTo>
                    <a:pt x="3006251" y="340210"/>
                  </a:lnTo>
                  <a:lnTo>
                    <a:pt x="2951510" y="376745"/>
                  </a:lnTo>
                  <a:lnTo>
                    <a:pt x="2887941" y="415125"/>
                  </a:lnTo>
                  <a:lnTo>
                    <a:pt x="2832748" y="444829"/>
                  </a:lnTo>
                  <a:lnTo>
                    <a:pt x="2780378" y="469414"/>
                  </a:lnTo>
                  <a:lnTo>
                    <a:pt x="2730869" y="488871"/>
                  </a:lnTo>
                  <a:lnTo>
                    <a:pt x="2684259" y="503193"/>
                  </a:lnTo>
                  <a:lnTo>
                    <a:pt x="2640585" y="512371"/>
                  </a:lnTo>
                  <a:lnTo>
                    <a:pt x="2599884" y="516398"/>
                  </a:lnTo>
                  <a:lnTo>
                    <a:pt x="2562194" y="515266"/>
                  </a:lnTo>
                  <a:lnTo>
                    <a:pt x="2495937" y="491209"/>
                  </a:lnTo>
                  <a:lnTo>
                    <a:pt x="2474239" y="459716"/>
                  </a:lnTo>
                  <a:lnTo>
                    <a:pt x="2459874" y="417129"/>
                  </a:lnTo>
                  <a:lnTo>
                    <a:pt x="2450258" y="366095"/>
                  </a:lnTo>
                  <a:lnTo>
                    <a:pt x="2436455" y="259912"/>
                  </a:lnTo>
                  <a:lnTo>
                    <a:pt x="2428440" y="210707"/>
                  </a:lnTo>
                  <a:lnTo>
                    <a:pt x="2417276" y="163404"/>
                  </a:lnTo>
                  <a:lnTo>
                    <a:pt x="2401476" y="119764"/>
                  </a:lnTo>
                  <a:lnTo>
                    <a:pt x="2379554" y="81547"/>
                  </a:lnTo>
                  <a:lnTo>
                    <a:pt x="2350025" y="50515"/>
                  </a:lnTo>
                  <a:lnTo>
                    <a:pt x="2311402" y="28426"/>
                  </a:lnTo>
                  <a:lnTo>
                    <a:pt x="2262200" y="17043"/>
                  </a:lnTo>
                  <a:lnTo>
                    <a:pt x="2213977" y="16582"/>
                  </a:lnTo>
                  <a:lnTo>
                    <a:pt x="2169161" y="23187"/>
                  </a:lnTo>
                  <a:lnTo>
                    <a:pt x="2124426" y="35726"/>
                  </a:lnTo>
                  <a:lnTo>
                    <a:pt x="2080029" y="53372"/>
                  </a:lnTo>
                  <a:lnTo>
                    <a:pt x="2036225" y="75296"/>
                  </a:lnTo>
                  <a:lnTo>
                    <a:pt x="1993269" y="100671"/>
                  </a:lnTo>
                  <a:lnTo>
                    <a:pt x="1951418" y="128670"/>
                  </a:lnTo>
                  <a:lnTo>
                    <a:pt x="1910928" y="158464"/>
                  </a:lnTo>
                  <a:lnTo>
                    <a:pt x="1872054" y="189226"/>
                  </a:lnTo>
                  <a:lnTo>
                    <a:pt x="1835052" y="220129"/>
                  </a:lnTo>
                  <a:lnTo>
                    <a:pt x="1800178" y="250344"/>
                  </a:lnTo>
                  <a:lnTo>
                    <a:pt x="1728898" y="313228"/>
                  </a:lnTo>
                  <a:lnTo>
                    <a:pt x="1711416" y="328206"/>
                  </a:lnTo>
                  <a:lnTo>
                    <a:pt x="1674566" y="358790"/>
                  </a:lnTo>
                  <a:lnTo>
                    <a:pt x="1651776" y="378801"/>
                  </a:lnTo>
                  <a:lnTo>
                    <a:pt x="1561109" y="461699"/>
                  </a:lnTo>
                  <a:lnTo>
                    <a:pt x="1520194" y="498512"/>
                  </a:lnTo>
                  <a:lnTo>
                    <a:pt x="1477831" y="535236"/>
                  </a:lnTo>
                  <a:lnTo>
                    <a:pt x="1434609" y="570644"/>
                  </a:lnTo>
                  <a:lnTo>
                    <a:pt x="1391119" y="603512"/>
                  </a:lnTo>
                  <a:lnTo>
                    <a:pt x="1347953" y="632615"/>
                  </a:lnTo>
                  <a:lnTo>
                    <a:pt x="1305700" y="656727"/>
                  </a:lnTo>
                  <a:lnTo>
                    <a:pt x="1264952" y="674623"/>
                  </a:lnTo>
                  <a:lnTo>
                    <a:pt x="1226299" y="685078"/>
                  </a:lnTo>
                  <a:lnTo>
                    <a:pt x="1190332" y="68686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4939" y="1847748"/>
              <a:ext cx="1676628" cy="60537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1142" y="1614335"/>
              <a:ext cx="1555407" cy="465213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38378" y="1371879"/>
              <a:ext cx="1334693" cy="48019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54888" y="1098854"/>
              <a:ext cx="1284554" cy="479145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09663" y="886904"/>
              <a:ext cx="1389570" cy="45369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1463</TotalTime>
  <Words>2052</Words>
  <Application>Microsoft Office PowerPoint</Application>
  <PresentationFormat>On-screen Show (16:9)</PresentationFormat>
  <Paragraphs>299</Paragraphs>
  <Slides>68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69" baseType="lpstr">
      <vt:lpstr>Office Theme</vt:lpstr>
      <vt:lpstr>Slide 1</vt:lpstr>
      <vt:lpstr>Slide 2</vt:lpstr>
      <vt:lpstr>Bimtek ?</vt:lpstr>
      <vt:lpstr>Unggah Mandiri TA</vt:lpstr>
      <vt:lpstr>Alur Unggah Mandiri</vt:lpstr>
      <vt:lpstr>Persiapan Unggah Mandiri</vt:lpstr>
      <vt:lpstr>Bahan yang Diunggah</vt:lpstr>
      <vt:lpstr>Detail  naskah  yang  diunggah</vt:lpstr>
      <vt:lpstr>Unggah Mandiri</vt:lpstr>
      <vt:lpstr>Registrasi/ Pendaftaran Akun Ketik digilib.isi.ac.id pilih menu Request Username and Password.</vt:lpstr>
      <vt:lpstr>Slide 11</vt:lpstr>
      <vt:lpstr>Watermark Semua Halaman (dari halaman judul sampai dengan lampiran)</vt:lpstr>
      <vt:lpstr>Watermark Logo ISI Yogyakarta</vt:lpstr>
      <vt:lpstr>Watermark Tulisan “UPA Perpustakaan ISI Yogyakarta”</vt:lpstr>
      <vt:lpstr>Slide 15</vt:lpstr>
      <vt:lpstr>Kemudian masukkan username (email) dan password (nomor WA terdaftar)</vt:lpstr>
      <vt:lpstr>Klik New Item</vt:lpstr>
      <vt:lpstr>Pilih Item Type: Thesis</vt:lpstr>
      <vt:lpstr>Slide 19</vt:lpstr>
      <vt:lpstr>Klik Pilih File, Telusuri atau Browse</vt:lpstr>
      <vt:lpstr>Slide 21</vt:lpstr>
      <vt:lpstr>Tampilan Show Option untuk naskah full text</vt:lpstr>
      <vt:lpstr>Menambahkan file yang akan diupload, klik Pilih File, browse lagi</vt:lpstr>
      <vt:lpstr>Tampilan Show Option BAB I</vt:lpstr>
      <vt:lpstr>Menambah file yang akan diupload, klik Pilih File, browse/telusur lagi</vt:lpstr>
      <vt:lpstr>Tampilan hasil unggah Bab V</vt:lpstr>
      <vt:lpstr>Tampilan Show Option Bab V</vt:lpstr>
      <vt:lpstr>Klik Pilih File dan Browse lagi</vt:lpstr>
      <vt:lpstr>Tampilan hasil unggahan Karya</vt:lpstr>
      <vt:lpstr>Berikut tampilan Show Option Karya</vt:lpstr>
      <vt:lpstr>Slide 31</vt:lpstr>
      <vt:lpstr>Klik Pilih File, unggah file berikutnya, yaitu Lembar Persetujuan  Publikasi. Telusuri atau Browse lagi. Lembar Persetujuan Publikasi bisa diunduh melalui https://lib.isi.ac.id/persetujuan-publikasi/</vt:lpstr>
      <vt:lpstr>Tampilan hasil unggahan Pernyataan Persetujuan Publikasi</vt:lpstr>
      <vt:lpstr>Berikut tampilan Show Option, Pernyataan Persetujuan Publikasi</vt:lpstr>
      <vt:lpstr>Setelah semua file terunggah, kemudian klik Next</vt:lpstr>
      <vt:lpstr>Selanjutnya mengisi data bibliografi, yang bertanda</vt:lpstr>
      <vt:lpstr>2. Abstrak</vt:lpstr>
      <vt:lpstr>3. Thesis Type</vt:lpstr>
      <vt:lpstr>4. Thesis Name</vt:lpstr>
      <vt:lpstr>5. Creators: masukkan nama pengarang/penulis dan nomor identitas  dengan ketentuan:</vt:lpstr>
      <vt:lpstr>6. Contributors: isikan identitas dosen pembimbing</vt:lpstr>
      <vt:lpstr>7. Divisions: diisi nama program studi atau jurusan</vt:lpstr>
      <vt:lpstr>8. Publication Details</vt:lpstr>
      <vt:lpstr>9. Contact Email Address  Ketikkan alamat email penulis</vt:lpstr>
      <vt:lpstr>10. References, daftar pustaka</vt:lpstr>
      <vt:lpstr>11. Uncontrol Keywords  Ketikkan kata kunci</vt:lpstr>
      <vt:lpstr>12. Isian tampilan subjek</vt:lpstr>
      <vt:lpstr>13. Klik Deposite Item Now</vt:lpstr>
      <vt:lpstr> MENUNGGU VERIFIKASI / REVIEW </vt:lpstr>
      <vt:lpstr>Cek Status Unggah Mandiri</vt:lpstr>
      <vt:lpstr>Cek Status Unggah Mandiri</vt:lpstr>
      <vt:lpstr>Cek Status Unggah Mandiri</vt:lpstr>
      <vt:lpstr>Penyerahan TA Tercetak Syarat : Sudah Lolos Review Unggah Mandiri</vt:lpstr>
      <vt:lpstr>Slide 54</vt:lpstr>
      <vt:lpstr>Slide 55</vt:lpstr>
      <vt:lpstr>Slide 56</vt:lpstr>
      <vt:lpstr>Slide 57</vt:lpstr>
      <vt:lpstr>Slide 58</vt:lpstr>
      <vt:lpstr>Tempat Penyerahan TA Tercetak Di Ruang Karya Tulis Lantai 2 (dua)</vt:lpstr>
      <vt:lpstr>BEBAS PUSTAKA</vt:lpstr>
      <vt:lpstr>Tempat Pengembalian Buku di Layanan Sirkulasi Lt. 1</vt:lpstr>
      <vt:lpstr>Alur Bebas Pustaka</vt:lpstr>
      <vt:lpstr>ATTENTION !</vt:lpstr>
      <vt:lpstr>Kontak Person Petugas</vt:lpstr>
      <vt:lpstr>Slide 65</vt:lpstr>
      <vt:lpstr>Media Sosial dan Website Perpustakaan</vt:lpstr>
      <vt:lpstr>Jam Layanan Perpustakaan</vt:lpstr>
      <vt:lpstr>Slide 68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 s u s</dc:creator>
  <cp:lastModifiedBy>PERPUS</cp:lastModifiedBy>
  <cp:revision>463</cp:revision>
  <dcterms:created xsi:type="dcterms:W3CDTF">2022-07-18T00:57:00Z</dcterms:created>
  <dcterms:modified xsi:type="dcterms:W3CDTF">2026-06-09T07:20:30Z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2022-02-15T21:00:00Z</vt:filetime>
  </property>
  <property fmtid="{D5CDD505-2E9C-101B-9397-08002B2CF9AE}" pid="3" name="Creator">
    <vt:lpwstr>WPS Presentation</vt:lpwstr>
  </property>
  <property fmtid="{D5CDD505-2E9C-101B-9397-08002B2CF9AE}" pid="4" name="LastSaved">
    <vt:filetime>2022-07-18T21:00:00Z</vt:filetime>
  </property>
  <property fmtid="{D5CDD505-2E9C-101B-9397-08002B2CF9AE}" pid="5" name="KSOProductBuildVer">
    <vt:lpwstr>1033-12.1.0.26372</vt:lpwstr>
  </property>
  <property fmtid="{D5CDD505-2E9C-101B-9397-08002B2CF9AE}" pid="6" name="ICV">
    <vt:lpwstr>2D2D9A323FDA4A8F9F8FAF140C930B6A_12</vt:lpwstr>
  </property>
</Properties>
</file>