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65" r:id="rId4"/>
    <p:sldId id="268" r:id="rId5"/>
    <p:sldId id="269" r:id="rId6"/>
    <p:sldId id="270" r:id="rId7"/>
    <p:sldId id="271" r:id="rId8"/>
    <p:sldId id="275" r:id="rId9"/>
    <p:sldId id="274" r:id="rId10"/>
    <p:sldId id="283" r:id="rId11"/>
    <p:sldId id="277" r:id="rId12"/>
    <p:sldId id="284" r:id="rId13"/>
    <p:sldId id="285" r:id="rId14"/>
    <p:sldId id="286" r:id="rId15"/>
    <p:sldId id="287" r:id="rId16"/>
    <p:sldId id="288" r:id="rId17"/>
    <p:sldId id="289" r:id="rId18"/>
    <p:sldId id="304" r:id="rId19"/>
    <p:sldId id="282" r:id="rId20"/>
    <p:sldId id="290" r:id="rId21"/>
    <p:sldId id="291" r:id="rId22"/>
    <p:sldId id="292" r:id="rId23"/>
    <p:sldId id="278" r:id="rId24"/>
    <p:sldId id="279" r:id="rId25"/>
    <p:sldId id="303" r:id="rId26"/>
    <p:sldId id="294" r:id="rId27"/>
    <p:sldId id="295" r:id="rId28"/>
    <p:sldId id="301" r:id="rId29"/>
    <p:sldId id="296" r:id="rId30"/>
    <p:sldId id="297" r:id="rId31"/>
    <p:sldId id="298" r:id="rId32"/>
    <p:sldId id="299" r:id="rId33"/>
    <p:sldId id="302" r:id="rId34"/>
    <p:sldId id="300" r:id="rId35"/>
  </p:sldIdLst>
  <p:sldSz cx="12192000" cy="6858000"/>
  <p:notesSz cx="12192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636" y="-2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2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170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76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61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65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9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9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0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0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3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8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0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7/18/2021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2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7/18/2021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19400" y="609600"/>
            <a:ext cx="8915400" cy="472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ts val="7150"/>
              </a:lnSpc>
            </a:pPr>
            <a:r>
              <a:rPr sz="6000" spc="-335" dirty="0" smtClean="0">
                <a:latin typeface="Franklin Gothic Medium"/>
                <a:cs typeface="Franklin Gothic Medium"/>
              </a:rPr>
              <a:t>T</a:t>
            </a:r>
            <a:r>
              <a:rPr sz="6000" spc="-30" dirty="0" smtClean="0">
                <a:latin typeface="Franklin Gothic Medium"/>
                <a:cs typeface="Franklin Gothic Medium"/>
              </a:rPr>
              <a:t>ata </a:t>
            </a:r>
            <a:r>
              <a:rPr sz="6000" spc="-110" dirty="0" smtClean="0">
                <a:latin typeface="Franklin Gothic Medium"/>
                <a:cs typeface="Franklin Gothic Medium"/>
              </a:rPr>
              <a:t>K</a:t>
            </a:r>
            <a:r>
              <a:rPr sz="6000" spc="0" dirty="0" smtClean="0">
                <a:latin typeface="Franklin Gothic Medium"/>
                <a:cs typeface="Franklin Gothic Medium"/>
              </a:rPr>
              <a:t>el</a:t>
            </a:r>
            <a:r>
              <a:rPr sz="6000" spc="10" dirty="0" smtClean="0">
                <a:latin typeface="Franklin Gothic Medium"/>
                <a:cs typeface="Franklin Gothic Medium"/>
              </a:rPr>
              <a:t>o</a:t>
            </a:r>
            <a:r>
              <a:rPr sz="6000" spc="-25" dirty="0" smtClean="0">
                <a:latin typeface="Franklin Gothic Medium"/>
                <a:cs typeface="Franklin Gothic Medium"/>
              </a:rPr>
              <a:t>la</a:t>
            </a:r>
            <a:r>
              <a:rPr sz="6000" spc="-5" dirty="0" smtClean="0">
                <a:latin typeface="Franklin Gothic Medium"/>
                <a:cs typeface="Franklin Gothic Medium"/>
              </a:rPr>
              <a:t> </a:t>
            </a:r>
            <a:r>
              <a:rPr sz="6000" spc="-25" dirty="0" err="1" smtClean="0">
                <a:latin typeface="Franklin Gothic Medium"/>
                <a:cs typeface="Franklin Gothic Medium"/>
              </a:rPr>
              <a:t>J</a:t>
            </a:r>
            <a:r>
              <a:rPr sz="6000" spc="-15" dirty="0" err="1" smtClean="0">
                <a:latin typeface="Franklin Gothic Medium"/>
                <a:cs typeface="Franklin Gothic Medium"/>
              </a:rPr>
              <a:t>u</a:t>
            </a:r>
            <a:r>
              <a:rPr sz="6000" spc="-25" dirty="0" err="1" smtClean="0">
                <a:latin typeface="Franklin Gothic Medium"/>
                <a:cs typeface="Franklin Gothic Medium"/>
              </a:rPr>
              <a:t>rnal</a:t>
            </a:r>
            <a:r>
              <a:rPr sz="6000" spc="-15" dirty="0" smtClean="0">
                <a:latin typeface="Franklin Gothic Medium"/>
                <a:cs typeface="Franklin Gothic Medium"/>
              </a:rPr>
              <a:t> </a:t>
            </a:r>
            <a:r>
              <a:rPr sz="6000" spc="-20" dirty="0" err="1" smtClean="0">
                <a:latin typeface="Franklin Gothic Medium"/>
                <a:cs typeface="Franklin Gothic Medium"/>
              </a:rPr>
              <a:t>Il</a:t>
            </a:r>
            <a:r>
              <a:rPr sz="6000" spc="-35" dirty="0" err="1" smtClean="0">
                <a:latin typeface="Franklin Gothic Medium"/>
                <a:cs typeface="Franklin Gothic Medium"/>
              </a:rPr>
              <a:t>m</a:t>
            </a:r>
            <a:r>
              <a:rPr sz="6000" spc="-30" dirty="0" err="1" smtClean="0">
                <a:latin typeface="Franklin Gothic Medium"/>
                <a:cs typeface="Franklin Gothic Medium"/>
              </a:rPr>
              <a:t>iah</a:t>
            </a:r>
            <a:endParaRPr lang="en-US" sz="6000" spc="-30" dirty="0" smtClean="0">
              <a:latin typeface="Franklin Gothic Medium"/>
              <a:cs typeface="Franklin Gothic Medium"/>
            </a:endParaRPr>
          </a:p>
          <a:p>
            <a:pPr marL="12700" algn="ctr">
              <a:lnSpc>
                <a:spcPts val="7150"/>
              </a:lnSpc>
            </a:pPr>
            <a:endParaRPr lang="en-US" sz="6000" spc="-30" dirty="0" smtClean="0">
              <a:latin typeface="Franklin Gothic Medium"/>
              <a:cs typeface="Franklin Gothic Book"/>
            </a:endParaRPr>
          </a:p>
          <a:p>
            <a:pPr marL="12700" algn="ctr">
              <a:lnSpc>
                <a:spcPts val="7150"/>
              </a:lnSpc>
            </a:pPr>
            <a:endParaRPr lang="en-US" sz="6000" spc="-30" dirty="0">
              <a:latin typeface="Franklin Gothic Medium"/>
              <a:cs typeface="Franklin Gothic Book"/>
            </a:endParaRPr>
          </a:p>
          <a:p>
            <a:pPr marL="12700" algn="ctr">
              <a:lnSpc>
                <a:spcPts val="7150"/>
              </a:lnSpc>
            </a:pPr>
            <a:endParaRPr lang="en-US" sz="2400" dirty="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</a:pPr>
            <a:r>
              <a:rPr lang="en-US" sz="2400" dirty="0" err="1" smtClean="0">
                <a:latin typeface="Franklin Gothic Book"/>
                <a:cs typeface="Franklin Gothic Book"/>
              </a:rPr>
              <a:t>Agustiawan</a:t>
            </a:r>
            <a:r>
              <a:rPr lang="en-US" sz="2400" dirty="0" smtClean="0">
                <a:latin typeface="Franklin Gothic Book"/>
                <a:cs typeface="Franklin Gothic Book"/>
              </a:rPr>
              <a:t>, S.S.,M.IP</a:t>
            </a:r>
            <a:r>
              <a:rPr lang="en-US" sz="2400" dirty="0">
                <a:latin typeface="Franklin Gothic Book"/>
                <a:cs typeface="Franklin Gothic Book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400" dirty="0" err="1">
                <a:latin typeface="Franklin Gothic Book"/>
                <a:cs typeface="Franklin Gothic Book"/>
              </a:rPr>
              <a:t>Pustakawan</a:t>
            </a:r>
            <a:r>
              <a:rPr lang="en-US" sz="2400" dirty="0">
                <a:latin typeface="Franklin Gothic Book"/>
                <a:cs typeface="Franklin Gothic Book"/>
              </a:rPr>
              <a:t> Ahli </a:t>
            </a:r>
            <a:r>
              <a:rPr lang="en-US" sz="2400" dirty="0" err="1">
                <a:latin typeface="Franklin Gothic Book"/>
                <a:cs typeface="Franklin Gothic Book"/>
              </a:rPr>
              <a:t>Madya</a:t>
            </a:r>
            <a:r>
              <a:rPr lang="en-US" sz="2400" dirty="0">
                <a:latin typeface="Franklin Gothic Book"/>
                <a:cs typeface="Franklin Gothic Book"/>
              </a:rPr>
              <a:t> </a:t>
            </a:r>
          </a:p>
          <a:p>
            <a:pPr marL="12700" algn="ctr">
              <a:lnSpc>
                <a:spcPts val="7150"/>
              </a:lnSpc>
            </a:pPr>
            <a:endParaRPr sz="6000" dirty="0">
              <a:latin typeface="Franklin Gothic Medium"/>
              <a:cs typeface="Franklin Gothic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5188">
            <a:off x="5420902" y="1754981"/>
            <a:ext cx="2781301" cy="2433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9753600" cy="53244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Down Arrow 3"/>
          <p:cNvSpPr/>
          <p:nvPr/>
        </p:nvSpPr>
        <p:spPr>
          <a:xfrm>
            <a:off x="3200400" y="2438400"/>
            <a:ext cx="381000" cy="381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590800" y="2438400"/>
            <a:ext cx="381000" cy="381000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72" y="838200"/>
            <a:ext cx="10877728" cy="5257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5903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10728709" cy="495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Down Arrow 2"/>
          <p:cNvSpPr/>
          <p:nvPr/>
        </p:nvSpPr>
        <p:spPr>
          <a:xfrm rot="15951568">
            <a:off x="500549" y="3135054"/>
            <a:ext cx="762000" cy="79575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600"/>
            <a:ext cx="10688918" cy="5791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3473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3400"/>
            <a:ext cx="9372600" cy="57619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3429000" y="50292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Mr.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9982200" cy="5486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0926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0"/>
            <a:ext cx="9372600" cy="56877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8893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10394452" cy="5257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2196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4800"/>
            <a:ext cx="8229600" cy="5934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9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6323" y="2688335"/>
            <a:ext cx="4245864" cy="1839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75759" y="2727960"/>
            <a:ext cx="4131564" cy="1726691"/>
          </a:xfrm>
          <a:custGeom>
            <a:avLst/>
            <a:gdLst/>
            <a:ahLst/>
            <a:cxnLst/>
            <a:rect l="l" t="t" r="r" b="b"/>
            <a:pathLst>
              <a:path w="4131563" h="1726691">
                <a:moveTo>
                  <a:pt x="3843782" y="0"/>
                </a:moveTo>
                <a:lnTo>
                  <a:pt x="287781" y="0"/>
                </a:lnTo>
                <a:lnTo>
                  <a:pt x="264187" y="954"/>
                </a:lnTo>
                <a:lnTo>
                  <a:pt x="218644" y="8367"/>
                </a:lnTo>
                <a:lnTo>
                  <a:pt x="175789" y="22623"/>
                </a:lnTo>
                <a:lnTo>
                  <a:pt x="136217" y="43130"/>
                </a:lnTo>
                <a:lnTo>
                  <a:pt x="100521" y="69294"/>
                </a:lnTo>
                <a:lnTo>
                  <a:pt x="69294" y="100521"/>
                </a:lnTo>
                <a:lnTo>
                  <a:pt x="43130" y="136217"/>
                </a:lnTo>
                <a:lnTo>
                  <a:pt x="22623" y="175789"/>
                </a:lnTo>
                <a:lnTo>
                  <a:pt x="8367" y="218644"/>
                </a:lnTo>
                <a:lnTo>
                  <a:pt x="954" y="264187"/>
                </a:lnTo>
                <a:lnTo>
                  <a:pt x="0" y="287781"/>
                </a:lnTo>
                <a:lnTo>
                  <a:pt x="0" y="1438909"/>
                </a:lnTo>
                <a:lnTo>
                  <a:pt x="3768" y="1485575"/>
                </a:lnTo>
                <a:lnTo>
                  <a:pt x="14677" y="1529848"/>
                </a:lnTo>
                <a:lnTo>
                  <a:pt x="32133" y="1571135"/>
                </a:lnTo>
                <a:lnTo>
                  <a:pt x="55542" y="1608844"/>
                </a:lnTo>
                <a:lnTo>
                  <a:pt x="84312" y="1642379"/>
                </a:lnTo>
                <a:lnTo>
                  <a:pt x="117847" y="1671149"/>
                </a:lnTo>
                <a:lnTo>
                  <a:pt x="155556" y="1694558"/>
                </a:lnTo>
                <a:lnTo>
                  <a:pt x="196843" y="1712014"/>
                </a:lnTo>
                <a:lnTo>
                  <a:pt x="241116" y="1722923"/>
                </a:lnTo>
                <a:lnTo>
                  <a:pt x="287781" y="1726691"/>
                </a:lnTo>
                <a:lnTo>
                  <a:pt x="3843782" y="1726691"/>
                </a:lnTo>
                <a:lnTo>
                  <a:pt x="3890447" y="1722923"/>
                </a:lnTo>
                <a:lnTo>
                  <a:pt x="3934720" y="1712014"/>
                </a:lnTo>
                <a:lnTo>
                  <a:pt x="3976007" y="1694558"/>
                </a:lnTo>
                <a:lnTo>
                  <a:pt x="4013716" y="1671149"/>
                </a:lnTo>
                <a:lnTo>
                  <a:pt x="4047251" y="1642379"/>
                </a:lnTo>
                <a:lnTo>
                  <a:pt x="4076021" y="1608844"/>
                </a:lnTo>
                <a:lnTo>
                  <a:pt x="4099430" y="1571135"/>
                </a:lnTo>
                <a:lnTo>
                  <a:pt x="4116886" y="1529848"/>
                </a:lnTo>
                <a:lnTo>
                  <a:pt x="4127795" y="1485575"/>
                </a:lnTo>
                <a:lnTo>
                  <a:pt x="4131564" y="1438909"/>
                </a:lnTo>
                <a:lnTo>
                  <a:pt x="4131564" y="287781"/>
                </a:lnTo>
                <a:lnTo>
                  <a:pt x="4127795" y="241116"/>
                </a:lnTo>
                <a:lnTo>
                  <a:pt x="4116886" y="196843"/>
                </a:lnTo>
                <a:lnTo>
                  <a:pt x="4099430" y="155556"/>
                </a:lnTo>
                <a:lnTo>
                  <a:pt x="4076021" y="117847"/>
                </a:lnTo>
                <a:lnTo>
                  <a:pt x="4047251" y="84312"/>
                </a:lnTo>
                <a:lnTo>
                  <a:pt x="4013716" y="55542"/>
                </a:lnTo>
                <a:lnTo>
                  <a:pt x="3976007" y="32133"/>
                </a:lnTo>
                <a:lnTo>
                  <a:pt x="3934720" y="14677"/>
                </a:lnTo>
                <a:lnTo>
                  <a:pt x="3890447" y="3768"/>
                </a:lnTo>
                <a:lnTo>
                  <a:pt x="3843782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38243" y="2827781"/>
            <a:ext cx="4002024" cy="1560576"/>
          </a:xfrm>
          <a:custGeom>
            <a:avLst/>
            <a:gdLst/>
            <a:ahLst/>
            <a:cxnLst/>
            <a:rect l="l" t="t" r="r" b="b"/>
            <a:pathLst>
              <a:path w="4002024" h="1560576">
                <a:moveTo>
                  <a:pt x="0" y="1560576"/>
                </a:moveTo>
                <a:lnTo>
                  <a:pt x="4002024" y="1560576"/>
                </a:lnTo>
                <a:lnTo>
                  <a:pt x="4002024" y="0"/>
                </a:lnTo>
                <a:lnTo>
                  <a:pt x="0" y="0"/>
                </a:lnTo>
                <a:lnTo>
                  <a:pt x="0" y="1560576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86655" y="3221417"/>
            <a:ext cx="3505200" cy="739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600" spc="-100" dirty="0" err="1" smtClean="0">
                <a:latin typeface="Franklin Gothic Book"/>
                <a:cs typeface="Franklin Gothic Book"/>
              </a:rPr>
              <a:t>Submision</a:t>
            </a:r>
            <a:r>
              <a:rPr lang="en-US" sz="3600" spc="-100" dirty="0" smtClean="0">
                <a:latin typeface="Franklin Gothic Book"/>
                <a:cs typeface="Franklin Gothic Book"/>
              </a:rPr>
              <a:t> </a:t>
            </a:r>
            <a:r>
              <a:rPr lang="en-US" sz="3600" spc="-100" dirty="0" err="1" smtClean="0">
                <a:latin typeface="Franklin Gothic Book"/>
                <a:cs typeface="Franklin Gothic Book"/>
              </a:rPr>
              <a:t>Artikel</a:t>
            </a:r>
            <a:endParaRPr sz="36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1177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77923" y="990600"/>
            <a:ext cx="2656331" cy="5483352"/>
          </a:xfrm>
          <a:custGeom>
            <a:avLst/>
            <a:gdLst/>
            <a:ahLst/>
            <a:cxnLst/>
            <a:rect l="l" t="t" r="r" b="b"/>
            <a:pathLst>
              <a:path w="2656331" h="5483352">
                <a:moveTo>
                  <a:pt x="2390648" y="0"/>
                </a:moveTo>
                <a:lnTo>
                  <a:pt x="265683" y="0"/>
                </a:lnTo>
                <a:lnTo>
                  <a:pt x="243883" y="880"/>
                </a:lnTo>
                <a:lnTo>
                  <a:pt x="201811" y="7716"/>
                </a:lnTo>
                <a:lnTo>
                  <a:pt x="162234" y="20867"/>
                </a:lnTo>
                <a:lnTo>
                  <a:pt x="125698" y="39786"/>
                </a:lnTo>
                <a:lnTo>
                  <a:pt x="92747" y="63928"/>
                </a:lnTo>
                <a:lnTo>
                  <a:pt x="63928" y="92747"/>
                </a:lnTo>
                <a:lnTo>
                  <a:pt x="39786" y="125698"/>
                </a:lnTo>
                <a:lnTo>
                  <a:pt x="20867" y="162234"/>
                </a:lnTo>
                <a:lnTo>
                  <a:pt x="7716" y="201811"/>
                </a:lnTo>
                <a:lnTo>
                  <a:pt x="880" y="243883"/>
                </a:lnTo>
                <a:lnTo>
                  <a:pt x="0" y="265684"/>
                </a:lnTo>
                <a:lnTo>
                  <a:pt x="0" y="5217718"/>
                </a:lnTo>
                <a:lnTo>
                  <a:pt x="3475" y="5260807"/>
                </a:lnTo>
                <a:lnTo>
                  <a:pt x="13537" y="5301681"/>
                </a:lnTo>
                <a:lnTo>
                  <a:pt x="29640" y="5339794"/>
                </a:lnTo>
                <a:lnTo>
                  <a:pt x="51238" y="5374600"/>
                </a:lnTo>
                <a:lnTo>
                  <a:pt x="77787" y="5405551"/>
                </a:lnTo>
                <a:lnTo>
                  <a:pt x="108740" y="5432101"/>
                </a:lnTo>
                <a:lnTo>
                  <a:pt x="143552" y="5453703"/>
                </a:lnTo>
                <a:lnTo>
                  <a:pt x="181677" y="5469810"/>
                </a:lnTo>
                <a:lnTo>
                  <a:pt x="222569" y="5479875"/>
                </a:lnTo>
                <a:lnTo>
                  <a:pt x="265683" y="5483352"/>
                </a:lnTo>
                <a:lnTo>
                  <a:pt x="2390648" y="5483352"/>
                </a:lnTo>
                <a:lnTo>
                  <a:pt x="2433762" y="5479875"/>
                </a:lnTo>
                <a:lnTo>
                  <a:pt x="2474654" y="5469810"/>
                </a:lnTo>
                <a:lnTo>
                  <a:pt x="2512779" y="5453703"/>
                </a:lnTo>
                <a:lnTo>
                  <a:pt x="2547591" y="5432101"/>
                </a:lnTo>
                <a:lnTo>
                  <a:pt x="2578544" y="5405551"/>
                </a:lnTo>
                <a:lnTo>
                  <a:pt x="2605093" y="5374600"/>
                </a:lnTo>
                <a:lnTo>
                  <a:pt x="2626691" y="5339794"/>
                </a:lnTo>
                <a:lnTo>
                  <a:pt x="2642794" y="5301681"/>
                </a:lnTo>
                <a:lnTo>
                  <a:pt x="2652856" y="5260807"/>
                </a:lnTo>
                <a:lnTo>
                  <a:pt x="2656331" y="5217718"/>
                </a:lnTo>
                <a:lnTo>
                  <a:pt x="2656331" y="265684"/>
                </a:lnTo>
                <a:lnTo>
                  <a:pt x="2652856" y="222569"/>
                </a:lnTo>
                <a:lnTo>
                  <a:pt x="2642794" y="181677"/>
                </a:lnTo>
                <a:lnTo>
                  <a:pt x="2626691" y="143552"/>
                </a:lnTo>
                <a:lnTo>
                  <a:pt x="2605093" y="108740"/>
                </a:lnTo>
                <a:lnTo>
                  <a:pt x="2578544" y="77787"/>
                </a:lnTo>
                <a:lnTo>
                  <a:pt x="2547591" y="51238"/>
                </a:lnTo>
                <a:lnTo>
                  <a:pt x="2512779" y="29640"/>
                </a:lnTo>
                <a:lnTo>
                  <a:pt x="2474654" y="13537"/>
                </a:lnTo>
                <a:lnTo>
                  <a:pt x="2433762" y="3475"/>
                </a:lnTo>
                <a:lnTo>
                  <a:pt x="2390648" y="0"/>
                </a:lnTo>
                <a:close/>
              </a:path>
            </a:pathLst>
          </a:custGeom>
          <a:solidFill>
            <a:srgbClr val="F8D6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10639" y="1329054"/>
            <a:ext cx="2389505" cy="964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98500" marR="12700" indent="-685800">
              <a:lnSpc>
                <a:spcPts val="3770"/>
              </a:lnSpc>
            </a:pPr>
            <a:r>
              <a:rPr sz="3700" spc="-25" dirty="0" smtClean="0">
                <a:latin typeface="Franklin Gothic Book"/>
                <a:cs typeface="Franklin Gothic Book"/>
              </a:rPr>
              <a:t>Manajemen</a:t>
            </a:r>
            <a:r>
              <a:rPr sz="3700" spc="-15" dirty="0" smtClean="0">
                <a:latin typeface="Franklin Gothic Book"/>
                <a:cs typeface="Franklin Gothic Book"/>
              </a:rPr>
              <a:t> Situs</a:t>
            </a:r>
            <a:endParaRPr sz="37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9572" y="2634995"/>
            <a:ext cx="2124455" cy="3564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60574" y="3451414"/>
            <a:ext cx="1822450" cy="799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2800" spc="-15" dirty="0" smtClean="0">
                <a:latin typeface="Franklin Gothic Book"/>
                <a:cs typeface="Franklin Gothic Book"/>
              </a:rPr>
              <a:t>IT</a:t>
            </a:r>
            <a:r>
              <a:rPr sz="2800" spc="-5" dirty="0" smtClean="0"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latin typeface="Franklin Gothic Book"/>
                <a:cs typeface="Franklin Gothic Book"/>
              </a:rPr>
              <a:t>S</a:t>
            </a:r>
            <a:r>
              <a:rPr sz="2800" spc="-20" dirty="0" smtClean="0">
                <a:latin typeface="Franklin Gothic Book"/>
                <a:cs typeface="Franklin Gothic Book"/>
              </a:rPr>
              <a:t>u</a:t>
            </a:r>
            <a:r>
              <a:rPr sz="2800" spc="-25" dirty="0" smtClean="0">
                <a:latin typeface="Franklin Gothic Book"/>
                <a:cs typeface="Franklin Gothic Book"/>
              </a:rPr>
              <a:t>p</a:t>
            </a:r>
            <a:r>
              <a:rPr sz="2800" spc="-15" dirty="0" smtClean="0">
                <a:latin typeface="Franklin Gothic Book"/>
                <a:cs typeface="Franklin Gothic Book"/>
              </a:rPr>
              <a:t>po</a:t>
            </a:r>
            <a:r>
              <a:rPr sz="2800" spc="75" dirty="0" smtClean="0">
                <a:latin typeface="Franklin Gothic Book"/>
                <a:cs typeface="Franklin Gothic Book"/>
              </a:rPr>
              <a:t>r</a:t>
            </a:r>
            <a:r>
              <a:rPr sz="2800" spc="-10" dirty="0" smtClean="0">
                <a:latin typeface="Franklin Gothic Book"/>
                <a:cs typeface="Franklin Gothic Book"/>
              </a:rPr>
              <a:t>t</a:t>
            </a:r>
            <a:r>
              <a:rPr sz="2800" spc="5" dirty="0" smtClean="0"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latin typeface="Franklin Gothic Book"/>
                <a:cs typeface="Franklin Gothic Book"/>
              </a:rPr>
              <a:t>/</a:t>
            </a:r>
            <a:endParaRPr sz="2800" dirty="0">
              <a:latin typeface="Franklin Gothic Book"/>
              <a:cs typeface="Franklin Gothic Book"/>
            </a:endParaRPr>
          </a:p>
          <a:p>
            <a:pPr marL="1905">
              <a:lnSpc>
                <a:spcPts val="2855"/>
              </a:lnSpc>
            </a:pPr>
            <a:r>
              <a:rPr sz="2800" spc="-55" dirty="0" smtClean="0">
                <a:latin typeface="Franklin Gothic Book"/>
                <a:cs typeface="Franklin Gothic Book"/>
              </a:rPr>
              <a:t>w</a:t>
            </a:r>
            <a:r>
              <a:rPr sz="2800" spc="-15" dirty="0" smtClean="0">
                <a:latin typeface="Franklin Gothic Book"/>
                <a:cs typeface="Franklin Gothic Book"/>
              </a:rPr>
              <a:t>eb</a:t>
            </a:r>
            <a:r>
              <a:rPr sz="2800" spc="-5" dirty="0" smtClean="0"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latin typeface="Franklin Gothic Book"/>
                <a:cs typeface="Franklin Gothic Book"/>
              </a:rPr>
              <a:t>a</a:t>
            </a:r>
            <a:r>
              <a:rPr sz="2800" spc="-30" dirty="0" smtClean="0">
                <a:latin typeface="Franklin Gothic Book"/>
                <a:cs typeface="Franklin Gothic Book"/>
              </a:rPr>
              <a:t>d</a:t>
            </a:r>
            <a:r>
              <a:rPr sz="2800" spc="-15" dirty="0" smtClean="0">
                <a:latin typeface="Franklin Gothic Book"/>
                <a:cs typeface="Franklin Gothic Book"/>
              </a:rPr>
              <a:t>min</a:t>
            </a:r>
            <a:r>
              <a:rPr lang="en-US" sz="2800" spc="-15" dirty="0" smtClean="0">
                <a:latin typeface="Franklin Gothic Book"/>
                <a:cs typeface="Franklin Gothic Book"/>
              </a:rPr>
              <a:t>/ </a:t>
            </a:r>
            <a:r>
              <a:rPr lang="id-ID" sz="2800" dirty="0" smtClean="0">
                <a:latin typeface="Calibri"/>
                <a:ea typeface="Times New Roman"/>
                <a:cs typeface="Calibri"/>
              </a:rPr>
              <a:t>Managing </a:t>
            </a:r>
            <a:r>
              <a:rPr lang="id-ID" sz="2800" dirty="0">
                <a:latin typeface="Calibri"/>
                <a:ea typeface="Times New Roman"/>
                <a:cs typeface="Calibri"/>
              </a:rPr>
              <a:t>Editor</a:t>
            </a:r>
            <a:endParaRPr lang="id-ID" sz="2800" dirty="0">
              <a:latin typeface="Calibri"/>
              <a:ea typeface="Calibri"/>
              <a:cs typeface="Times New Roman"/>
            </a:endParaRPr>
          </a:p>
          <a:p>
            <a:pPr marL="1905" algn="ctr">
              <a:lnSpc>
                <a:spcPts val="2855"/>
              </a:lnSpc>
            </a:pPr>
            <a:endParaRPr sz="28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2376" y="990600"/>
            <a:ext cx="2656331" cy="5483352"/>
          </a:xfrm>
          <a:custGeom>
            <a:avLst/>
            <a:gdLst/>
            <a:ahLst/>
            <a:cxnLst/>
            <a:rect l="l" t="t" r="r" b="b"/>
            <a:pathLst>
              <a:path w="2656331" h="5483352">
                <a:moveTo>
                  <a:pt x="2390648" y="0"/>
                </a:moveTo>
                <a:lnTo>
                  <a:pt x="265684" y="0"/>
                </a:lnTo>
                <a:lnTo>
                  <a:pt x="243883" y="880"/>
                </a:lnTo>
                <a:lnTo>
                  <a:pt x="201811" y="7716"/>
                </a:lnTo>
                <a:lnTo>
                  <a:pt x="162234" y="20867"/>
                </a:lnTo>
                <a:lnTo>
                  <a:pt x="125698" y="39786"/>
                </a:lnTo>
                <a:lnTo>
                  <a:pt x="92747" y="63928"/>
                </a:lnTo>
                <a:lnTo>
                  <a:pt x="63928" y="92747"/>
                </a:lnTo>
                <a:lnTo>
                  <a:pt x="39786" y="125698"/>
                </a:lnTo>
                <a:lnTo>
                  <a:pt x="20867" y="162234"/>
                </a:lnTo>
                <a:lnTo>
                  <a:pt x="7716" y="201811"/>
                </a:lnTo>
                <a:lnTo>
                  <a:pt x="880" y="243883"/>
                </a:lnTo>
                <a:lnTo>
                  <a:pt x="0" y="265684"/>
                </a:lnTo>
                <a:lnTo>
                  <a:pt x="0" y="5217718"/>
                </a:lnTo>
                <a:lnTo>
                  <a:pt x="3475" y="5260807"/>
                </a:lnTo>
                <a:lnTo>
                  <a:pt x="13537" y="5301681"/>
                </a:lnTo>
                <a:lnTo>
                  <a:pt x="29640" y="5339794"/>
                </a:lnTo>
                <a:lnTo>
                  <a:pt x="51238" y="5374600"/>
                </a:lnTo>
                <a:lnTo>
                  <a:pt x="77787" y="5405551"/>
                </a:lnTo>
                <a:lnTo>
                  <a:pt x="108740" y="5432101"/>
                </a:lnTo>
                <a:lnTo>
                  <a:pt x="143552" y="5453703"/>
                </a:lnTo>
                <a:lnTo>
                  <a:pt x="181677" y="5469810"/>
                </a:lnTo>
                <a:lnTo>
                  <a:pt x="222569" y="5479875"/>
                </a:lnTo>
                <a:lnTo>
                  <a:pt x="265684" y="5483352"/>
                </a:lnTo>
                <a:lnTo>
                  <a:pt x="2390648" y="5483352"/>
                </a:lnTo>
                <a:lnTo>
                  <a:pt x="2433762" y="5479875"/>
                </a:lnTo>
                <a:lnTo>
                  <a:pt x="2474654" y="5469810"/>
                </a:lnTo>
                <a:lnTo>
                  <a:pt x="2512779" y="5453703"/>
                </a:lnTo>
                <a:lnTo>
                  <a:pt x="2547591" y="5432101"/>
                </a:lnTo>
                <a:lnTo>
                  <a:pt x="2578544" y="5405551"/>
                </a:lnTo>
                <a:lnTo>
                  <a:pt x="2605093" y="5374600"/>
                </a:lnTo>
                <a:lnTo>
                  <a:pt x="2626691" y="5339794"/>
                </a:lnTo>
                <a:lnTo>
                  <a:pt x="2642794" y="5301681"/>
                </a:lnTo>
                <a:lnTo>
                  <a:pt x="2652856" y="5260807"/>
                </a:lnTo>
                <a:lnTo>
                  <a:pt x="2656331" y="5217718"/>
                </a:lnTo>
                <a:lnTo>
                  <a:pt x="2656331" y="265684"/>
                </a:lnTo>
                <a:lnTo>
                  <a:pt x="2652856" y="222569"/>
                </a:lnTo>
                <a:lnTo>
                  <a:pt x="2642794" y="181677"/>
                </a:lnTo>
                <a:lnTo>
                  <a:pt x="2626691" y="143552"/>
                </a:lnTo>
                <a:lnTo>
                  <a:pt x="2605093" y="108740"/>
                </a:lnTo>
                <a:lnTo>
                  <a:pt x="2578544" y="77787"/>
                </a:lnTo>
                <a:lnTo>
                  <a:pt x="2547591" y="51238"/>
                </a:lnTo>
                <a:lnTo>
                  <a:pt x="2512779" y="29640"/>
                </a:lnTo>
                <a:lnTo>
                  <a:pt x="2474654" y="13537"/>
                </a:lnTo>
                <a:lnTo>
                  <a:pt x="2433762" y="3475"/>
                </a:lnTo>
                <a:lnTo>
                  <a:pt x="2390648" y="0"/>
                </a:lnTo>
                <a:close/>
              </a:path>
            </a:pathLst>
          </a:custGeom>
          <a:solidFill>
            <a:srgbClr val="F8D6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66234" y="1329054"/>
            <a:ext cx="2389505" cy="964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96265" marR="12700" indent="-584200">
              <a:lnSpc>
                <a:spcPts val="3770"/>
              </a:lnSpc>
            </a:pPr>
            <a:r>
              <a:rPr sz="3700" spc="-25" dirty="0" smtClean="0">
                <a:latin typeface="Franklin Gothic Book"/>
                <a:cs typeface="Franklin Gothic Book"/>
              </a:rPr>
              <a:t>Manajemen</a:t>
            </a:r>
            <a:r>
              <a:rPr sz="3700" spc="-15" dirty="0" smtClean="0">
                <a:latin typeface="Franklin Gothic Book"/>
                <a:cs typeface="Franklin Gothic Book"/>
              </a:rPr>
              <a:t> Jurnal</a:t>
            </a:r>
            <a:endParaRPr sz="37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99076" y="2634995"/>
            <a:ext cx="2124455" cy="3564635"/>
          </a:xfrm>
          <a:custGeom>
            <a:avLst/>
            <a:gdLst/>
            <a:ahLst/>
            <a:cxnLst/>
            <a:rect l="l" t="t" r="r" b="b"/>
            <a:pathLst>
              <a:path w="2124455" h="3564635">
                <a:moveTo>
                  <a:pt x="1911984" y="0"/>
                </a:moveTo>
                <a:lnTo>
                  <a:pt x="212471" y="0"/>
                </a:lnTo>
                <a:lnTo>
                  <a:pt x="195044" y="704"/>
                </a:lnTo>
                <a:lnTo>
                  <a:pt x="145312" y="10831"/>
                </a:lnTo>
                <a:lnTo>
                  <a:pt x="100548" y="31832"/>
                </a:lnTo>
                <a:lnTo>
                  <a:pt x="62230" y="62230"/>
                </a:lnTo>
                <a:lnTo>
                  <a:pt x="31832" y="100548"/>
                </a:lnTo>
                <a:lnTo>
                  <a:pt x="10831" y="145312"/>
                </a:lnTo>
                <a:lnTo>
                  <a:pt x="704" y="195044"/>
                </a:lnTo>
                <a:lnTo>
                  <a:pt x="0" y="212470"/>
                </a:lnTo>
                <a:lnTo>
                  <a:pt x="0" y="3352190"/>
                </a:lnTo>
                <a:lnTo>
                  <a:pt x="6174" y="3403245"/>
                </a:lnTo>
                <a:lnTo>
                  <a:pt x="23714" y="3449823"/>
                </a:lnTo>
                <a:lnTo>
                  <a:pt x="51144" y="3490449"/>
                </a:lnTo>
                <a:lnTo>
                  <a:pt x="86986" y="3523647"/>
                </a:lnTo>
                <a:lnTo>
                  <a:pt x="129766" y="3547941"/>
                </a:lnTo>
                <a:lnTo>
                  <a:pt x="178006" y="3561855"/>
                </a:lnTo>
                <a:lnTo>
                  <a:pt x="212471" y="3564635"/>
                </a:lnTo>
                <a:lnTo>
                  <a:pt x="1911984" y="3564635"/>
                </a:lnTo>
                <a:lnTo>
                  <a:pt x="1963045" y="3558462"/>
                </a:lnTo>
                <a:lnTo>
                  <a:pt x="2009629" y="3540924"/>
                </a:lnTo>
                <a:lnTo>
                  <a:pt x="2050260" y="3513498"/>
                </a:lnTo>
                <a:lnTo>
                  <a:pt x="2083462" y="3477660"/>
                </a:lnTo>
                <a:lnTo>
                  <a:pt x="2107759" y="3434885"/>
                </a:lnTo>
                <a:lnTo>
                  <a:pt x="2121675" y="3386651"/>
                </a:lnTo>
                <a:lnTo>
                  <a:pt x="2124455" y="3352190"/>
                </a:lnTo>
                <a:lnTo>
                  <a:pt x="2124455" y="212470"/>
                </a:lnTo>
                <a:lnTo>
                  <a:pt x="2118281" y="161410"/>
                </a:lnTo>
                <a:lnTo>
                  <a:pt x="2100741" y="114826"/>
                </a:lnTo>
                <a:lnTo>
                  <a:pt x="2073311" y="74195"/>
                </a:lnTo>
                <a:lnTo>
                  <a:pt x="2037469" y="40993"/>
                </a:lnTo>
                <a:lnTo>
                  <a:pt x="1994689" y="16696"/>
                </a:lnTo>
                <a:lnTo>
                  <a:pt x="1946449" y="2780"/>
                </a:lnTo>
                <a:lnTo>
                  <a:pt x="191198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99076" y="2634995"/>
            <a:ext cx="2124455" cy="3564635"/>
          </a:xfrm>
          <a:custGeom>
            <a:avLst/>
            <a:gdLst/>
            <a:ahLst/>
            <a:cxnLst/>
            <a:rect l="l" t="t" r="r" b="b"/>
            <a:pathLst>
              <a:path w="2124455" h="3564635">
                <a:moveTo>
                  <a:pt x="0" y="212470"/>
                </a:moveTo>
                <a:lnTo>
                  <a:pt x="6174" y="161410"/>
                </a:lnTo>
                <a:lnTo>
                  <a:pt x="23714" y="114826"/>
                </a:lnTo>
                <a:lnTo>
                  <a:pt x="51144" y="74195"/>
                </a:lnTo>
                <a:lnTo>
                  <a:pt x="86986" y="40993"/>
                </a:lnTo>
                <a:lnTo>
                  <a:pt x="129766" y="16696"/>
                </a:lnTo>
                <a:lnTo>
                  <a:pt x="178006" y="2780"/>
                </a:lnTo>
                <a:lnTo>
                  <a:pt x="212471" y="0"/>
                </a:lnTo>
                <a:lnTo>
                  <a:pt x="1911984" y="0"/>
                </a:lnTo>
                <a:lnTo>
                  <a:pt x="1963045" y="6174"/>
                </a:lnTo>
                <a:lnTo>
                  <a:pt x="2009629" y="23714"/>
                </a:lnTo>
                <a:lnTo>
                  <a:pt x="2050260" y="51144"/>
                </a:lnTo>
                <a:lnTo>
                  <a:pt x="2083462" y="86986"/>
                </a:lnTo>
                <a:lnTo>
                  <a:pt x="2107759" y="129766"/>
                </a:lnTo>
                <a:lnTo>
                  <a:pt x="2121675" y="178006"/>
                </a:lnTo>
                <a:lnTo>
                  <a:pt x="2124455" y="212470"/>
                </a:lnTo>
                <a:lnTo>
                  <a:pt x="2124455" y="3352190"/>
                </a:lnTo>
                <a:lnTo>
                  <a:pt x="2118281" y="3403245"/>
                </a:lnTo>
                <a:lnTo>
                  <a:pt x="2100741" y="3449823"/>
                </a:lnTo>
                <a:lnTo>
                  <a:pt x="2073311" y="3490449"/>
                </a:lnTo>
                <a:lnTo>
                  <a:pt x="2037469" y="3523647"/>
                </a:lnTo>
                <a:lnTo>
                  <a:pt x="1994689" y="3547941"/>
                </a:lnTo>
                <a:lnTo>
                  <a:pt x="1946449" y="3561855"/>
                </a:lnTo>
                <a:lnTo>
                  <a:pt x="1911984" y="3564635"/>
                </a:lnTo>
                <a:lnTo>
                  <a:pt x="212471" y="3564635"/>
                </a:lnTo>
                <a:lnTo>
                  <a:pt x="161410" y="3558462"/>
                </a:lnTo>
                <a:lnTo>
                  <a:pt x="114826" y="3540924"/>
                </a:lnTo>
                <a:lnTo>
                  <a:pt x="74195" y="3513498"/>
                </a:lnTo>
                <a:lnTo>
                  <a:pt x="40993" y="3477660"/>
                </a:lnTo>
                <a:lnTo>
                  <a:pt x="16696" y="3434885"/>
                </a:lnTo>
                <a:lnTo>
                  <a:pt x="2780" y="3386651"/>
                </a:lnTo>
                <a:lnTo>
                  <a:pt x="0" y="3352190"/>
                </a:lnTo>
                <a:lnTo>
                  <a:pt x="0" y="21247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38123" y="3492403"/>
            <a:ext cx="1600199" cy="799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" algn="ctr">
              <a:lnSpc>
                <a:spcPct val="100000"/>
              </a:lnSpc>
            </a:pPr>
            <a:r>
              <a:rPr sz="2800" spc="-15" dirty="0" smtClean="0">
                <a:latin typeface="Franklin Gothic Book"/>
                <a:cs typeface="Franklin Gothic Book"/>
              </a:rPr>
              <a:t>Jour</a:t>
            </a:r>
            <a:r>
              <a:rPr sz="2800" spc="-25" dirty="0" smtClean="0">
                <a:latin typeface="Franklin Gothic Book"/>
                <a:cs typeface="Franklin Gothic Book"/>
              </a:rPr>
              <a:t>n</a:t>
            </a:r>
            <a:r>
              <a:rPr sz="2800" spc="-15" dirty="0" smtClean="0">
                <a:latin typeface="Franklin Gothic Book"/>
                <a:cs typeface="Franklin Gothic Book"/>
              </a:rPr>
              <a:t>al</a:t>
            </a:r>
            <a:endParaRPr sz="2800" dirty="0">
              <a:latin typeface="Franklin Gothic Book"/>
              <a:cs typeface="Franklin Gothic Book"/>
            </a:endParaRPr>
          </a:p>
          <a:p>
            <a:pPr algn="ctr">
              <a:lnSpc>
                <a:spcPts val="2855"/>
              </a:lnSpc>
            </a:pPr>
            <a:r>
              <a:rPr sz="2800" spc="-20" dirty="0" smtClean="0">
                <a:latin typeface="Franklin Gothic Book"/>
                <a:cs typeface="Franklin Gothic Book"/>
              </a:rPr>
              <a:t>Man</a:t>
            </a:r>
            <a:r>
              <a:rPr sz="2800" spc="-30" dirty="0" smtClean="0">
                <a:latin typeface="Franklin Gothic Book"/>
                <a:cs typeface="Franklin Gothic Book"/>
              </a:rPr>
              <a:t>a</a:t>
            </a:r>
            <a:r>
              <a:rPr sz="2800" spc="-15" dirty="0" smtClean="0">
                <a:latin typeface="Franklin Gothic Book"/>
                <a:cs typeface="Franklin Gothic Book"/>
              </a:rPr>
              <a:t>g</a:t>
            </a:r>
            <a:r>
              <a:rPr sz="2800" spc="-30" dirty="0" smtClean="0">
                <a:latin typeface="Franklin Gothic Book"/>
                <a:cs typeface="Franklin Gothic Book"/>
              </a:rPr>
              <a:t>e</a:t>
            </a:r>
            <a:r>
              <a:rPr sz="2800" spc="-10" dirty="0" smtClean="0">
                <a:latin typeface="Franklin Gothic Book"/>
                <a:cs typeface="Franklin Gothic Book"/>
              </a:rPr>
              <a:t>r</a:t>
            </a:r>
            <a:r>
              <a:rPr lang="en-US" sz="2800" spc="-10" dirty="0" smtClean="0">
                <a:latin typeface="Franklin Gothic Book"/>
                <a:cs typeface="Franklin Gothic Book"/>
              </a:rPr>
              <a:t>/</a:t>
            </a:r>
            <a:r>
              <a:rPr lang="id-ID" sz="2800" dirty="0">
                <a:latin typeface="Calibri"/>
                <a:ea typeface="Calibri"/>
                <a:cs typeface="Times New Roman"/>
              </a:rPr>
              <a:t>Editor in chief</a:t>
            </a:r>
            <a:endParaRPr sz="28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67600" y="990600"/>
            <a:ext cx="2654807" cy="5483352"/>
          </a:xfrm>
          <a:custGeom>
            <a:avLst/>
            <a:gdLst/>
            <a:ahLst/>
            <a:cxnLst/>
            <a:rect l="l" t="t" r="r" b="b"/>
            <a:pathLst>
              <a:path w="2654807" h="5483352">
                <a:moveTo>
                  <a:pt x="2389378" y="0"/>
                </a:moveTo>
                <a:lnTo>
                  <a:pt x="265429" y="0"/>
                </a:lnTo>
                <a:lnTo>
                  <a:pt x="243665" y="880"/>
                </a:lnTo>
                <a:lnTo>
                  <a:pt x="201655" y="7716"/>
                </a:lnTo>
                <a:lnTo>
                  <a:pt x="162127" y="20863"/>
                </a:lnTo>
                <a:lnTo>
                  <a:pt x="125628" y="39775"/>
                </a:lnTo>
                <a:lnTo>
                  <a:pt x="92705" y="63905"/>
                </a:lnTo>
                <a:lnTo>
                  <a:pt x="63905" y="92705"/>
                </a:lnTo>
                <a:lnTo>
                  <a:pt x="39775" y="125628"/>
                </a:lnTo>
                <a:lnTo>
                  <a:pt x="20863" y="162127"/>
                </a:lnTo>
                <a:lnTo>
                  <a:pt x="7716" y="201655"/>
                </a:lnTo>
                <a:lnTo>
                  <a:pt x="880" y="243665"/>
                </a:lnTo>
                <a:lnTo>
                  <a:pt x="0" y="265429"/>
                </a:lnTo>
                <a:lnTo>
                  <a:pt x="0" y="5217871"/>
                </a:lnTo>
                <a:lnTo>
                  <a:pt x="3474" y="5260933"/>
                </a:lnTo>
                <a:lnTo>
                  <a:pt x="13535" y="5301783"/>
                </a:lnTo>
                <a:lnTo>
                  <a:pt x="29633" y="5339875"/>
                </a:lnTo>
                <a:lnTo>
                  <a:pt x="51222" y="5374660"/>
                </a:lnTo>
                <a:lnTo>
                  <a:pt x="77755" y="5405594"/>
                </a:lnTo>
                <a:lnTo>
                  <a:pt x="108685" y="5432129"/>
                </a:lnTo>
                <a:lnTo>
                  <a:pt x="143465" y="5453719"/>
                </a:lnTo>
                <a:lnTo>
                  <a:pt x="181547" y="5469817"/>
                </a:lnTo>
                <a:lnTo>
                  <a:pt x="222384" y="5479877"/>
                </a:lnTo>
                <a:lnTo>
                  <a:pt x="265429" y="5483352"/>
                </a:lnTo>
                <a:lnTo>
                  <a:pt x="2389378" y="5483352"/>
                </a:lnTo>
                <a:lnTo>
                  <a:pt x="2432423" y="5479877"/>
                </a:lnTo>
                <a:lnTo>
                  <a:pt x="2473260" y="5469817"/>
                </a:lnTo>
                <a:lnTo>
                  <a:pt x="2511342" y="5453719"/>
                </a:lnTo>
                <a:lnTo>
                  <a:pt x="2546122" y="5432129"/>
                </a:lnTo>
                <a:lnTo>
                  <a:pt x="2577052" y="5405594"/>
                </a:lnTo>
                <a:lnTo>
                  <a:pt x="2603585" y="5374660"/>
                </a:lnTo>
                <a:lnTo>
                  <a:pt x="2625174" y="5339875"/>
                </a:lnTo>
                <a:lnTo>
                  <a:pt x="2641272" y="5301783"/>
                </a:lnTo>
                <a:lnTo>
                  <a:pt x="2651333" y="5260933"/>
                </a:lnTo>
                <a:lnTo>
                  <a:pt x="2654807" y="5217871"/>
                </a:lnTo>
                <a:lnTo>
                  <a:pt x="2654807" y="265429"/>
                </a:lnTo>
                <a:lnTo>
                  <a:pt x="2651333" y="222384"/>
                </a:lnTo>
                <a:lnTo>
                  <a:pt x="2641272" y="181547"/>
                </a:lnTo>
                <a:lnTo>
                  <a:pt x="2625174" y="143465"/>
                </a:lnTo>
                <a:lnTo>
                  <a:pt x="2603585" y="108685"/>
                </a:lnTo>
                <a:lnTo>
                  <a:pt x="2577052" y="77755"/>
                </a:lnTo>
                <a:lnTo>
                  <a:pt x="2546122" y="51222"/>
                </a:lnTo>
                <a:lnTo>
                  <a:pt x="2511342" y="29633"/>
                </a:lnTo>
                <a:lnTo>
                  <a:pt x="2473260" y="13535"/>
                </a:lnTo>
                <a:lnTo>
                  <a:pt x="2432423" y="3474"/>
                </a:lnTo>
                <a:lnTo>
                  <a:pt x="2389378" y="0"/>
                </a:lnTo>
                <a:close/>
              </a:path>
            </a:pathLst>
          </a:custGeom>
          <a:solidFill>
            <a:srgbClr val="F8D6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3528" y="2636520"/>
            <a:ext cx="2124455" cy="525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53528" y="3243072"/>
            <a:ext cx="2124455" cy="525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53528" y="3851147"/>
            <a:ext cx="2124455" cy="525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53528" y="4457700"/>
            <a:ext cx="2124455" cy="527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53528" y="5065776"/>
            <a:ext cx="2124455" cy="5257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53528" y="5672328"/>
            <a:ext cx="2124455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22844" y="1329054"/>
            <a:ext cx="2389505" cy="478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ts val="3770"/>
              </a:lnSpc>
            </a:pPr>
            <a:r>
              <a:rPr sz="3700" spc="-25" dirty="0" smtClean="0">
                <a:latin typeface="Franklin Gothic Book"/>
                <a:cs typeface="Franklin Gothic Book"/>
              </a:rPr>
              <a:t>Manajemen</a:t>
            </a:r>
            <a:r>
              <a:rPr sz="3700" spc="-10" dirty="0" smtClean="0">
                <a:latin typeface="Franklin Gothic Book"/>
                <a:cs typeface="Franklin Gothic Book"/>
              </a:rPr>
              <a:t> </a:t>
            </a:r>
            <a:r>
              <a:rPr sz="3700" spc="-90" dirty="0" smtClean="0">
                <a:latin typeface="Franklin Gothic Book"/>
                <a:cs typeface="Franklin Gothic Book"/>
              </a:rPr>
              <a:t>P</a:t>
            </a:r>
            <a:r>
              <a:rPr sz="3700" spc="-20" dirty="0" smtClean="0">
                <a:latin typeface="Franklin Gothic Book"/>
                <a:cs typeface="Franklin Gothic Book"/>
              </a:rPr>
              <a:t>enerbitan</a:t>
            </a:r>
            <a:endParaRPr sz="3700" dirty="0">
              <a:latin typeface="Franklin Gothic Book"/>
              <a:cs typeface="Franklin Gothic Book"/>
            </a:endParaRPr>
          </a:p>
          <a:p>
            <a:pPr>
              <a:lnSpc>
                <a:spcPts val="1300"/>
              </a:lnSpc>
              <a:spcBef>
                <a:spcPts val="28"/>
              </a:spcBef>
            </a:pPr>
            <a:endParaRPr sz="1300" dirty="0"/>
          </a:p>
          <a:p>
            <a:pPr marL="223520" marR="226060" indent="0" algn="ctr">
              <a:lnSpc>
                <a:spcPct val="153300"/>
              </a:lnSpc>
            </a:pPr>
            <a:r>
              <a:rPr sz="2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Edi</a:t>
            </a:r>
            <a:r>
              <a:rPr sz="2600" spc="-3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or  Sect</a:t>
            </a:r>
            <a:r>
              <a:rPr sz="2600" spc="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on</a:t>
            </a:r>
            <a:r>
              <a:rPr sz="2600" spc="-2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Edi</a:t>
            </a:r>
            <a:r>
              <a:rPr sz="2600" spc="-3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or </a:t>
            </a:r>
            <a:r>
              <a:rPr sz="2600" spc="-5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Re</a:t>
            </a:r>
            <a:r>
              <a:rPr sz="2600" spc="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vi</a:t>
            </a:r>
            <a:r>
              <a:rPr sz="2600" spc="-4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2600" spc="-4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w</a:t>
            </a:r>
            <a:r>
              <a:rPr sz="2600" spc="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er Co</a:t>
            </a:r>
            <a:r>
              <a:rPr sz="2600" spc="-3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sz="2600" spc="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y</a:t>
            </a:r>
            <a:r>
              <a:rPr sz="2600" spc="-1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Edi</a:t>
            </a:r>
            <a:r>
              <a:rPr sz="2600" spc="-3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or L</a:t>
            </a:r>
            <a:r>
              <a:rPr sz="2600" spc="-6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2600" spc="-4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y</a:t>
            </a:r>
            <a:r>
              <a:rPr sz="2600" spc="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out</a:t>
            </a:r>
            <a:r>
              <a:rPr sz="26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Edi</a:t>
            </a:r>
            <a:r>
              <a:rPr sz="2600" spc="-3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or P</a:t>
            </a:r>
            <a:r>
              <a:rPr sz="2600" spc="-5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2600" spc="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oofre</a:t>
            </a:r>
            <a:r>
              <a:rPr sz="2600" spc="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der</a:t>
            </a:r>
            <a:endParaRPr sz="2600" dirty="0">
              <a:latin typeface="Franklin Gothic Book"/>
              <a:cs typeface="Franklin Gothic Book"/>
            </a:endParaRPr>
          </a:p>
        </p:txBody>
      </p:sp>
      <p:sp>
        <p:nvSpPr>
          <p:cNvPr id="20" name="object 11"/>
          <p:cNvSpPr txBox="1"/>
          <p:nvPr/>
        </p:nvSpPr>
        <p:spPr>
          <a:xfrm>
            <a:off x="10401300" y="2708628"/>
            <a:ext cx="1600199" cy="38156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d-ID" sz="2000" dirty="0">
                <a:latin typeface="Calibri"/>
                <a:ea typeface="Calibri"/>
                <a:cs typeface="Times New Roman"/>
              </a:rPr>
              <a:t>Executif editor</a:t>
            </a:r>
          </a:p>
        </p:txBody>
      </p:sp>
      <p:sp>
        <p:nvSpPr>
          <p:cNvPr id="21" name="object 11"/>
          <p:cNvSpPr txBox="1"/>
          <p:nvPr/>
        </p:nvSpPr>
        <p:spPr>
          <a:xfrm>
            <a:off x="10401299" y="3301622"/>
            <a:ext cx="1600199" cy="3815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E</a:t>
            </a:r>
            <a:r>
              <a:rPr lang="id-ID" sz="2000" dirty="0" smtClean="0">
                <a:latin typeface="Calibri"/>
                <a:ea typeface="Calibri"/>
                <a:cs typeface="Times New Roman"/>
              </a:rPr>
              <a:t>ditor</a:t>
            </a:r>
            <a:endParaRPr lang="id-ID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object 11"/>
          <p:cNvSpPr txBox="1"/>
          <p:nvPr/>
        </p:nvSpPr>
        <p:spPr>
          <a:xfrm>
            <a:off x="10393550" y="3851146"/>
            <a:ext cx="1600199" cy="52578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id-ID" sz="1400" dirty="0">
                <a:latin typeface="Calibri"/>
                <a:ea typeface="Calibri"/>
                <a:cs typeface="Times New Roman"/>
              </a:rPr>
              <a:t>Editor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i</a:t>
            </a:r>
            <a:r>
              <a:rPr lang="id-ID" sz="1400" dirty="0">
                <a:latin typeface="Calibri"/>
                <a:ea typeface="Calibri"/>
                <a:cs typeface="Times New Roman"/>
              </a:rPr>
              <a:t>al board</a:t>
            </a:r>
            <a:r>
              <a:rPr lang="id-ID" sz="1400" dirty="0" smtClean="0">
                <a:latin typeface="Calibri"/>
                <a:ea typeface="Calibri"/>
                <a:cs typeface="Times New Roman"/>
              </a:rPr>
              <a:t>/</a:t>
            </a:r>
            <a:endParaRPr lang="en-US" sz="1400" dirty="0" smtClean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id-ID" sz="1400" dirty="0" smtClean="0">
                <a:latin typeface="Calibri"/>
                <a:ea typeface="Calibri"/>
                <a:cs typeface="Times New Roman"/>
              </a:rPr>
              <a:t>Mitra </a:t>
            </a:r>
            <a:r>
              <a:rPr lang="id-ID" sz="1400" dirty="0">
                <a:latin typeface="Calibri"/>
                <a:ea typeface="Calibri"/>
                <a:cs typeface="Times New Roman"/>
              </a:rPr>
              <a:t>bebestari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d-ID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object 19"/>
          <p:cNvSpPr txBox="1"/>
          <p:nvPr/>
        </p:nvSpPr>
        <p:spPr>
          <a:xfrm>
            <a:off x="10171085" y="1329054"/>
            <a:ext cx="2020915" cy="478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ts val="3770"/>
              </a:lnSpc>
            </a:pPr>
            <a:r>
              <a:rPr sz="2800" spc="-25" dirty="0" err="1" smtClean="0">
                <a:latin typeface="Franklin Gothic Book"/>
                <a:cs typeface="Franklin Gothic Book"/>
              </a:rPr>
              <a:t>Ma</a:t>
            </a:r>
            <a:r>
              <a:rPr lang="en-US" sz="2800" spc="-25" dirty="0" err="1" smtClean="0">
                <a:latin typeface="Franklin Gothic Book"/>
                <a:cs typeface="Franklin Gothic Book"/>
              </a:rPr>
              <a:t>sterhead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9982200" cy="54879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6879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10058400" cy="56965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7482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9829800" cy="549657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9802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10372725" cy="2514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34000"/>
            <a:ext cx="3200400" cy="64008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481762" y="5273040"/>
            <a:ext cx="1219200" cy="762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9869075" cy="304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6710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"/>
            <a:ext cx="7422198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2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543800" y="2438400"/>
            <a:ext cx="1447800" cy="13716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9829800" cy="5328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Down Arrow 4"/>
          <p:cNvSpPr/>
          <p:nvPr/>
        </p:nvSpPr>
        <p:spPr>
          <a:xfrm>
            <a:off x="7543800" y="2286000"/>
            <a:ext cx="7239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9753600" cy="54850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Down Arrow 2"/>
          <p:cNvSpPr/>
          <p:nvPr/>
        </p:nvSpPr>
        <p:spPr>
          <a:xfrm rot="18088798">
            <a:off x="7350388" y="2229144"/>
            <a:ext cx="685800" cy="8241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6323" y="2688335"/>
            <a:ext cx="4245864" cy="1839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75759" y="2727960"/>
            <a:ext cx="4131564" cy="1726691"/>
          </a:xfrm>
          <a:custGeom>
            <a:avLst/>
            <a:gdLst/>
            <a:ahLst/>
            <a:cxnLst/>
            <a:rect l="l" t="t" r="r" b="b"/>
            <a:pathLst>
              <a:path w="4131563" h="1726691">
                <a:moveTo>
                  <a:pt x="3843782" y="0"/>
                </a:moveTo>
                <a:lnTo>
                  <a:pt x="287781" y="0"/>
                </a:lnTo>
                <a:lnTo>
                  <a:pt x="264187" y="954"/>
                </a:lnTo>
                <a:lnTo>
                  <a:pt x="218644" y="8367"/>
                </a:lnTo>
                <a:lnTo>
                  <a:pt x="175789" y="22623"/>
                </a:lnTo>
                <a:lnTo>
                  <a:pt x="136217" y="43130"/>
                </a:lnTo>
                <a:lnTo>
                  <a:pt x="100521" y="69294"/>
                </a:lnTo>
                <a:lnTo>
                  <a:pt x="69294" y="100521"/>
                </a:lnTo>
                <a:lnTo>
                  <a:pt x="43130" y="136217"/>
                </a:lnTo>
                <a:lnTo>
                  <a:pt x="22623" y="175789"/>
                </a:lnTo>
                <a:lnTo>
                  <a:pt x="8367" y="218644"/>
                </a:lnTo>
                <a:lnTo>
                  <a:pt x="954" y="264187"/>
                </a:lnTo>
                <a:lnTo>
                  <a:pt x="0" y="287781"/>
                </a:lnTo>
                <a:lnTo>
                  <a:pt x="0" y="1438909"/>
                </a:lnTo>
                <a:lnTo>
                  <a:pt x="3768" y="1485575"/>
                </a:lnTo>
                <a:lnTo>
                  <a:pt x="14677" y="1529848"/>
                </a:lnTo>
                <a:lnTo>
                  <a:pt x="32133" y="1571135"/>
                </a:lnTo>
                <a:lnTo>
                  <a:pt x="55542" y="1608844"/>
                </a:lnTo>
                <a:lnTo>
                  <a:pt x="84312" y="1642379"/>
                </a:lnTo>
                <a:lnTo>
                  <a:pt x="117847" y="1671149"/>
                </a:lnTo>
                <a:lnTo>
                  <a:pt x="155556" y="1694558"/>
                </a:lnTo>
                <a:lnTo>
                  <a:pt x="196843" y="1712014"/>
                </a:lnTo>
                <a:lnTo>
                  <a:pt x="241116" y="1722923"/>
                </a:lnTo>
                <a:lnTo>
                  <a:pt x="287781" y="1726691"/>
                </a:lnTo>
                <a:lnTo>
                  <a:pt x="3843782" y="1726691"/>
                </a:lnTo>
                <a:lnTo>
                  <a:pt x="3890447" y="1722923"/>
                </a:lnTo>
                <a:lnTo>
                  <a:pt x="3934720" y="1712014"/>
                </a:lnTo>
                <a:lnTo>
                  <a:pt x="3976007" y="1694558"/>
                </a:lnTo>
                <a:lnTo>
                  <a:pt x="4013716" y="1671149"/>
                </a:lnTo>
                <a:lnTo>
                  <a:pt x="4047251" y="1642379"/>
                </a:lnTo>
                <a:lnTo>
                  <a:pt x="4076021" y="1608844"/>
                </a:lnTo>
                <a:lnTo>
                  <a:pt x="4099430" y="1571135"/>
                </a:lnTo>
                <a:lnTo>
                  <a:pt x="4116886" y="1529848"/>
                </a:lnTo>
                <a:lnTo>
                  <a:pt x="4127795" y="1485575"/>
                </a:lnTo>
                <a:lnTo>
                  <a:pt x="4131564" y="1438909"/>
                </a:lnTo>
                <a:lnTo>
                  <a:pt x="4131564" y="287781"/>
                </a:lnTo>
                <a:lnTo>
                  <a:pt x="4127795" y="241116"/>
                </a:lnTo>
                <a:lnTo>
                  <a:pt x="4116886" y="196843"/>
                </a:lnTo>
                <a:lnTo>
                  <a:pt x="4099430" y="155556"/>
                </a:lnTo>
                <a:lnTo>
                  <a:pt x="4076021" y="117847"/>
                </a:lnTo>
                <a:lnTo>
                  <a:pt x="4047251" y="84312"/>
                </a:lnTo>
                <a:lnTo>
                  <a:pt x="4013716" y="55542"/>
                </a:lnTo>
                <a:lnTo>
                  <a:pt x="3976007" y="32133"/>
                </a:lnTo>
                <a:lnTo>
                  <a:pt x="3934720" y="14677"/>
                </a:lnTo>
                <a:lnTo>
                  <a:pt x="3890447" y="3768"/>
                </a:lnTo>
                <a:lnTo>
                  <a:pt x="3843782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19955" y="2770632"/>
            <a:ext cx="4002024" cy="1560576"/>
          </a:xfrm>
          <a:custGeom>
            <a:avLst/>
            <a:gdLst/>
            <a:ahLst/>
            <a:cxnLst/>
            <a:rect l="l" t="t" r="r" b="b"/>
            <a:pathLst>
              <a:path w="4002024" h="1560576">
                <a:moveTo>
                  <a:pt x="0" y="1560576"/>
                </a:moveTo>
                <a:lnTo>
                  <a:pt x="4002024" y="1560576"/>
                </a:lnTo>
                <a:lnTo>
                  <a:pt x="4002024" y="0"/>
                </a:lnTo>
                <a:lnTo>
                  <a:pt x="0" y="0"/>
                </a:lnTo>
                <a:lnTo>
                  <a:pt x="0" y="1560576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19600" y="3130550"/>
            <a:ext cx="3505200" cy="739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600" spc="-100" dirty="0" err="1" smtClean="0">
                <a:latin typeface="Franklin Gothic Book"/>
                <a:cs typeface="Franklin Gothic Book"/>
              </a:rPr>
              <a:t>Alur</a:t>
            </a:r>
            <a:r>
              <a:rPr lang="en-US" sz="3600" spc="-100" dirty="0" smtClean="0">
                <a:latin typeface="Franklin Gothic Book"/>
                <a:cs typeface="Franklin Gothic Book"/>
              </a:rPr>
              <a:t> Proses </a:t>
            </a:r>
            <a:r>
              <a:rPr lang="en-US" sz="3600" spc="-100" dirty="0" err="1" smtClean="0">
                <a:latin typeface="Franklin Gothic Book"/>
                <a:cs typeface="Franklin Gothic Book"/>
              </a:rPr>
              <a:t>Artikel</a:t>
            </a:r>
            <a:endParaRPr sz="36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753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399"/>
            <a:ext cx="9601200" cy="50692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4849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7735" y="3031235"/>
            <a:ext cx="8961119" cy="1018032"/>
          </a:xfrm>
          <a:custGeom>
            <a:avLst/>
            <a:gdLst/>
            <a:ahLst/>
            <a:cxnLst/>
            <a:rect l="l" t="t" r="r" b="b"/>
            <a:pathLst>
              <a:path w="8961119" h="1018031">
                <a:moveTo>
                  <a:pt x="8859266" y="0"/>
                </a:moveTo>
                <a:lnTo>
                  <a:pt x="96794" y="123"/>
                </a:lnTo>
                <a:lnTo>
                  <a:pt x="55793" y="10982"/>
                </a:lnTo>
                <a:lnTo>
                  <a:pt x="23589" y="36659"/>
                </a:lnTo>
                <a:lnTo>
                  <a:pt x="4061" y="73278"/>
                </a:lnTo>
                <a:lnTo>
                  <a:pt x="0" y="101853"/>
                </a:lnTo>
                <a:lnTo>
                  <a:pt x="123" y="921237"/>
                </a:lnTo>
                <a:lnTo>
                  <a:pt x="10982" y="962238"/>
                </a:lnTo>
                <a:lnTo>
                  <a:pt x="36659" y="994442"/>
                </a:lnTo>
                <a:lnTo>
                  <a:pt x="73278" y="1013970"/>
                </a:lnTo>
                <a:lnTo>
                  <a:pt x="101853" y="1018032"/>
                </a:lnTo>
                <a:lnTo>
                  <a:pt x="8864325" y="1017908"/>
                </a:lnTo>
                <a:lnTo>
                  <a:pt x="8905326" y="1007049"/>
                </a:lnTo>
                <a:lnTo>
                  <a:pt x="8937530" y="981372"/>
                </a:lnTo>
                <a:lnTo>
                  <a:pt x="8957058" y="944753"/>
                </a:lnTo>
                <a:lnTo>
                  <a:pt x="8961119" y="916177"/>
                </a:lnTo>
                <a:lnTo>
                  <a:pt x="8960996" y="96794"/>
                </a:lnTo>
                <a:lnTo>
                  <a:pt x="8950137" y="55793"/>
                </a:lnTo>
                <a:lnTo>
                  <a:pt x="8924460" y="23589"/>
                </a:lnTo>
                <a:lnTo>
                  <a:pt x="8887841" y="4061"/>
                </a:lnTo>
                <a:lnTo>
                  <a:pt x="8859266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7735" y="3031235"/>
            <a:ext cx="8961119" cy="1018032"/>
          </a:xfrm>
          <a:custGeom>
            <a:avLst/>
            <a:gdLst/>
            <a:ahLst/>
            <a:cxnLst/>
            <a:rect l="l" t="t" r="r" b="b"/>
            <a:pathLst>
              <a:path w="8961119" h="1018031">
                <a:moveTo>
                  <a:pt x="0" y="101853"/>
                </a:moveTo>
                <a:lnTo>
                  <a:pt x="8923" y="60095"/>
                </a:lnTo>
                <a:lnTo>
                  <a:pt x="33107" y="26693"/>
                </a:lnTo>
                <a:lnTo>
                  <a:pt x="68674" y="5524"/>
                </a:lnTo>
                <a:lnTo>
                  <a:pt x="8859266" y="0"/>
                </a:lnTo>
                <a:lnTo>
                  <a:pt x="8873874" y="1039"/>
                </a:lnTo>
                <a:lnTo>
                  <a:pt x="8913278" y="15480"/>
                </a:lnTo>
                <a:lnTo>
                  <a:pt x="8943033" y="43889"/>
                </a:lnTo>
                <a:lnTo>
                  <a:pt x="8959262" y="82389"/>
                </a:lnTo>
                <a:lnTo>
                  <a:pt x="8961119" y="916177"/>
                </a:lnTo>
                <a:lnTo>
                  <a:pt x="8960080" y="930786"/>
                </a:lnTo>
                <a:lnTo>
                  <a:pt x="8945639" y="970190"/>
                </a:lnTo>
                <a:lnTo>
                  <a:pt x="8917230" y="999945"/>
                </a:lnTo>
                <a:lnTo>
                  <a:pt x="8878730" y="1016174"/>
                </a:lnTo>
                <a:lnTo>
                  <a:pt x="101853" y="1018032"/>
                </a:lnTo>
                <a:lnTo>
                  <a:pt x="87245" y="1016992"/>
                </a:lnTo>
                <a:lnTo>
                  <a:pt x="47841" y="1002551"/>
                </a:lnTo>
                <a:lnTo>
                  <a:pt x="18086" y="974142"/>
                </a:lnTo>
                <a:lnTo>
                  <a:pt x="1857" y="935642"/>
                </a:lnTo>
                <a:lnTo>
                  <a:pt x="0" y="101853"/>
                </a:lnTo>
                <a:close/>
              </a:path>
            </a:pathLst>
          </a:custGeom>
          <a:ln w="12191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56232" y="3060192"/>
            <a:ext cx="8645652" cy="960119"/>
          </a:xfrm>
          <a:custGeom>
            <a:avLst/>
            <a:gdLst/>
            <a:ahLst/>
            <a:cxnLst/>
            <a:rect l="l" t="t" r="r" b="b"/>
            <a:pathLst>
              <a:path w="8645652" h="960119">
                <a:moveTo>
                  <a:pt x="0" y="960119"/>
                </a:moveTo>
                <a:lnTo>
                  <a:pt x="8645652" y="960119"/>
                </a:lnTo>
                <a:lnTo>
                  <a:pt x="8645652" y="0"/>
                </a:lnTo>
                <a:lnTo>
                  <a:pt x="0" y="0"/>
                </a:lnTo>
                <a:lnTo>
                  <a:pt x="0" y="960119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55698" y="3120263"/>
            <a:ext cx="8053070" cy="739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Elect</a:t>
            </a:r>
            <a:r>
              <a:rPr sz="4800" spc="-10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4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onic </a:t>
            </a:r>
            <a:r>
              <a:rPr sz="4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P</a:t>
            </a:r>
            <a:r>
              <a:rPr sz="4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ubl</a:t>
            </a:r>
            <a:r>
              <a:rPr sz="4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4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shi</a:t>
            </a:r>
            <a:r>
              <a:rPr sz="4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4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g</a:t>
            </a:r>
            <a:r>
              <a:rPr sz="4800" spc="-2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4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Using</a:t>
            </a:r>
            <a:r>
              <a:rPr sz="4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4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OJS</a:t>
            </a:r>
            <a:endParaRPr sz="48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9296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352800"/>
            <a:ext cx="932223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42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9448800" cy="5486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8704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9677400" cy="5410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6514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537426"/>
            <a:ext cx="7315199" cy="5836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07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819400"/>
            <a:ext cx="525780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T</a:t>
            </a:r>
            <a:r>
              <a:rPr lang="en-US" sz="6000" dirty="0" smtClean="0">
                <a:solidFill>
                  <a:srgbClr val="FF0000"/>
                </a:solidFill>
              </a:rPr>
              <a:t>E</a:t>
            </a:r>
            <a:r>
              <a:rPr lang="en-US" sz="6000" dirty="0" smtClean="0">
                <a:solidFill>
                  <a:srgbClr val="FFC000"/>
                </a:solidFill>
              </a:rPr>
              <a:t>R</a:t>
            </a:r>
            <a:r>
              <a:rPr lang="en-US" sz="6000" dirty="0" smtClean="0">
                <a:solidFill>
                  <a:srgbClr val="0070C0"/>
                </a:solidFill>
              </a:rPr>
              <a:t>I</a:t>
            </a:r>
            <a:r>
              <a:rPr lang="en-US" sz="6000" dirty="0" smtClean="0">
                <a:solidFill>
                  <a:srgbClr val="00B050"/>
                </a:solidFill>
              </a:rPr>
              <a:t>M</a:t>
            </a:r>
            <a:r>
              <a:rPr lang="en-US" sz="6000" dirty="0" smtClean="0">
                <a:solidFill>
                  <a:srgbClr val="FF0000"/>
                </a:solidFill>
              </a:rPr>
              <a:t>A</a:t>
            </a:r>
            <a:r>
              <a:rPr lang="en-US" sz="6000" dirty="0" smtClean="0">
                <a:solidFill>
                  <a:srgbClr val="0070C0"/>
                </a:solidFill>
              </a:rPr>
              <a:t>K</a:t>
            </a:r>
            <a:r>
              <a:rPr lang="en-US" sz="6000" dirty="0" smtClean="0">
                <a:solidFill>
                  <a:srgbClr val="FF0000"/>
                </a:solidFill>
              </a:rPr>
              <a:t>A</a:t>
            </a:r>
            <a:r>
              <a:rPr lang="en-US" sz="6000" dirty="0" smtClean="0">
                <a:solidFill>
                  <a:srgbClr val="FFC000"/>
                </a:solidFill>
              </a:rPr>
              <a:t>S</a:t>
            </a:r>
            <a:r>
              <a:rPr lang="en-US" sz="6000" dirty="0" smtClean="0">
                <a:solidFill>
                  <a:srgbClr val="0070C0"/>
                </a:solidFill>
              </a:rPr>
              <a:t>I</a:t>
            </a:r>
            <a:r>
              <a:rPr lang="en-US" sz="6000" dirty="0" smtClean="0">
                <a:solidFill>
                  <a:srgbClr val="00B050"/>
                </a:solidFill>
              </a:rPr>
              <a:t>H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3660" y="1050036"/>
            <a:ext cx="2019282" cy="635508"/>
          </a:xfrm>
          <a:custGeom>
            <a:avLst/>
            <a:gdLst/>
            <a:ahLst/>
            <a:cxnLst/>
            <a:rect l="l" t="t" r="r" b="b"/>
            <a:pathLst>
              <a:path w="2019282" h="635508">
                <a:moveTo>
                  <a:pt x="1955791" y="0"/>
                </a:moveTo>
                <a:lnTo>
                  <a:pt x="62436" y="8"/>
                </a:lnTo>
                <a:lnTo>
                  <a:pt x="23347" y="14308"/>
                </a:lnTo>
                <a:lnTo>
                  <a:pt x="1636" y="49086"/>
                </a:lnTo>
                <a:lnTo>
                  <a:pt x="0" y="573062"/>
                </a:lnTo>
                <a:lnTo>
                  <a:pt x="1873" y="587405"/>
                </a:lnTo>
                <a:lnTo>
                  <a:pt x="24111" y="621814"/>
                </a:lnTo>
                <a:lnTo>
                  <a:pt x="63491" y="635508"/>
                </a:lnTo>
                <a:lnTo>
                  <a:pt x="1956846" y="635499"/>
                </a:lnTo>
                <a:lnTo>
                  <a:pt x="1995935" y="621199"/>
                </a:lnTo>
                <a:lnTo>
                  <a:pt x="2017646" y="586421"/>
                </a:lnTo>
                <a:lnTo>
                  <a:pt x="2019282" y="62445"/>
                </a:lnTo>
                <a:lnTo>
                  <a:pt x="2017409" y="48102"/>
                </a:lnTo>
                <a:lnTo>
                  <a:pt x="1995170" y="13693"/>
                </a:lnTo>
                <a:lnTo>
                  <a:pt x="195579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73652" y="1050036"/>
            <a:ext cx="2019300" cy="635508"/>
          </a:xfrm>
          <a:custGeom>
            <a:avLst/>
            <a:gdLst/>
            <a:ahLst/>
            <a:cxnLst/>
            <a:rect l="l" t="t" r="r" b="b"/>
            <a:pathLst>
              <a:path w="2019300" h="635508">
                <a:moveTo>
                  <a:pt x="0" y="63500"/>
                </a:moveTo>
                <a:lnTo>
                  <a:pt x="13693" y="24120"/>
                </a:lnTo>
                <a:lnTo>
                  <a:pt x="48102" y="1882"/>
                </a:lnTo>
                <a:lnTo>
                  <a:pt x="1955800" y="0"/>
                </a:lnTo>
                <a:lnTo>
                  <a:pt x="1970213" y="1645"/>
                </a:lnTo>
                <a:lnTo>
                  <a:pt x="2004991" y="23355"/>
                </a:lnTo>
                <a:lnTo>
                  <a:pt x="2019291" y="62445"/>
                </a:lnTo>
                <a:lnTo>
                  <a:pt x="2019300" y="572008"/>
                </a:lnTo>
                <a:lnTo>
                  <a:pt x="2017654" y="586421"/>
                </a:lnTo>
                <a:lnTo>
                  <a:pt x="1995944" y="621199"/>
                </a:lnTo>
                <a:lnTo>
                  <a:pt x="1956854" y="635499"/>
                </a:lnTo>
                <a:lnTo>
                  <a:pt x="63500" y="635508"/>
                </a:lnTo>
                <a:lnTo>
                  <a:pt x="49086" y="633862"/>
                </a:lnTo>
                <a:lnTo>
                  <a:pt x="14308" y="612152"/>
                </a:lnTo>
                <a:lnTo>
                  <a:pt x="8" y="573062"/>
                </a:lnTo>
                <a:lnTo>
                  <a:pt x="0" y="63500"/>
                </a:lnTo>
                <a:close/>
              </a:path>
            </a:pathLst>
          </a:custGeom>
          <a:ln w="12191">
            <a:solidFill>
              <a:srgbClr val="BB8B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05071" y="1101597"/>
            <a:ext cx="1155065" cy="558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 smtClean="0">
                <a:latin typeface="Franklin Gothic Book"/>
                <a:cs typeface="Franklin Gothic Book"/>
              </a:rPr>
              <a:t>E</a:t>
            </a:r>
            <a:r>
              <a:rPr sz="3600" spc="20" dirty="0" smtClean="0">
                <a:latin typeface="Franklin Gothic Book"/>
                <a:cs typeface="Franklin Gothic Book"/>
              </a:rPr>
              <a:t>d</a:t>
            </a:r>
            <a:r>
              <a:rPr sz="3600" spc="10" dirty="0" smtClean="0">
                <a:latin typeface="Franklin Gothic Book"/>
                <a:cs typeface="Franklin Gothic Book"/>
              </a:rPr>
              <a:t>i</a:t>
            </a:r>
            <a:r>
              <a:rPr sz="3600" spc="-65" dirty="0" smtClean="0">
                <a:latin typeface="Franklin Gothic Book"/>
                <a:cs typeface="Franklin Gothic Book"/>
              </a:rPr>
              <a:t>t</a:t>
            </a:r>
            <a:r>
              <a:rPr sz="3600" spc="-20" dirty="0" smtClean="0">
                <a:latin typeface="Franklin Gothic Book"/>
                <a:cs typeface="Franklin Gothic Book"/>
              </a:rPr>
              <a:t>or</a:t>
            </a:r>
            <a:endParaRPr sz="36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52321" y="7240"/>
            <a:ext cx="2019288" cy="633983"/>
          </a:xfrm>
          <a:custGeom>
            <a:avLst/>
            <a:gdLst/>
            <a:ahLst/>
            <a:cxnLst/>
            <a:rect l="l" t="t" r="r" b="b"/>
            <a:pathLst>
              <a:path w="2019288" h="633983">
                <a:moveTo>
                  <a:pt x="1955921" y="0"/>
                </a:moveTo>
                <a:lnTo>
                  <a:pt x="62523" y="5"/>
                </a:lnTo>
                <a:lnTo>
                  <a:pt x="23412" y="14228"/>
                </a:lnTo>
                <a:lnTo>
                  <a:pt x="1645" y="48978"/>
                </a:lnTo>
                <a:lnTo>
                  <a:pt x="0" y="571454"/>
                </a:lnTo>
                <a:lnTo>
                  <a:pt x="1835" y="585793"/>
                </a:lnTo>
                <a:lnTo>
                  <a:pt x="24025" y="620248"/>
                </a:lnTo>
                <a:lnTo>
                  <a:pt x="63367" y="633983"/>
                </a:lnTo>
                <a:lnTo>
                  <a:pt x="1956765" y="633978"/>
                </a:lnTo>
                <a:lnTo>
                  <a:pt x="1995875" y="619755"/>
                </a:lnTo>
                <a:lnTo>
                  <a:pt x="2017643" y="585005"/>
                </a:lnTo>
                <a:lnTo>
                  <a:pt x="2019288" y="62529"/>
                </a:lnTo>
                <a:lnTo>
                  <a:pt x="2017453" y="48190"/>
                </a:lnTo>
                <a:lnTo>
                  <a:pt x="1995263" y="13735"/>
                </a:lnTo>
                <a:lnTo>
                  <a:pt x="195592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b="1" dirty="0">
              <a:latin typeface="Adobe Garamond Pro Bold" panose="02020702060506020403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52315" y="7620"/>
            <a:ext cx="2019300" cy="633983"/>
          </a:xfrm>
          <a:custGeom>
            <a:avLst/>
            <a:gdLst/>
            <a:ahLst/>
            <a:cxnLst/>
            <a:rect l="l" t="t" r="r" b="b"/>
            <a:pathLst>
              <a:path w="2019300" h="633983">
                <a:moveTo>
                  <a:pt x="0" y="63373"/>
                </a:moveTo>
                <a:lnTo>
                  <a:pt x="13735" y="24031"/>
                </a:lnTo>
                <a:lnTo>
                  <a:pt x="48190" y="1840"/>
                </a:lnTo>
                <a:lnTo>
                  <a:pt x="1955927" y="0"/>
                </a:lnTo>
                <a:lnTo>
                  <a:pt x="1970321" y="1651"/>
                </a:lnTo>
                <a:lnTo>
                  <a:pt x="2005071" y="23418"/>
                </a:lnTo>
                <a:lnTo>
                  <a:pt x="2019294" y="62529"/>
                </a:lnTo>
                <a:lnTo>
                  <a:pt x="2019300" y="570610"/>
                </a:lnTo>
                <a:lnTo>
                  <a:pt x="2017648" y="585005"/>
                </a:lnTo>
                <a:lnTo>
                  <a:pt x="1995881" y="619755"/>
                </a:lnTo>
                <a:lnTo>
                  <a:pt x="1956770" y="633978"/>
                </a:lnTo>
                <a:lnTo>
                  <a:pt x="63373" y="633983"/>
                </a:lnTo>
                <a:lnTo>
                  <a:pt x="48978" y="632332"/>
                </a:lnTo>
                <a:lnTo>
                  <a:pt x="14228" y="610565"/>
                </a:lnTo>
                <a:lnTo>
                  <a:pt x="5" y="571454"/>
                </a:lnTo>
                <a:lnTo>
                  <a:pt x="0" y="63373"/>
                </a:lnTo>
                <a:close/>
              </a:path>
            </a:pathLst>
          </a:custGeom>
          <a:ln w="12192">
            <a:solidFill>
              <a:srgbClr val="BB8B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134" rIns="0" bIns="0" rtlCol="0">
            <a:noAutofit/>
          </a:bodyPr>
          <a:lstStyle/>
          <a:p>
            <a:pPr marL="2918460">
              <a:lnSpc>
                <a:spcPct val="100000"/>
              </a:lnSpc>
            </a:pPr>
            <a:r>
              <a:rPr sz="3600" spc="-50" dirty="0" smtClean="0">
                <a:latin typeface="Franklin Gothic Book"/>
                <a:cs typeface="Franklin Gothic Book"/>
              </a:rPr>
              <a:t>A</a:t>
            </a:r>
            <a:r>
              <a:rPr sz="3600" spc="0" dirty="0" smtClean="0">
                <a:latin typeface="Franklin Gothic Book"/>
                <a:cs typeface="Franklin Gothic Book"/>
              </a:rPr>
              <a:t>ut</a:t>
            </a:r>
            <a:r>
              <a:rPr sz="3600" spc="20" dirty="0" smtClean="0">
                <a:latin typeface="Franklin Gothic Book"/>
                <a:cs typeface="Franklin Gothic Book"/>
              </a:rPr>
              <a:t>h</a:t>
            </a:r>
            <a:r>
              <a:rPr sz="3600" spc="-20" dirty="0" smtClean="0">
                <a:latin typeface="Franklin Gothic Book"/>
                <a:cs typeface="Franklin Gothic Book"/>
              </a:rPr>
              <a:t>or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25390" y="642366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5">
                <a:moveTo>
                  <a:pt x="28194" y="283845"/>
                </a:moveTo>
                <a:lnTo>
                  <a:pt x="0" y="283845"/>
                </a:lnTo>
                <a:lnTo>
                  <a:pt x="38100" y="360045"/>
                </a:lnTo>
                <a:lnTo>
                  <a:pt x="69850" y="296545"/>
                </a:lnTo>
                <a:lnTo>
                  <a:pt x="28194" y="296545"/>
                </a:lnTo>
                <a:lnTo>
                  <a:pt x="28194" y="283845"/>
                </a:lnTo>
                <a:close/>
              </a:path>
              <a:path w="76200" h="360045">
                <a:moveTo>
                  <a:pt x="48006" y="0"/>
                </a:moveTo>
                <a:lnTo>
                  <a:pt x="28194" y="0"/>
                </a:lnTo>
                <a:lnTo>
                  <a:pt x="28194" y="296545"/>
                </a:lnTo>
                <a:lnTo>
                  <a:pt x="48006" y="296545"/>
                </a:lnTo>
                <a:lnTo>
                  <a:pt x="48006" y="0"/>
                </a:lnTo>
                <a:close/>
              </a:path>
              <a:path w="76200" h="360045">
                <a:moveTo>
                  <a:pt x="76200" y="283845"/>
                </a:moveTo>
                <a:lnTo>
                  <a:pt x="48006" y="283845"/>
                </a:lnTo>
                <a:lnTo>
                  <a:pt x="48006" y="296545"/>
                </a:lnTo>
                <a:lnTo>
                  <a:pt x="69850" y="296545"/>
                </a:lnTo>
                <a:lnTo>
                  <a:pt x="76200" y="283845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8956" y="2083307"/>
            <a:ext cx="2019282" cy="635507"/>
          </a:xfrm>
          <a:custGeom>
            <a:avLst/>
            <a:gdLst/>
            <a:ahLst/>
            <a:cxnLst/>
            <a:rect l="l" t="t" r="r" b="b"/>
            <a:pathLst>
              <a:path w="2019282" h="635507">
                <a:moveTo>
                  <a:pt x="1955791" y="0"/>
                </a:moveTo>
                <a:lnTo>
                  <a:pt x="62436" y="8"/>
                </a:lnTo>
                <a:lnTo>
                  <a:pt x="23347" y="14308"/>
                </a:lnTo>
                <a:lnTo>
                  <a:pt x="1636" y="49086"/>
                </a:lnTo>
                <a:lnTo>
                  <a:pt x="0" y="573062"/>
                </a:lnTo>
                <a:lnTo>
                  <a:pt x="1873" y="587405"/>
                </a:lnTo>
                <a:lnTo>
                  <a:pt x="24111" y="621814"/>
                </a:lnTo>
                <a:lnTo>
                  <a:pt x="63491" y="635507"/>
                </a:lnTo>
                <a:lnTo>
                  <a:pt x="1956846" y="635499"/>
                </a:lnTo>
                <a:lnTo>
                  <a:pt x="1995935" y="621199"/>
                </a:lnTo>
                <a:lnTo>
                  <a:pt x="2017646" y="586421"/>
                </a:lnTo>
                <a:lnTo>
                  <a:pt x="2019282" y="62445"/>
                </a:lnTo>
                <a:lnTo>
                  <a:pt x="2017409" y="48102"/>
                </a:lnTo>
                <a:lnTo>
                  <a:pt x="1995170" y="13693"/>
                </a:lnTo>
                <a:lnTo>
                  <a:pt x="195579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8947" y="2083307"/>
            <a:ext cx="2019300" cy="635507"/>
          </a:xfrm>
          <a:custGeom>
            <a:avLst/>
            <a:gdLst/>
            <a:ahLst/>
            <a:cxnLst/>
            <a:rect l="l" t="t" r="r" b="b"/>
            <a:pathLst>
              <a:path w="2019300" h="635507">
                <a:moveTo>
                  <a:pt x="0" y="63500"/>
                </a:moveTo>
                <a:lnTo>
                  <a:pt x="13693" y="24120"/>
                </a:lnTo>
                <a:lnTo>
                  <a:pt x="48102" y="1882"/>
                </a:lnTo>
                <a:lnTo>
                  <a:pt x="1955800" y="0"/>
                </a:lnTo>
                <a:lnTo>
                  <a:pt x="1970213" y="1645"/>
                </a:lnTo>
                <a:lnTo>
                  <a:pt x="2004991" y="23355"/>
                </a:lnTo>
                <a:lnTo>
                  <a:pt x="2019291" y="62445"/>
                </a:lnTo>
                <a:lnTo>
                  <a:pt x="2019300" y="572007"/>
                </a:lnTo>
                <a:lnTo>
                  <a:pt x="2017654" y="586421"/>
                </a:lnTo>
                <a:lnTo>
                  <a:pt x="1995944" y="621199"/>
                </a:lnTo>
                <a:lnTo>
                  <a:pt x="1956854" y="635499"/>
                </a:lnTo>
                <a:lnTo>
                  <a:pt x="63500" y="635507"/>
                </a:lnTo>
                <a:lnTo>
                  <a:pt x="49086" y="633862"/>
                </a:lnTo>
                <a:lnTo>
                  <a:pt x="14308" y="612152"/>
                </a:lnTo>
                <a:lnTo>
                  <a:pt x="8" y="573062"/>
                </a:lnTo>
                <a:lnTo>
                  <a:pt x="0" y="63500"/>
                </a:lnTo>
                <a:close/>
              </a:path>
            </a:pathLst>
          </a:custGeom>
          <a:ln w="12192">
            <a:solidFill>
              <a:srgbClr val="BB8B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50898" y="2134489"/>
            <a:ext cx="1294765" cy="558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50" dirty="0" smtClean="0">
                <a:latin typeface="Franklin Gothic Book"/>
                <a:cs typeface="Franklin Gothic Book"/>
              </a:rPr>
              <a:t>R</a:t>
            </a:r>
            <a:r>
              <a:rPr sz="3600" spc="-75" dirty="0" smtClean="0">
                <a:latin typeface="Franklin Gothic Book"/>
                <a:cs typeface="Franklin Gothic Book"/>
              </a:rPr>
              <a:t>e</a:t>
            </a:r>
            <a:r>
              <a:rPr sz="3600" spc="5" dirty="0" smtClean="0">
                <a:latin typeface="Franklin Gothic Book"/>
                <a:cs typeface="Franklin Gothic Book"/>
              </a:rPr>
              <a:t>v</a:t>
            </a:r>
            <a:r>
              <a:rPr sz="3600" spc="0" dirty="0" smtClean="0">
                <a:latin typeface="Franklin Gothic Book"/>
                <a:cs typeface="Franklin Gothic Book"/>
              </a:rPr>
              <a:t>i</a:t>
            </a:r>
            <a:r>
              <a:rPr sz="3600" spc="5" dirty="0" smtClean="0">
                <a:latin typeface="Franklin Gothic Book"/>
                <a:cs typeface="Franklin Gothic Book"/>
              </a:rPr>
              <a:t>s</a:t>
            </a:r>
            <a:r>
              <a:rPr sz="3600" spc="-20" dirty="0" smtClean="0">
                <a:latin typeface="Franklin Gothic Book"/>
                <a:cs typeface="Franklin Gothic Book"/>
              </a:rPr>
              <a:t>e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67608" y="2093976"/>
            <a:ext cx="2892534" cy="635508"/>
          </a:xfrm>
          <a:custGeom>
            <a:avLst/>
            <a:gdLst/>
            <a:ahLst/>
            <a:cxnLst/>
            <a:rect l="l" t="t" r="r" b="b"/>
            <a:pathLst>
              <a:path w="2892534" h="635508">
                <a:moveTo>
                  <a:pt x="2829043" y="0"/>
                </a:moveTo>
                <a:lnTo>
                  <a:pt x="62436" y="8"/>
                </a:lnTo>
                <a:lnTo>
                  <a:pt x="23347" y="14308"/>
                </a:lnTo>
                <a:lnTo>
                  <a:pt x="1636" y="49086"/>
                </a:lnTo>
                <a:lnTo>
                  <a:pt x="0" y="573062"/>
                </a:lnTo>
                <a:lnTo>
                  <a:pt x="1873" y="587405"/>
                </a:lnTo>
                <a:lnTo>
                  <a:pt x="24111" y="621814"/>
                </a:lnTo>
                <a:lnTo>
                  <a:pt x="63491" y="635508"/>
                </a:lnTo>
                <a:lnTo>
                  <a:pt x="2830098" y="635499"/>
                </a:lnTo>
                <a:lnTo>
                  <a:pt x="2869187" y="621199"/>
                </a:lnTo>
                <a:lnTo>
                  <a:pt x="2890898" y="586421"/>
                </a:lnTo>
                <a:lnTo>
                  <a:pt x="2892534" y="62445"/>
                </a:lnTo>
                <a:lnTo>
                  <a:pt x="2890661" y="48102"/>
                </a:lnTo>
                <a:lnTo>
                  <a:pt x="2868422" y="13693"/>
                </a:lnTo>
                <a:lnTo>
                  <a:pt x="282904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7600" y="2093976"/>
            <a:ext cx="2892552" cy="635508"/>
          </a:xfrm>
          <a:custGeom>
            <a:avLst/>
            <a:gdLst/>
            <a:ahLst/>
            <a:cxnLst/>
            <a:rect l="l" t="t" r="r" b="b"/>
            <a:pathLst>
              <a:path w="2892552" h="635508">
                <a:moveTo>
                  <a:pt x="0" y="63500"/>
                </a:moveTo>
                <a:lnTo>
                  <a:pt x="13693" y="24120"/>
                </a:lnTo>
                <a:lnTo>
                  <a:pt x="48102" y="1882"/>
                </a:lnTo>
                <a:lnTo>
                  <a:pt x="2829052" y="0"/>
                </a:lnTo>
                <a:lnTo>
                  <a:pt x="2843465" y="1645"/>
                </a:lnTo>
                <a:lnTo>
                  <a:pt x="2878243" y="23355"/>
                </a:lnTo>
                <a:lnTo>
                  <a:pt x="2892543" y="62445"/>
                </a:lnTo>
                <a:lnTo>
                  <a:pt x="2892552" y="572008"/>
                </a:lnTo>
                <a:lnTo>
                  <a:pt x="2890906" y="586421"/>
                </a:lnTo>
                <a:lnTo>
                  <a:pt x="2869196" y="621199"/>
                </a:lnTo>
                <a:lnTo>
                  <a:pt x="2830106" y="635499"/>
                </a:lnTo>
                <a:lnTo>
                  <a:pt x="63500" y="635508"/>
                </a:lnTo>
                <a:lnTo>
                  <a:pt x="49086" y="633862"/>
                </a:lnTo>
                <a:lnTo>
                  <a:pt x="14308" y="612152"/>
                </a:lnTo>
                <a:lnTo>
                  <a:pt x="8" y="573062"/>
                </a:lnTo>
                <a:lnTo>
                  <a:pt x="0" y="63500"/>
                </a:lnTo>
                <a:close/>
              </a:path>
            </a:pathLst>
          </a:custGeom>
          <a:ln w="12191">
            <a:solidFill>
              <a:srgbClr val="BB8B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70952" y="2145538"/>
            <a:ext cx="2084705" cy="558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 smtClean="0">
                <a:latin typeface="Franklin Gothic Book"/>
                <a:cs typeface="Franklin Gothic Book"/>
              </a:rPr>
              <a:t>Not</a:t>
            </a:r>
            <a:r>
              <a:rPr sz="3600" spc="-30" dirty="0" smtClean="0">
                <a:latin typeface="Franklin Gothic Book"/>
                <a:cs typeface="Franklin Gothic Book"/>
              </a:rPr>
              <a:t> </a:t>
            </a:r>
            <a:r>
              <a:rPr sz="3600" spc="-50" dirty="0" smtClean="0">
                <a:latin typeface="Franklin Gothic Book"/>
                <a:cs typeface="Franklin Gothic Book"/>
              </a:rPr>
              <a:t>R</a:t>
            </a:r>
            <a:r>
              <a:rPr sz="3600" spc="-75" dirty="0" smtClean="0">
                <a:latin typeface="Franklin Gothic Book"/>
                <a:cs typeface="Franklin Gothic Book"/>
              </a:rPr>
              <a:t>e</a:t>
            </a:r>
            <a:r>
              <a:rPr sz="3600" spc="5" dirty="0" smtClean="0">
                <a:latin typeface="Franklin Gothic Book"/>
                <a:cs typeface="Franklin Gothic Book"/>
              </a:rPr>
              <a:t>vi</a:t>
            </a:r>
            <a:r>
              <a:rPr sz="3600" spc="0" dirty="0" smtClean="0">
                <a:latin typeface="Franklin Gothic Book"/>
                <a:cs typeface="Franklin Gothic Book"/>
              </a:rPr>
              <a:t>se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40854" y="4357838"/>
            <a:ext cx="2019288" cy="633983"/>
          </a:xfrm>
          <a:custGeom>
            <a:avLst/>
            <a:gdLst/>
            <a:ahLst/>
            <a:cxnLst/>
            <a:rect l="l" t="t" r="r" b="b"/>
            <a:pathLst>
              <a:path w="2019288" h="633983">
                <a:moveTo>
                  <a:pt x="1955921" y="0"/>
                </a:moveTo>
                <a:lnTo>
                  <a:pt x="62523" y="5"/>
                </a:lnTo>
                <a:lnTo>
                  <a:pt x="23412" y="14188"/>
                </a:lnTo>
                <a:lnTo>
                  <a:pt x="1645" y="48938"/>
                </a:lnTo>
                <a:lnTo>
                  <a:pt x="0" y="571454"/>
                </a:lnTo>
                <a:lnTo>
                  <a:pt x="1835" y="585793"/>
                </a:lnTo>
                <a:lnTo>
                  <a:pt x="24025" y="620248"/>
                </a:lnTo>
                <a:lnTo>
                  <a:pt x="63367" y="633983"/>
                </a:lnTo>
                <a:lnTo>
                  <a:pt x="1956765" y="633978"/>
                </a:lnTo>
                <a:lnTo>
                  <a:pt x="1995875" y="619755"/>
                </a:lnTo>
                <a:lnTo>
                  <a:pt x="2017643" y="585005"/>
                </a:lnTo>
                <a:lnTo>
                  <a:pt x="2019288" y="62526"/>
                </a:lnTo>
                <a:lnTo>
                  <a:pt x="2017453" y="48149"/>
                </a:lnTo>
                <a:lnTo>
                  <a:pt x="1995263" y="13695"/>
                </a:lnTo>
                <a:lnTo>
                  <a:pt x="195592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54568" y="4326635"/>
            <a:ext cx="2019300" cy="633983"/>
          </a:xfrm>
          <a:custGeom>
            <a:avLst/>
            <a:gdLst/>
            <a:ahLst/>
            <a:cxnLst/>
            <a:rect l="l" t="t" r="r" b="b"/>
            <a:pathLst>
              <a:path w="2019300" h="633983">
                <a:moveTo>
                  <a:pt x="0" y="63372"/>
                </a:moveTo>
                <a:lnTo>
                  <a:pt x="13735" y="23977"/>
                </a:lnTo>
                <a:lnTo>
                  <a:pt x="48190" y="1833"/>
                </a:lnTo>
                <a:lnTo>
                  <a:pt x="1955927" y="0"/>
                </a:lnTo>
                <a:lnTo>
                  <a:pt x="1970321" y="1644"/>
                </a:lnTo>
                <a:lnTo>
                  <a:pt x="2005071" y="23365"/>
                </a:lnTo>
                <a:lnTo>
                  <a:pt x="2019294" y="62526"/>
                </a:lnTo>
                <a:lnTo>
                  <a:pt x="2019300" y="570611"/>
                </a:lnTo>
                <a:lnTo>
                  <a:pt x="2017648" y="585005"/>
                </a:lnTo>
                <a:lnTo>
                  <a:pt x="1995881" y="619755"/>
                </a:lnTo>
                <a:lnTo>
                  <a:pt x="1956770" y="633978"/>
                </a:lnTo>
                <a:lnTo>
                  <a:pt x="63373" y="633983"/>
                </a:lnTo>
                <a:lnTo>
                  <a:pt x="48978" y="632332"/>
                </a:lnTo>
                <a:lnTo>
                  <a:pt x="14228" y="610565"/>
                </a:lnTo>
                <a:lnTo>
                  <a:pt x="5" y="571454"/>
                </a:lnTo>
                <a:lnTo>
                  <a:pt x="0" y="63372"/>
                </a:lnTo>
                <a:close/>
              </a:path>
            </a:pathLst>
          </a:custGeom>
          <a:ln w="12192">
            <a:solidFill>
              <a:srgbClr val="BB8B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483345" y="4378197"/>
            <a:ext cx="1760220" cy="557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600" spc="-70" dirty="0" smtClean="0">
                <a:latin typeface="Franklin Gothic Book"/>
                <a:cs typeface="Franklin Gothic Book"/>
              </a:rPr>
              <a:t>Editor</a:t>
            </a:r>
            <a:endParaRPr sz="3600" dirty="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45585" y="2362961"/>
            <a:ext cx="438150" cy="76200"/>
          </a:xfrm>
          <a:custGeom>
            <a:avLst/>
            <a:gdLst/>
            <a:ahLst/>
            <a:cxnLst/>
            <a:rect l="l" t="t" r="r" b="b"/>
            <a:pathLst>
              <a:path w="43815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8005"/>
                </a:lnTo>
                <a:lnTo>
                  <a:pt x="63500" y="48005"/>
                </a:lnTo>
                <a:lnTo>
                  <a:pt x="63500" y="28193"/>
                </a:lnTo>
                <a:lnTo>
                  <a:pt x="76200" y="28193"/>
                </a:lnTo>
                <a:lnTo>
                  <a:pt x="76200" y="0"/>
                </a:lnTo>
                <a:close/>
              </a:path>
              <a:path w="438150" h="76200">
                <a:moveTo>
                  <a:pt x="76200" y="28193"/>
                </a:moveTo>
                <a:lnTo>
                  <a:pt x="63500" y="28193"/>
                </a:lnTo>
                <a:lnTo>
                  <a:pt x="63500" y="48005"/>
                </a:lnTo>
                <a:lnTo>
                  <a:pt x="76200" y="48005"/>
                </a:lnTo>
                <a:lnTo>
                  <a:pt x="76200" y="28193"/>
                </a:lnTo>
                <a:close/>
              </a:path>
              <a:path w="438150" h="76200">
                <a:moveTo>
                  <a:pt x="438150" y="28193"/>
                </a:moveTo>
                <a:lnTo>
                  <a:pt x="76200" y="28193"/>
                </a:lnTo>
                <a:lnTo>
                  <a:pt x="76200" y="48005"/>
                </a:lnTo>
                <a:lnTo>
                  <a:pt x="438150" y="48005"/>
                </a:lnTo>
                <a:lnTo>
                  <a:pt x="438150" y="2819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37638" y="287274"/>
            <a:ext cx="1430527" cy="76200"/>
          </a:xfrm>
          <a:custGeom>
            <a:avLst/>
            <a:gdLst/>
            <a:ahLst/>
            <a:cxnLst/>
            <a:rect l="l" t="t" r="r" b="b"/>
            <a:pathLst>
              <a:path w="1430527" h="76200">
                <a:moveTo>
                  <a:pt x="1354327" y="0"/>
                </a:moveTo>
                <a:lnTo>
                  <a:pt x="1354327" y="76200"/>
                </a:lnTo>
                <a:lnTo>
                  <a:pt x="1410716" y="48005"/>
                </a:lnTo>
                <a:lnTo>
                  <a:pt x="1367027" y="48005"/>
                </a:lnTo>
                <a:lnTo>
                  <a:pt x="1367027" y="28194"/>
                </a:lnTo>
                <a:lnTo>
                  <a:pt x="1410716" y="28194"/>
                </a:lnTo>
                <a:lnTo>
                  <a:pt x="1354327" y="0"/>
                </a:lnTo>
                <a:close/>
              </a:path>
              <a:path w="1430527" h="76200">
                <a:moveTo>
                  <a:pt x="1354327" y="28194"/>
                </a:moveTo>
                <a:lnTo>
                  <a:pt x="0" y="28194"/>
                </a:lnTo>
                <a:lnTo>
                  <a:pt x="0" y="48005"/>
                </a:lnTo>
                <a:lnTo>
                  <a:pt x="1354327" y="48005"/>
                </a:lnTo>
                <a:lnTo>
                  <a:pt x="1354327" y="28194"/>
                </a:lnTo>
                <a:close/>
              </a:path>
              <a:path w="1430527" h="76200">
                <a:moveTo>
                  <a:pt x="1410716" y="28194"/>
                </a:moveTo>
                <a:lnTo>
                  <a:pt x="1367027" y="28194"/>
                </a:lnTo>
                <a:lnTo>
                  <a:pt x="1367027" y="48005"/>
                </a:lnTo>
                <a:lnTo>
                  <a:pt x="1410716" y="48005"/>
                </a:lnTo>
                <a:lnTo>
                  <a:pt x="1430527" y="38100"/>
                </a:lnTo>
                <a:lnTo>
                  <a:pt x="1410716" y="2819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80397" y="3838194"/>
            <a:ext cx="76200" cy="360044"/>
          </a:xfrm>
          <a:custGeom>
            <a:avLst/>
            <a:gdLst/>
            <a:ahLst/>
            <a:cxnLst/>
            <a:rect l="l" t="t" r="r" b="b"/>
            <a:pathLst>
              <a:path w="76200" h="360045">
                <a:moveTo>
                  <a:pt x="28194" y="283844"/>
                </a:moveTo>
                <a:lnTo>
                  <a:pt x="0" y="283844"/>
                </a:lnTo>
                <a:lnTo>
                  <a:pt x="38100" y="360044"/>
                </a:lnTo>
                <a:lnTo>
                  <a:pt x="69850" y="296544"/>
                </a:lnTo>
                <a:lnTo>
                  <a:pt x="28194" y="296544"/>
                </a:lnTo>
                <a:lnTo>
                  <a:pt x="28194" y="283844"/>
                </a:lnTo>
                <a:close/>
              </a:path>
              <a:path w="76200" h="360045">
                <a:moveTo>
                  <a:pt x="48005" y="0"/>
                </a:moveTo>
                <a:lnTo>
                  <a:pt x="28194" y="0"/>
                </a:lnTo>
                <a:lnTo>
                  <a:pt x="28194" y="296544"/>
                </a:lnTo>
                <a:lnTo>
                  <a:pt x="48005" y="296544"/>
                </a:lnTo>
                <a:lnTo>
                  <a:pt x="48005" y="0"/>
                </a:lnTo>
                <a:close/>
              </a:path>
              <a:path w="76200" h="360045">
                <a:moveTo>
                  <a:pt x="76200" y="283844"/>
                </a:moveTo>
                <a:lnTo>
                  <a:pt x="48005" y="283844"/>
                </a:lnTo>
                <a:lnTo>
                  <a:pt x="48005" y="296544"/>
                </a:lnTo>
                <a:lnTo>
                  <a:pt x="69850" y="296544"/>
                </a:lnTo>
                <a:lnTo>
                  <a:pt x="76200" y="28384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93085" y="5433059"/>
            <a:ext cx="4780776" cy="633984"/>
          </a:xfrm>
          <a:custGeom>
            <a:avLst/>
            <a:gdLst/>
            <a:ahLst/>
            <a:cxnLst/>
            <a:rect l="l" t="t" r="r" b="b"/>
            <a:pathLst>
              <a:path w="4780776" h="633984">
                <a:moveTo>
                  <a:pt x="4717409" y="0"/>
                </a:moveTo>
                <a:lnTo>
                  <a:pt x="62520" y="5"/>
                </a:lnTo>
                <a:lnTo>
                  <a:pt x="23359" y="14228"/>
                </a:lnTo>
                <a:lnTo>
                  <a:pt x="1638" y="48978"/>
                </a:lnTo>
                <a:lnTo>
                  <a:pt x="0" y="571452"/>
                </a:lnTo>
                <a:lnTo>
                  <a:pt x="1831" y="585815"/>
                </a:lnTo>
                <a:lnTo>
                  <a:pt x="23978" y="620271"/>
                </a:lnTo>
                <a:lnTo>
                  <a:pt x="63367" y="633983"/>
                </a:lnTo>
                <a:lnTo>
                  <a:pt x="4718273" y="633978"/>
                </a:lnTo>
                <a:lnTo>
                  <a:pt x="4757372" y="619766"/>
                </a:lnTo>
                <a:lnTo>
                  <a:pt x="4779131" y="585006"/>
                </a:lnTo>
                <a:lnTo>
                  <a:pt x="4780776" y="62529"/>
                </a:lnTo>
                <a:lnTo>
                  <a:pt x="4778941" y="48190"/>
                </a:lnTo>
                <a:lnTo>
                  <a:pt x="4756750" y="13735"/>
                </a:lnTo>
                <a:lnTo>
                  <a:pt x="471740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93079" y="5433059"/>
            <a:ext cx="4780788" cy="633984"/>
          </a:xfrm>
          <a:custGeom>
            <a:avLst/>
            <a:gdLst/>
            <a:ahLst/>
            <a:cxnLst/>
            <a:rect l="l" t="t" r="r" b="b"/>
            <a:pathLst>
              <a:path w="4780788" h="633984">
                <a:moveTo>
                  <a:pt x="0" y="63372"/>
                </a:moveTo>
                <a:lnTo>
                  <a:pt x="13695" y="24031"/>
                </a:lnTo>
                <a:lnTo>
                  <a:pt x="48149" y="1840"/>
                </a:lnTo>
                <a:lnTo>
                  <a:pt x="4717415" y="0"/>
                </a:lnTo>
                <a:lnTo>
                  <a:pt x="4731809" y="1651"/>
                </a:lnTo>
                <a:lnTo>
                  <a:pt x="4766559" y="23418"/>
                </a:lnTo>
                <a:lnTo>
                  <a:pt x="4780782" y="62529"/>
                </a:lnTo>
                <a:lnTo>
                  <a:pt x="4780788" y="570585"/>
                </a:lnTo>
                <a:lnTo>
                  <a:pt x="4779137" y="585006"/>
                </a:lnTo>
                <a:lnTo>
                  <a:pt x="4757378" y="619766"/>
                </a:lnTo>
                <a:lnTo>
                  <a:pt x="4718279" y="633978"/>
                </a:lnTo>
                <a:lnTo>
                  <a:pt x="63373" y="633983"/>
                </a:lnTo>
                <a:lnTo>
                  <a:pt x="48941" y="632336"/>
                </a:lnTo>
                <a:lnTo>
                  <a:pt x="14194" y="610595"/>
                </a:lnTo>
                <a:lnTo>
                  <a:pt x="5" y="571452"/>
                </a:lnTo>
                <a:lnTo>
                  <a:pt x="0" y="63372"/>
                </a:lnTo>
                <a:close/>
              </a:path>
            </a:pathLst>
          </a:custGeom>
          <a:ln w="12191">
            <a:solidFill>
              <a:srgbClr val="BB8B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29629" y="5486298"/>
            <a:ext cx="4109085" cy="497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 smtClean="0">
                <a:latin typeface="Franklin Gothic Book"/>
                <a:cs typeface="Franklin Gothic Book"/>
              </a:rPr>
              <a:t>A</a:t>
            </a:r>
            <a:r>
              <a:rPr sz="3200" spc="0" dirty="0" smtClean="0">
                <a:latin typeface="Franklin Gothic Book"/>
                <a:cs typeface="Franklin Gothic Book"/>
              </a:rPr>
              <a:t>ccept/</a:t>
            </a:r>
            <a:r>
              <a:rPr sz="3200" spc="-50" dirty="0" smtClean="0">
                <a:latin typeface="Franklin Gothic Book"/>
                <a:cs typeface="Franklin Gothic Book"/>
              </a:rPr>
              <a:t> </a:t>
            </a:r>
            <a:r>
              <a:rPr sz="3200" spc="-45" dirty="0" smtClean="0">
                <a:latin typeface="Franklin Gothic Book"/>
                <a:cs typeface="Franklin Gothic Book"/>
              </a:rPr>
              <a:t>R</a:t>
            </a:r>
            <a:r>
              <a:rPr sz="3200" spc="-50" dirty="0" smtClean="0">
                <a:latin typeface="Franklin Gothic Book"/>
                <a:cs typeface="Franklin Gothic Book"/>
              </a:rPr>
              <a:t>e</a:t>
            </a:r>
            <a:r>
              <a:rPr sz="3200" spc="0" dirty="0" smtClean="0">
                <a:latin typeface="Franklin Gothic Book"/>
                <a:cs typeface="Franklin Gothic Book"/>
              </a:rPr>
              <a:t>vise/</a:t>
            </a:r>
            <a:r>
              <a:rPr sz="3200" spc="-45" dirty="0" smtClean="0">
                <a:latin typeface="Franklin Gothic Book"/>
                <a:cs typeface="Franklin Gothic Book"/>
              </a:rPr>
              <a:t> </a:t>
            </a:r>
            <a:r>
              <a:rPr sz="3200" spc="10" dirty="0" smtClean="0">
                <a:latin typeface="Franklin Gothic Book"/>
                <a:cs typeface="Franklin Gothic Book"/>
              </a:rPr>
              <a:t>d</a:t>
            </a:r>
            <a:r>
              <a:rPr sz="3200" spc="0" dirty="0" smtClean="0">
                <a:latin typeface="Franklin Gothic Book"/>
                <a:cs typeface="Franklin Gothic Book"/>
              </a:rPr>
              <a:t>e</a:t>
            </a:r>
            <a:r>
              <a:rPr sz="3200" spc="15" dirty="0" smtClean="0">
                <a:latin typeface="Franklin Gothic Book"/>
                <a:cs typeface="Franklin Gothic Book"/>
              </a:rPr>
              <a:t>c</a:t>
            </a:r>
            <a:r>
              <a:rPr sz="3200" spc="0" dirty="0" smtClean="0">
                <a:latin typeface="Franklin Gothic Book"/>
                <a:cs typeface="Franklin Gothic Book"/>
              </a:rPr>
              <a:t>line</a:t>
            </a:r>
            <a:endParaRPr sz="3200" dirty="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280397" y="4975097"/>
            <a:ext cx="76200" cy="360044"/>
          </a:xfrm>
          <a:custGeom>
            <a:avLst/>
            <a:gdLst/>
            <a:ahLst/>
            <a:cxnLst/>
            <a:rect l="l" t="t" r="r" b="b"/>
            <a:pathLst>
              <a:path w="76200" h="360045">
                <a:moveTo>
                  <a:pt x="28194" y="283844"/>
                </a:moveTo>
                <a:lnTo>
                  <a:pt x="0" y="283844"/>
                </a:lnTo>
                <a:lnTo>
                  <a:pt x="38100" y="360044"/>
                </a:lnTo>
                <a:lnTo>
                  <a:pt x="69850" y="296544"/>
                </a:lnTo>
                <a:lnTo>
                  <a:pt x="28194" y="296544"/>
                </a:lnTo>
                <a:lnTo>
                  <a:pt x="28194" y="283844"/>
                </a:lnTo>
                <a:close/>
              </a:path>
              <a:path w="76200" h="360045">
                <a:moveTo>
                  <a:pt x="48005" y="0"/>
                </a:moveTo>
                <a:lnTo>
                  <a:pt x="28194" y="0"/>
                </a:lnTo>
                <a:lnTo>
                  <a:pt x="28194" y="296544"/>
                </a:lnTo>
                <a:lnTo>
                  <a:pt x="48005" y="296544"/>
                </a:lnTo>
                <a:lnTo>
                  <a:pt x="48005" y="0"/>
                </a:lnTo>
                <a:close/>
              </a:path>
              <a:path w="76200" h="360045">
                <a:moveTo>
                  <a:pt x="76200" y="283844"/>
                </a:moveTo>
                <a:lnTo>
                  <a:pt x="48005" y="283844"/>
                </a:lnTo>
                <a:lnTo>
                  <a:pt x="48005" y="296544"/>
                </a:lnTo>
                <a:lnTo>
                  <a:pt x="69850" y="296544"/>
                </a:lnTo>
                <a:lnTo>
                  <a:pt x="76200" y="28384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63490" y="3620261"/>
            <a:ext cx="2921635" cy="76200"/>
          </a:xfrm>
          <a:custGeom>
            <a:avLst/>
            <a:gdLst/>
            <a:ahLst/>
            <a:cxnLst/>
            <a:rect l="l" t="t" r="r" b="b"/>
            <a:pathLst>
              <a:path w="2921634" h="76200">
                <a:moveTo>
                  <a:pt x="2845435" y="0"/>
                </a:moveTo>
                <a:lnTo>
                  <a:pt x="2845435" y="76200"/>
                </a:lnTo>
                <a:lnTo>
                  <a:pt x="2901823" y="48006"/>
                </a:lnTo>
                <a:lnTo>
                  <a:pt x="2858135" y="48006"/>
                </a:lnTo>
                <a:lnTo>
                  <a:pt x="2858135" y="28193"/>
                </a:lnTo>
                <a:lnTo>
                  <a:pt x="2901822" y="28193"/>
                </a:lnTo>
                <a:lnTo>
                  <a:pt x="2845435" y="0"/>
                </a:lnTo>
                <a:close/>
              </a:path>
              <a:path w="2921634" h="76200">
                <a:moveTo>
                  <a:pt x="2845435" y="28193"/>
                </a:moveTo>
                <a:lnTo>
                  <a:pt x="0" y="28193"/>
                </a:lnTo>
                <a:lnTo>
                  <a:pt x="0" y="48006"/>
                </a:lnTo>
                <a:lnTo>
                  <a:pt x="2845435" y="48006"/>
                </a:lnTo>
                <a:lnTo>
                  <a:pt x="2845435" y="28193"/>
                </a:lnTo>
                <a:close/>
              </a:path>
              <a:path w="2921634" h="76200">
                <a:moveTo>
                  <a:pt x="2901822" y="28193"/>
                </a:moveTo>
                <a:lnTo>
                  <a:pt x="2858135" y="28193"/>
                </a:lnTo>
                <a:lnTo>
                  <a:pt x="2858135" y="48006"/>
                </a:lnTo>
                <a:lnTo>
                  <a:pt x="2901823" y="48006"/>
                </a:lnTo>
                <a:lnTo>
                  <a:pt x="2921635" y="38100"/>
                </a:lnTo>
                <a:lnTo>
                  <a:pt x="2901822" y="2819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74160" y="3200400"/>
            <a:ext cx="2285982" cy="635507"/>
          </a:xfrm>
          <a:custGeom>
            <a:avLst/>
            <a:gdLst/>
            <a:ahLst/>
            <a:cxnLst/>
            <a:rect l="l" t="t" r="r" b="b"/>
            <a:pathLst>
              <a:path w="2285982" h="635507">
                <a:moveTo>
                  <a:pt x="2222491" y="0"/>
                </a:moveTo>
                <a:lnTo>
                  <a:pt x="62436" y="8"/>
                </a:lnTo>
                <a:lnTo>
                  <a:pt x="23347" y="14308"/>
                </a:lnTo>
                <a:lnTo>
                  <a:pt x="1636" y="49086"/>
                </a:lnTo>
                <a:lnTo>
                  <a:pt x="0" y="573062"/>
                </a:lnTo>
                <a:lnTo>
                  <a:pt x="1873" y="587405"/>
                </a:lnTo>
                <a:lnTo>
                  <a:pt x="24111" y="621814"/>
                </a:lnTo>
                <a:lnTo>
                  <a:pt x="63491" y="635507"/>
                </a:lnTo>
                <a:lnTo>
                  <a:pt x="2223546" y="635499"/>
                </a:lnTo>
                <a:lnTo>
                  <a:pt x="2262635" y="621199"/>
                </a:lnTo>
                <a:lnTo>
                  <a:pt x="2284346" y="586421"/>
                </a:lnTo>
                <a:lnTo>
                  <a:pt x="2285982" y="62445"/>
                </a:lnTo>
                <a:lnTo>
                  <a:pt x="2284109" y="48102"/>
                </a:lnTo>
                <a:lnTo>
                  <a:pt x="2261870" y="13693"/>
                </a:lnTo>
                <a:lnTo>
                  <a:pt x="222249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74152" y="3200400"/>
            <a:ext cx="2286000" cy="635507"/>
          </a:xfrm>
          <a:custGeom>
            <a:avLst/>
            <a:gdLst/>
            <a:ahLst/>
            <a:cxnLst/>
            <a:rect l="l" t="t" r="r" b="b"/>
            <a:pathLst>
              <a:path w="2286000" h="635507">
                <a:moveTo>
                  <a:pt x="0" y="63500"/>
                </a:moveTo>
                <a:lnTo>
                  <a:pt x="13693" y="24120"/>
                </a:lnTo>
                <a:lnTo>
                  <a:pt x="48102" y="1882"/>
                </a:lnTo>
                <a:lnTo>
                  <a:pt x="2222500" y="0"/>
                </a:lnTo>
                <a:lnTo>
                  <a:pt x="2236913" y="1645"/>
                </a:lnTo>
                <a:lnTo>
                  <a:pt x="2271691" y="23355"/>
                </a:lnTo>
                <a:lnTo>
                  <a:pt x="2285991" y="62445"/>
                </a:lnTo>
                <a:lnTo>
                  <a:pt x="2286000" y="572007"/>
                </a:lnTo>
                <a:lnTo>
                  <a:pt x="2284354" y="586421"/>
                </a:lnTo>
                <a:lnTo>
                  <a:pt x="2262644" y="621199"/>
                </a:lnTo>
                <a:lnTo>
                  <a:pt x="2223554" y="635499"/>
                </a:lnTo>
                <a:lnTo>
                  <a:pt x="63500" y="635507"/>
                </a:lnTo>
                <a:lnTo>
                  <a:pt x="49086" y="633862"/>
                </a:lnTo>
                <a:lnTo>
                  <a:pt x="14308" y="612152"/>
                </a:lnTo>
                <a:lnTo>
                  <a:pt x="8" y="573062"/>
                </a:lnTo>
                <a:lnTo>
                  <a:pt x="0" y="63500"/>
                </a:lnTo>
                <a:close/>
              </a:path>
            </a:pathLst>
          </a:custGeom>
          <a:ln w="12192">
            <a:solidFill>
              <a:srgbClr val="BB8B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195818" y="3251961"/>
            <a:ext cx="2056890" cy="557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600" spc="-20" dirty="0" smtClean="0">
                <a:latin typeface="Franklin Gothic Book"/>
                <a:cs typeface="Franklin Gothic Book"/>
              </a:rPr>
              <a:t>Reviewer</a:t>
            </a:r>
            <a:endParaRPr sz="3600" dirty="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65341" y="271399"/>
            <a:ext cx="1454785" cy="76200"/>
          </a:xfrm>
          <a:custGeom>
            <a:avLst/>
            <a:gdLst/>
            <a:ahLst/>
            <a:cxnLst/>
            <a:rect l="l" t="t" r="r" b="b"/>
            <a:pathLst>
              <a:path w="1454784" h="76200">
                <a:moveTo>
                  <a:pt x="76581" y="0"/>
                </a:moveTo>
                <a:lnTo>
                  <a:pt x="0" y="37210"/>
                </a:lnTo>
                <a:lnTo>
                  <a:pt x="75819" y="76200"/>
                </a:lnTo>
                <a:lnTo>
                  <a:pt x="76100" y="48019"/>
                </a:lnTo>
                <a:lnTo>
                  <a:pt x="63373" y="47878"/>
                </a:lnTo>
                <a:lnTo>
                  <a:pt x="63627" y="28067"/>
                </a:lnTo>
                <a:lnTo>
                  <a:pt x="76300" y="28067"/>
                </a:lnTo>
                <a:lnTo>
                  <a:pt x="76581" y="0"/>
                </a:lnTo>
                <a:close/>
              </a:path>
              <a:path w="1454784" h="76200">
                <a:moveTo>
                  <a:pt x="76298" y="28206"/>
                </a:moveTo>
                <a:lnTo>
                  <a:pt x="76100" y="48019"/>
                </a:lnTo>
                <a:lnTo>
                  <a:pt x="1454658" y="63246"/>
                </a:lnTo>
                <a:lnTo>
                  <a:pt x="1454785" y="43433"/>
                </a:lnTo>
                <a:lnTo>
                  <a:pt x="76298" y="28206"/>
                </a:lnTo>
                <a:close/>
              </a:path>
              <a:path w="1454784" h="76200">
                <a:moveTo>
                  <a:pt x="63627" y="28067"/>
                </a:moveTo>
                <a:lnTo>
                  <a:pt x="63373" y="47878"/>
                </a:lnTo>
                <a:lnTo>
                  <a:pt x="76100" y="48019"/>
                </a:lnTo>
                <a:lnTo>
                  <a:pt x="76298" y="28206"/>
                </a:lnTo>
                <a:lnTo>
                  <a:pt x="63627" y="28067"/>
                </a:lnTo>
                <a:close/>
              </a:path>
              <a:path w="1454784" h="76200">
                <a:moveTo>
                  <a:pt x="76300" y="28067"/>
                </a:moveTo>
                <a:lnTo>
                  <a:pt x="63627" y="28067"/>
                </a:lnTo>
                <a:lnTo>
                  <a:pt x="76298" y="28206"/>
                </a:lnTo>
                <a:lnTo>
                  <a:pt x="76300" y="28067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59944" y="2093976"/>
            <a:ext cx="2884914" cy="635508"/>
          </a:xfrm>
          <a:custGeom>
            <a:avLst/>
            <a:gdLst/>
            <a:ahLst/>
            <a:cxnLst/>
            <a:rect l="l" t="t" r="r" b="b"/>
            <a:pathLst>
              <a:path w="2884914" h="635508">
                <a:moveTo>
                  <a:pt x="2821423" y="0"/>
                </a:moveTo>
                <a:lnTo>
                  <a:pt x="62436" y="8"/>
                </a:lnTo>
                <a:lnTo>
                  <a:pt x="23347" y="14308"/>
                </a:lnTo>
                <a:lnTo>
                  <a:pt x="1636" y="49086"/>
                </a:lnTo>
                <a:lnTo>
                  <a:pt x="0" y="573062"/>
                </a:lnTo>
                <a:lnTo>
                  <a:pt x="1873" y="587405"/>
                </a:lnTo>
                <a:lnTo>
                  <a:pt x="24111" y="621814"/>
                </a:lnTo>
                <a:lnTo>
                  <a:pt x="63491" y="635508"/>
                </a:lnTo>
                <a:lnTo>
                  <a:pt x="2822478" y="635499"/>
                </a:lnTo>
                <a:lnTo>
                  <a:pt x="2861567" y="621199"/>
                </a:lnTo>
                <a:lnTo>
                  <a:pt x="2883278" y="586421"/>
                </a:lnTo>
                <a:lnTo>
                  <a:pt x="2884914" y="62445"/>
                </a:lnTo>
                <a:lnTo>
                  <a:pt x="2883041" y="48102"/>
                </a:lnTo>
                <a:lnTo>
                  <a:pt x="2860802" y="13693"/>
                </a:lnTo>
                <a:lnTo>
                  <a:pt x="282142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59935" y="2093976"/>
            <a:ext cx="2884932" cy="635508"/>
          </a:xfrm>
          <a:custGeom>
            <a:avLst/>
            <a:gdLst/>
            <a:ahLst/>
            <a:cxnLst/>
            <a:rect l="l" t="t" r="r" b="b"/>
            <a:pathLst>
              <a:path w="2884932" h="635508">
                <a:moveTo>
                  <a:pt x="0" y="63500"/>
                </a:moveTo>
                <a:lnTo>
                  <a:pt x="13693" y="24120"/>
                </a:lnTo>
                <a:lnTo>
                  <a:pt x="48102" y="1882"/>
                </a:lnTo>
                <a:lnTo>
                  <a:pt x="2821432" y="0"/>
                </a:lnTo>
                <a:lnTo>
                  <a:pt x="2835845" y="1645"/>
                </a:lnTo>
                <a:lnTo>
                  <a:pt x="2870623" y="23355"/>
                </a:lnTo>
                <a:lnTo>
                  <a:pt x="2884923" y="62445"/>
                </a:lnTo>
                <a:lnTo>
                  <a:pt x="2884932" y="572008"/>
                </a:lnTo>
                <a:lnTo>
                  <a:pt x="2883286" y="586421"/>
                </a:lnTo>
                <a:lnTo>
                  <a:pt x="2861576" y="621199"/>
                </a:lnTo>
                <a:lnTo>
                  <a:pt x="2822486" y="635499"/>
                </a:lnTo>
                <a:lnTo>
                  <a:pt x="63500" y="635508"/>
                </a:lnTo>
                <a:lnTo>
                  <a:pt x="49086" y="633862"/>
                </a:lnTo>
                <a:lnTo>
                  <a:pt x="14308" y="612152"/>
                </a:lnTo>
                <a:lnTo>
                  <a:pt x="8" y="573062"/>
                </a:lnTo>
                <a:lnTo>
                  <a:pt x="0" y="63500"/>
                </a:lnTo>
                <a:close/>
              </a:path>
            </a:pathLst>
          </a:custGeom>
          <a:ln w="12192">
            <a:solidFill>
              <a:srgbClr val="BB8B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295013" y="2147570"/>
            <a:ext cx="2413000" cy="497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5" dirty="0" smtClean="0">
                <a:latin typeface="Franklin Gothic Book"/>
                <a:cs typeface="Franklin Gothic Book"/>
              </a:rPr>
              <a:t>S</a:t>
            </a:r>
            <a:r>
              <a:rPr sz="3200" spc="0" dirty="0" smtClean="0">
                <a:latin typeface="Franklin Gothic Book"/>
                <a:cs typeface="Franklin Gothic Book"/>
              </a:rPr>
              <a:t>e</a:t>
            </a:r>
            <a:r>
              <a:rPr sz="3200" spc="15" dirty="0" smtClean="0">
                <a:latin typeface="Franklin Gothic Book"/>
                <a:cs typeface="Franklin Gothic Book"/>
              </a:rPr>
              <a:t>c</a:t>
            </a:r>
            <a:r>
              <a:rPr sz="3200" spc="0" dirty="0" smtClean="0">
                <a:latin typeface="Franklin Gothic Book"/>
                <a:cs typeface="Franklin Gothic Book"/>
              </a:rPr>
              <a:t>tion</a:t>
            </a:r>
            <a:r>
              <a:rPr sz="3200" spc="-40" dirty="0" smtClean="0">
                <a:latin typeface="Franklin Gothic Book"/>
                <a:cs typeface="Franklin Gothic Book"/>
              </a:rPr>
              <a:t> </a:t>
            </a:r>
            <a:r>
              <a:rPr sz="3200" spc="0" dirty="0" smtClean="0">
                <a:latin typeface="Franklin Gothic Book"/>
                <a:cs typeface="Franklin Gothic Book"/>
              </a:rPr>
              <a:t>E</a:t>
            </a:r>
            <a:r>
              <a:rPr sz="3200" spc="15" dirty="0" smtClean="0">
                <a:latin typeface="Franklin Gothic Book"/>
                <a:cs typeface="Franklin Gothic Book"/>
              </a:rPr>
              <a:t>d</a:t>
            </a:r>
            <a:r>
              <a:rPr sz="3200" spc="0" dirty="0" smtClean="0">
                <a:latin typeface="Franklin Gothic Book"/>
                <a:cs typeface="Franklin Gothic Book"/>
              </a:rPr>
              <a:t>i</a:t>
            </a:r>
            <a:r>
              <a:rPr sz="3200" spc="-50" dirty="0" smtClean="0">
                <a:latin typeface="Franklin Gothic Book"/>
                <a:cs typeface="Franklin Gothic Book"/>
              </a:rPr>
              <a:t>t</a:t>
            </a:r>
            <a:r>
              <a:rPr sz="3200" spc="0" dirty="0" smtClean="0">
                <a:latin typeface="Franklin Gothic Book"/>
                <a:cs typeface="Franklin Gothic Book"/>
              </a:rPr>
              <a:t>or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37638" y="308609"/>
            <a:ext cx="0" cy="1722628"/>
          </a:xfrm>
          <a:custGeom>
            <a:avLst/>
            <a:gdLst/>
            <a:ahLst/>
            <a:cxnLst/>
            <a:rect l="l" t="t" r="r" b="b"/>
            <a:pathLst>
              <a:path h="1722628">
                <a:moveTo>
                  <a:pt x="0" y="0"/>
                </a:moveTo>
                <a:lnTo>
                  <a:pt x="0" y="1722628"/>
                </a:lnTo>
              </a:path>
            </a:pathLst>
          </a:custGeom>
          <a:ln w="1981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51726" y="2375154"/>
            <a:ext cx="360045" cy="76200"/>
          </a:xfrm>
          <a:custGeom>
            <a:avLst/>
            <a:gdLst/>
            <a:ahLst/>
            <a:cxnLst/>
            <a:rect l="l" t="t" r="r" b="b"/>
            <a:pathLst>
              <a:path w="360045" h="76200">
                <a:moveTo>
                  <a:pt x="283845" y="0"/>
                </a:moveTo>
                <a:lnTo>
                  <a:pt x="283845" y="76200"/>
                </a:lnTo>
                <a:lnTo>
                  <a:pt x="340232" y="48006"/>
                </a:lnTo>
                <a:lnTo>
                  <a:pt x="296545" y="48006"/>
                </a:lnTo>
                <a:lnTo>
                  <a:pt x="296545" y="28194"/>
                </a:lnTo>
                <a:lnTo>
                  <a:pt x="340233" y="28194"/>
                </a:lnTo>
                <a:lnTo>
                  <a:pt x="283845" y="0"/>
                </a:lnTo>
                <a:close/>
              </a:path>
              <a:path w="360045" h="76200">
                <a:moveTo>
                  <a:pt x="283845" y="28194"/>
                </a:moveTo>
                <a:lnTo>
                  <a:pt x="0" y="28194"/>
                </a:lnTo>
                <a:lnTo>
                  <a:pt x="0" y="48006"/>
                </a:lnTo>
                <a:lnTo>
                  <a:pt x="283845" y="48006"/>
                </a:lnTo>
                <a:lnTo>
                  <a:pt x="283845" y="28194"/>
                </a:lnTo>
                <a:close/>
              </a:path>
              <a:path w="360045" h="76200">
                <a:moveTo>
                  <a:pt x="340233" y="28194"/>
                </a:moveTo>
                <a:lnTo>
                  <a:pt x="296545" y="28194"/>
                </a:lnTo>
                <a:lnTo>
                  <a:pt x="296545" y="48006"/>
                </a:lnTo>
                <a:lnTo>
                  <a:pt x="340232" y="48006"/>
                </a:lnTo>
                <a:lnTo>
                  <a:pt x="360045" y="38100"/>
                </a:lnTo>
                <a:lnTo>
                  <a:pt x="340233" y="2819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94909" y="1686305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5">
                <a:moveTo>
                  <a:pt x="28193" y="283845"/>
                </a:moveTo>
                <a:lnTo>
                  <a:pt x="0" y="283845"/>
                </a:lnTo>
                <a:lnTo>
                  <a:pt x="38100" y="360045"/>
                </a:lnTo>
                <a:lnTo>
                  <a:pt x="69850" y="296545"/>
                </a:lnTo>
                <a:lnTo>
                  <a:pt x="28193" y="296545"/>
                </a:lnTo>
                <a:lnTo>
                  <a:pt x="28193" y="283845"/>
                </a:lnTo>
                <a:close/>
              </a:path>
              <a:path w="76200" h="360045">
                <a:moveTo>
                  <a:pt x="48005" y="0"/>
                </a:moveTo>
                <a:lnTo>
                  <a:pt x="28193" y="0"/>
                </a:lnTo>
                <a:lnTo>
                  <a:pt x="28193" y="296545"/>
                </a:lnTo>
                <a:lnTo>
                  <a:pt x="48005" y="296545"/>
                </a:lnTo>
                <a:lnTo>
                  <a:pt x="48005" y="0"/>
                </a:lnTo>
                <a:close/>
              </a:path>
              <a:path w="76200" h="360045">
                <a:moveTo>
                  <a:pt x="76200" y="283845"/>
                </a:moveTo>
                <a:lnTo>
                  <a:pt x="48005" y="283845"/>
                </a:lnTo>
                <a:lnTo>
                  <a:pt x="48005" y="296545"/>
                </a:lnTo>
                <a:lnTo>
                  <a:pt x="69850" y="296545"/>
                </a:lnTo>
                <a:lnTo>
                  <a:pt x="76200" y="283845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80397" y="2730245"/>
            <a:ext cx="76200" cy="360044"/>
          </a:xfrm>
          <a:custGeom>
            <a:avLst/>
            <a:gdLst/>
            <a:ahLst/>
            <a:cxnLst/>
            <a:rect l="l" t="t" r="r" b="b"/>
            <a:pathLst>
              <a:path w="76200" h="360044">
                <a:moveTo>
                  <a:pt x="28194" y="283844"/>
                </a:moveTo>
                <a:lnTo>
                  <a:pt x="0" y="283844"/>
                </a:lnTo>
                <a:lnTo>
                  <a:pt x="38100" y="360044"/>
                </a:lnTo>
                <a:lnTo>
                  <a:pt x="69850" y="296544"/>
                </a:lnTo>
                <a:lnTo>
                  <a:pt x="28194" y="296544"/>
                </a:lnTo>
                <a:lnTo>
                  <a:pt x="28194" y="283844"/>
                </a:lnTo>
                <a:close/>
              </a:path>
              <a:path w="76200" h="360044">
                <a:moveTo>
                  <a:pt x="48005" y="0"/>
                </a:moveTo>
                <a:lnTo>
                  <a:pt x="28194" y="0"/>
                </a:lnTo>
                <a:lnTo>
                  <a:pt x="28194" y="296544"/>
                </a:lnTo>
                <a:lnTo>
                  <a:pt x="48005" y="296544"/>
                </a:lnTo>
                <a:lnTo>
                  <a:pt x="48005" y="0"/>
                </a:lnTo>
                <a:close/>
              </a:path>
              <a:path w="76200" h="360044">
                <a:moveTo>
                  <a:pt x="76200" y="283844"/>
                </a:moveTo>
                <a:lnTo>
                  <a:pt x="48005" y="283844"/>
                </a:lnTo>
                <a:lnTo>
                  <a:pt x="48005" y="296544"/>
                </a:lnTo>
                <a:lnTo>
                  <a:pt x="69850" y="296544"/>
                </a:lnTo>
                <a:lnTo>
                  <a:pt x="76200" y="28384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69585" y="3658361"/>
            <a:ext cx="0" cy="2115413"/>
          </a:xfrm>
          <a:custGeom>
            <a:avLst/>
            <a:gdLst/>
            <a:ahLst/>
            <a:cxnLst/>
            <a:rect l="l" t="t" r="r" b="b"/>
            <a:pathLst>
              <a:path h="2115413">
                <a:moveTo>
                  <a:pt x="0" y="0"/>
                </a:moveTo>
                <a:lnTo>
                  <a:pt x="0" y="2115413"/>
                </a:lnTo>
              </a:path>
            </a:pathLst>
          </a:custGeom>
          <a:ln w="1981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83302" y="577367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41910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20761" y="325374"/>
            <a:ext cx="0" cy="3074797"/>
          </a:xfrm>
          <a:custGeom>
            <a:avLst/>
            <a:gdLst/>
            <a:ahLst/>
            <a:cxnLst/>
            <a:rect l="l" t="t" r="r" b="b"/>
            <a:pathLst>
              <a:path h="3074797">
                <a:moveTo>
                  <a:pt x="0" y="0"/>
                </a:moveTo>
                <a:lnTo>
                  <a:pt x="0" y="3074797"/>
                </a:lnTo>
              </a:path>
            </a:pathLst>
          </a:custGeom>
          <a:ln w="1981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20761" y="3399282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41910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83735" y="1879092"/>
            <a:ext cx="3048000" cy="2404872"/>
          </a:xfrm>
          <a:custGeom>
            <a:avLst/>
            <a:gdLst/>
            <a:ahLst/>
            <a:cxnLst/>
            <a:rect l="l" t="t" r="r" b="b"/>
            <a:pathLst>
              <a:path w="3048000" h="2404872">
                <a:moveTo>
                  <a:pt x="0" y="2404872"/>
                </a:moveTo>
                <a:lnTo>
                  <a:pt x="3048000" y="2404872"/>
                </a:lnTo>
                <a:lnTo>
                  <a:pt x="3048000" y="0"/>
                </a:lnTo>
                <a:lnTo>
                  <a:pt x="0" y="0"/>
                </a:lnTo>
                <a:lnTo>
                  <a:pt x="0" y="2404872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96511" y="2982467"/>
            <a:ext cx="2796540" cy="1229868"/>
          </a:xfrm>
          <a:custGeom>
            <a:avLst/>
            <a:gdLst/>
            <a:ahLst/>
            <a:cxnLst/>
            <a:rect l="l" t="t" r="r" b="b"/>
            <a:pathLst>
              <a:path w="2796540" h="1229868">
                <a:moveTo>
                  <a:pt x="2673604" y="0"/>
                </a:moveTo>
                <a:lnTo>
                  <a:pt x="112789" y="414"/>
                </a:lnTo>
                <a:lnTo>
                  <a:pt x="71699" y="11180"/>
                </a:lnTo>
                <a:lnTo>
                  <a:pt x="37563" y="34535"/>
                </a:lnTo>
                <a:lnTo>
                  <a:pt x="13059" y="67799"/>
                </a:lnTo>
                <a:lnTo>
                  <a:pt x="865" y="108293"/>
                </a:lnTo>
                <a:lnTo>
                  <a:pt x="0" y="122936"/>
                </a:lnTo>
                <a:lnTo>
                  <a:pt x="414" y="1117078"/>
                </a:lnTo>
                <a:lnTo>
                  <a:pt x="11180" y="1158168"/>
                </a:lnTo>
                <a:lnTo>
                  <a:pt x="34535" y="1192304"/>
                </a:lnTo>
                <a:lnTo>
                  <a:pt x="67799" y="1216808"/>
                </a:lnTo>
                <a:lnTo>
                  <a:pt x="108293" y="1229002"/>
                </a:lnTo>
                <a:lnTo>
                  <a:pt x="122936" y="1229868"/>
                </a:lnTo>
                <a:lnTo>
                  <a:pt x="2683750" y="1229453"/>
                </a:lnTo>
                <a:lnTo>
                  <a:pt x="2724840" y="1218687"/>
                </a:lnTo>
                <a:lnTo>
                  <a:pt x="2758976" y="1195332"/>
                </a:lnTo>
                <a:lnTo>
                  <a:pt x="2783480" y="1162068"/>
                </a:lnTo>
                <a:lnTo>
                  <a:pt x="2795674" y="1121574"/>
                </a:lnTo>
                <a:lnTo>
                  <a:pt x="2796540" y="1106932"/>
                </a:lnTo>
                <a:lnTo>
                  <a:pt x="2796125" y="112789"/>
                </a:lnTo>
                <a:lnTo>
                  <a:pt x="2785359" y="71699"/>
                </a:lnTo>
                <a:lnTo>
                  <a:pt x="2762004" y="37563"/>
                </a:lnTo>
                <a:lnTo>
                  <a:pt x="2728740" y="13059"/>
                </a:lnTo>
                <a:lnTo>
                  <a:pt x="2688246" y="865"/>
                </a:lnTo>
                <a:lnTo>
                  <a:pt x="267360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96511" y="2982467"/>
            <a:ext cx="2796540" cy="1229868"/>
          </a:xfrm>
          <a:custGeom>
            <a:avLst/>
            <a:gdLst/>
            <a:ahLst/>
            <a:cxnLst/>
            <a:rect l="l" t="t" r="r" b="b"/>
            <a:pathLst>
              <a:path w="2796540" h="1229868">
                <a:moveTo>
                  <a:pt x="0" y="122936"/>
                </a:moveTo>
                <a:lnTo>
                  <a:pt x="7494" y="80626"/>
                </a:lnTo>
                <a:lnTo>
                  <a:pt x="28192" y="44654"/>
                </a:lnTo>
                <a:lnTo>
                  <a:pt x="59415" y="17699"/>
                </a:lnTo>
                <a:lnTo>
                  <a:pt x="98485" y="2439"/>
                </a:lnTo>
                <a:lnTo>
                  <a:pt x="2673604" y="0"/>
                </a:lnTo>
                <a:lnTo>
                  <a:pt x="2688246" y="865"/>
                </a:lnTo>
                <a:lnTo>
                  <a:pt x="2728740" y="13059"/>
                </a:lnTo>
                <a:lnTo>
                  <a:pt x="2762004" y="37563"/>
                </a:lnTo>
                <a:lnTo>
                  <a:pt x="2785359" y="71699"/>
                </a:lnTo>
                <a:lnTo>
                  <a:pt x="2796125" y="112789"/>
                </a:lnTo>
                <a:lnTo>
                  <a:pt x="2796540" y="1106932"/>
                </a:lnTo>
                <a:lnTo>
                  <a:pt x="2795674" y="1121574"/>
                </a:lnTo>
                <a:lnTo>
                  <a:pt x="2783480" y="1162068"/>
                </a:lnTo>
                <a:lnTo>
                  <a:pt x="2758976" y="1195332"/>
                </a:lnTo>
                <a:lnTo>
                  <a:pt x="2724840" y="1218687"/>
                </a:lnTo>
                <a:lnTo>
                  <a:pt x="2683750" y="1229453"/>
                </a:lnTo>
                <a:lnTo>
                  <a:pt x="122936" y="1229868"/>
                </a:lnTo>
                <a:lnTo>
                  <a:pt x="108293" y="1229002"/>
                </a:lnTo>
                <a:lnTo>
                  <a:pt x="67799" y="1216808"/>
                </a:lnTo>
                <a:lnTo>
                  <a:pt x="34535" y="1192304"/>
                </a:lnTo>
                <a:lnTo>
                  <a:pt x="11180" y="1158168"/>
                </a:lnTo>
                <a:lnTo>
                  <a:pt x="414" y="1117078"/>
                </a:lnTo>
                <a:lnTo>
                  <a:pt x="0" y="12293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342257" y="3053715"/>
            <a:ext cx="2304415" cy="9855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200" spc="5" dirty="0" smtClean="0">
                <a:latin typeface="Franklin Gothic Book"/>
                <a:cs typeface="Franklin Gothic Book"/>
              </a:rPr>
              <a:t>S</a:t>
            </a:r>
            <a:r>
              <a:rPr sz="3200" spc="0" dirty="0" smtClean="0">
                <a:latin typeface="Franklin Gothic Book"/>
                <a:cs typeface="Franklin Gothic Book"/>
              </a:rPr>
              <a:t>c</a:t>
            </a:r>
            <a:r>
              <a:rPr sz="3200" spc="15" dirty="0" smtClean="0">
                <a:latin typeface="Franklin Gothic Book"/>
                <a:cs typeface="Franklin Gothic Book"/>
              </a:rPr>
              <a:t>r</a:t>
            </a:r>
            <a:r>
              <a:rPr sz="3200" spc="0" dirty="0" smtClean="0">
                <a:latin typeface="Franklin Gothic Book"/>
                <a:cs typeface="Franklin Gothic Book"/>
              </a:rPr>
              <a:t>eening</a:t>
            </a:r>
            <a:r>
              <a:rPr sz="3200" spc="-20" dirty="0" smtClean="0">
                <a:latin typeface="Franklin Gothic Book"/>
                <a:cs typeface="Franklin Gothic Book"/>
              </a:rPr>
              <a:t> </a:t>
            </a:r>
            <a:r>
              <a:rPr sz="3200" spc="-65" dirty="0" smtClean="0">
                <a:latin typeface="Franklin Gothic Book"/>
                <a:cs typeface="Franklin Gothic Book"/>
              </a:rPr>
              <a:t>f</a:t>
            </a:r>
            <a:r>
              <a:rPr sz="3200" spc="10" dirty="0" smtClean="0">
                <a:latin typeface="Franklin Gothic Book"/>
                <a:cs typeface="Franklin Gothic Book"/>
              </a:rPr>
              <a:t>o</a:t>
            </a:r>
            <a:r>
              <a:rPr sz="3200" spc="0" dirty="0" smtClean="0">
                <a:latin typeface="Franklin Gothic Book"/>
                <a:cs typeface="Franklin Gothic Book"/>
              </a:rPr>
              <a:t>r</a:t>
            </a:r>
            <a:endParaRPr sz="3200">
              <a:latin typeface="Franklin Gothic Book"/>
              <a:cs typeface="Franklin Gothic Book"/>
            </a:endParaRPr>
          </a:p>
          <a:p>
            <a:pPr marR="3175" algn="ctr">
              <a:lnSpc>
                <a:spcPct val="100000"/>
              </a:lnSpc>
            </a:pPr>
            <a:r>
              <a:rPr sz="3200" dirty="0" smtClean="0">
                <a:latin typeface="Franklin Gothic Book"/>
                <a:cs typeface="Franklin Gothic Book"/>
              </a:rPr>
              <a:t>P</a:t>
            </a:r>
            <a:r>
              <a:rPr sz="3200" spc="10" dirty="0" smtClean="0">
                <a:latin typeface="Franklin Gothic Book"/>
                <a:cs typeface="Franklin Gothic Book"/>
              </a:rPr>
              <a:t>l</a:t>
            </a:r>
            <a:r>
              <a:rPr sz="3200" spc="0" dirty="0" smtClean="0">
                <a:latin typeface="Franklin Gothic Book"/>
                <a:cs typeface="Franklin Gothic Book"/>
              </a:rPr>
              <a:t>a</a:t>
            </a:r>
            <a:r>
              <a:rPr sz="3200" spc="15" dirty="0" smtClean="0">
                <a:latin typeface="Franklin Gothic Book"/>
                <a:cs typeface="Franklin Gothic Book"/>
              </a:rPr>
              <a:t>g</a:t>
            </a:r>
            <a:r>
              <a:rPr sz="3200" spc="0" dirty="0" smtClean="0">
                <a:latin typeface="Franklin Gothic Book"/>
                <a:cs typeface="Franklin Gothic Book"/>
              </a:rPr>
              <a:t>iarism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965447" y="2802635"/>
            <a:ext cx="6422136" cy="1479803"/>
          </a:xfrm>
          <a:custGeom>
            <a:avLst/>
            <a:gdLst/>
            <a:ahLst/>
            <a:cxnLst/>
            <a:rect l="l" t="t" r="r" b="b"/>
            <a:pathLst>
              <a:path w="6422136" h="1479803">
                <a:moveTo>
                  <a:pt x="0" y="1479803"/>
                </a:moveTo>
                <a:lnTo>
                  <a:pt x="6422136" y="1479803"/>
                </a:lnTo>
                <a:lnTo>
                  <a:pt x="6422136" y="0"/>
                </a:lnTo>
                <a:lnTo>
                  <a:pt x="0" y="0"/>
                </a:lnTo>
                <a:lnTo>
                  <a:pt x="0" y="1479803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"/>
          <p:cNvSpPr txBox="1"/>
          <p:nvPr/>
        </p:nvSpPr>
        <p:spPr>
          <a:xfrm>
            <a:off x="4467362" y="16155"/>
            <a:ext cx="1447789" cy="558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3600" dirty="0" smtClean="0">
                <a:latin typeface="Franklin Gothic Book"/>
                <a:cs typeface="Franklin Gothic Book"/>
              </a:rPr>
              <a:t>Author</a:t>
            </a:r>
            <a:endParaRPr sz="3600" dirty="0">
              <a:latin typeface="Franklin Gothic Book"/>
              <a:cs typeface="Franklin Gothic Book"/>
            </a:endParaRPr>
          </a:p>
        </p:txBody>
      </p:sp>
      <p:sp>
        <p:nvSpPr>
          <p:cNvPr id="48" name="object 22"/>
          <p:cNvSpPr/>
          <p:nvPr/>
        </p:nvSpPr>
        <p:spPr>
          <a:xfrm>
            <a:off x="8195818" y="6173667"/>
            <a:ext cx="2164324" cy="633984"/>
          </a:xfrm>
          <a:custGeom>
            <a:avLst/>
            <a:gdLst/>
            <a:ahLst/>
            <a:cxnLst/>
            <a:rect l="l" t="t" r="r" b="b"/>
            <a:pathLst>
              <a:path w="4780788" h="633984">
                <a:moveTo>
                  <a:pt x="0" y="63372"/>
                </a:moveTo>
                <a:lnTo>
                  <a:pt x="13695" y="24031"/>
                </a:lnTo>
                <a:lnTo>
                  <a:pt x="48149" y="1840"/>
                </a:lnTo>
                <a:lnTo>
                  <a:pt x="4717415" y="0"/>
                </a:lnTo>
                <a:lnTo>
                  <a:pt x="4731809" y="1651"/>
                </a:lnTo>
                <a:lnTo>
                  <a:pt x="4766559" y="23418"/>
                </a:lnTo>
                <a:lnTo>
                  <a:pt x="4780782" y="62529"/>
                </a:lnTo>
                <a:lnTo>
                  <a:pt x="4780788" y="570585"/>
                </a:lnTo>
                <a:lnTo>
                  <a:pt x="4779137" y="585006"/>
                </a:lnTo>
                <a:lnTo>
                  <a:pt x="4757378" y="619766"/>
                </a:lnTo>
                <a:lnTo>
                  <a:pt x="4718279" y="633978"/>
                </a:lnTo>
                <a:lnTo>
                  <a:pt x="63373" y="633983"/>
                </a:lnTo>
                <a:lnTo>
                  <a:pt x="48941" y="632336"/>
                </a:lnTo>
                <a:lnTo>
                  <a:pt x="14194" y="610595"/>
                </a:lnTo>
                <a:lnTo>
                  <a:pt x="5" y="571452"/>
                </a:lnTo>
                <a:lnTo>
                  <a:pt x="0" y="63372"/>
                </a:lnTo>
                <a:close/>
              </a:path>
            </a:pathLst>
          </a:custGeom>
          <a:solidFill>
            <a:srgbClr val="FFC000"/>
          </a:solidFill>
          <a:ln w="12191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17"/>
          <p:cNvSpPr txBox="1"/>
          <p:nvPr/>
        </p:nvSpPr>
        <p:spPr>
          <a:xfrm>
            <a:off x="8274672" y="6229516"/>
            <a:ext cx="1978035" cy="557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600" spc="-70" dirty="0" smtClean="0">
                <a:latin typeface="Franklin Gothic Book"/>
                <a:cs typeface="Franklin Gothic Book"/>
              </a:rPr>
              <a:t>Publish</a:t>
            </a:r>
            <a:endParaRPr sz="36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6323" y="2688335"/>
            <a:ext cx="4245864" cy="1839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75759" y="2727960"/>
            <a:ext cx="4131564" cy="1726691"/>
          </a:xfrm>
          <a:custGeom>
            <a:avLst/>
            <a:gdLst/>
            <a:ahLst/>
            <a:cxnLst/>
            <a:rect l="l" t="t" r="r" b="b"/>
            <a:pathLst>
              <a:path w="4131563" h="1726691">
                <a:moveTo>
                  <a:pt x="3843782" y="0"/>
                </a:moveTo>
                <a:lnTo>
                  <a:pt x="287781" y="0"/>
                </a:lnTo>
                <a:lnTo>
                  <a:pt x="264187" y="954"/>
                </a:lnTo>
                <a:lnTo>
                  <a:pt x="218644" y="8367"/>
                </a:lnTo>
                <a:lnTo>
                  <a:pt x="175789" y="22623"/>
                </a:lnTo>
                <a:lnTo>
                  <a:pt x="136217" y="43130"/>
                </a:lnTo>
                <a:lnTo>
                  <a:pt x="100521" y="69294"/>
                </a:lnTo>
                <a:lnTo>
                  <a:pt x="69294" y="100521"/>
                </a:lnTo>
                <a:lnTo>
                  <a:pt x="43130" y="136217"/>
                </a:lnTo>
                <a:lnTo>
                  <a:pt x="22623" y="175789"/>
                </a:lnTo>
                <a:lnTo>
                  <a:pt x="8367" y="218644"/>
                </a:lnTo>
                <a:lnTo>
                  <a:pt x="954" y="264187"/>
                </a:lnTo>
                <a:lnTo>
                  <a:pt x="0" y="287781"/>
                </a:lnTo>
                <a:lnTo>
                  <a:pt x="0" y="1438909"/>
                </a:lnTo>
                <a:lnTo>
                  <a:pt x="3768" y="1485575"/>
                </a:lnTo>
                <a:lnTo>
                  <a:pt x="14677" y="1529848"/>
                </a:lnTo>
                <a:lnTo>
                  <a:pt x="32133" y="1571135"/>
                </a:lnTo>
                <a:lnTo>
                  <a:pt x="55542" y="1608844"/>
                </a:lnTo>
                <a:lnTo>
                  <a:pt x="84312" y="1642379"/>
                </a:lnTo>
                <a:lnTo>
                  <a:pt x="117847" y="1671149"/>
                </a:lnTo>
                <a:lnTo>
                  <a:pt x="155556" y="1694558"/>
                </a:lnTo>
                <a:lnTo>
                  <a:pt x="196843" y="1712014"/>
                </a:lnTo>
                <a:lnTo>
                  <a:pt x="241116" y="1722923"/>
                </a:lnTo>
                <a:lnTo>
                  <a:pt x="287781" y="1726691"/>
                </a:lnTo>
                <a:lnTo>
                  <a:pt x="3843782" y="1726691"/>
                </a:lnTo>
                <a:lnTo>
                  <a:pt x="3890447" y="1722923"/>
                </a:lnTo>
                <a:lnTo>
                  <a:pt x="3934720" y="1712014"/>
                </a:lnTo>
                <a:lnTo>
                  <a:pt x="3976007" y="1694558"/>
                </a:lnTo>
                <a:lnTo>
                  <a:pt x="4013716" y="1671149"/>
                </a:lnTo>
                <a:lnTo>
                  <a:pt x="4047251" y="1642379"/>
                </a:lnTo>
                <a:lnTo>
                  <a:pt x="4076021" y="1608844"/>
                </a:lnTo>
                <a:lnTo>
                  <a:pt x="4099430" y="1571135"/>
                </a:lnTo>
                <a:lnTo>
                  <a:pt x="4116886" y="1529848"/>
                </a:lnTo>
                <a:lnTo>
                  <a:pt x="4127795" y="1485575"/>
                </a:lnTo>
                <a:lnTo>
                  <a:pt x="4131564" y="1438909"/>
                </a:lnTo>
                <a:lnTo>
                  <a:pt x="4131564" y="287781"/>
                </a:lnTo>
                <a:lnTo>
                  <a:pt x="4127795" y="241116"/>
                </a:lnTo>
                <a:lnTo>
                  <a:pt x="4116886" y="196843"/>
                </a:lnTo>
                <a:lnTo>
                  <a:pt x="4099430" y="155556"/>
                </a:lnTo>
                <a:lnTo>
                  <a:pt x="4076021" y="117847"/>
                </a:lnTo>
                <a:lnTo>
                  <a:pt x="4047251" y="84312"/>
                </a:lnTo>
                <a:lnTo>
                  <a:pt x="4013716" y="55542"/>
                </a:lnTo>
                <a:lnTo>
                  <a:pt x="3976007" y="32133"/>
                </a:lnTo>
                <a:lnTo>
                  <a:pt x="3934720" y="14677"/>
                </a:lnTo>
                <a:lnTo>
                  <a:pt x="3890447" y="3768"/>
                </a:lnTo>
                <a:lnTo>
                  <a:pt x="3843782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19955" y="2770632"/>
            <a:ext cx="4002024" cy="1560576"/>
          </a:xfrm>
          <a:custGeom>
            <a:avLst/>
            <a:gdLst/>
            <a:ahLst/>
            <a:cxnLst/>
            <a:rect l="l" t="t" r="r" b="b"/>
            <a:pathLst>
              <a:path w="4002024" h="1560576">
                <a:moveTo>
                  <a:pt x="0" y="1560576"/>
                </a:moveTo>
                <a:lnTo>
                  <a:pt x="4002024" y="1560576"/>
                </a:lnTo>
                <a:lnTo>
                  <a:pt x="4002024" y="0"/>
                </a:lnTo>
                <a:lnTo>
                  <a:pt x="0" y="0"/>
                </a:lnTo>
                <a:lnTo>
                  <a:pt x="0" y="1560576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09540" y="2801365"/>
            <a:ext cx="3022600" cy="1398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4800" spc="-30" dirty="0" smtClean="0">
                <a:latin typeface="Franklin Gothic Book"/>
                <a:cs typeface="Franklin Gothic Book"/>
              </a:rPr>
              <a:t>E</a:t>
            </a:r>
            <a:r>
              <a:rPr sz="4800" spc="-20" dirty="0" smtClean="0">
                <a:latin typeface="Franklin Gothic Book"/>
                <a:cs typeface="Franklin Gothic Book"/>
              </a:rPr>
              <a:t>d</a:t>
            </a:r>
            <a:r>
              <a:rPr sz="4800" spc="5" dirty="0" smtClean="0">
                <a:latin typeface="Franklin Gothic Book"/>
                <a:cs typeface="Franklin Gothic Book"/>
              </a:rPr>
              <a:t>i</a:t>
            </a:r>
            <a:r>
              <a:rPr sz="4800" spc="-80" dirty="0" smtClean="0">
                <a:latin typeface="Franklin Gothic Book"/>
                <a:cs typeface="Franklin Gothic Book"/>
              </a:rPr>
              <a:t>t</a:t>
            </a:r>
            <a:r>
              <a:rPr sz="4800" spc="-25" dirty="0" smtClean="0">
                <a:latin typeface="Franklin Gothic Book"/>
                <a:cs typeface="Franklin Gothic Book"/>
              </a:rPr>
              <a:t>or</a:t>
            </a:r>
            <a:endParaRPr sz="4800" dirty="0">
              <a:latin typeface="Franklin Gothic Book"/>
              <a:cs typeface="Franklin Gothic Book"/>
            </a:endParaRPr>
          </a:p>
          <a:p>
            <a:pPr algn="ctr">
              <a:lnSpc>
                <a:spcPts val="5185"/>
              </a:lnSpc>
            </a:pPr>
            <a:r>
              <a:rPr sz="4800" spc="-30" dirty="0" smtClean="0">
                <a:latin typeface="Franklin Gothic Book"/>
                <a:cs typeface="Franklin Gothic Book"/>
              </a:rPr>
              <a:t>A</a:t>
            </a:r>
            <a:r>
              <a:rPr sz="4800" spc="-5" dirty="0" smtClean="0">
                <a:latin typeface="Franklin Gothic Book"/>
                <a:cs typeface="Franklin Gothic Book"/>
              </a:rPr>
              <a:t>s</a:t>
            </a:r>
            <a:r>
              <a:rPr sz="4800" spc="0" dirty="0" smtClean="0">
                <a:latin typeface="Franklin Gothic Book"/>
                <a:cs typeface="Franklin Gothic Book"/>
              </a:rPr>
              <a:t>si</a:t>
            </a:r>
            <a:r>
              <a:rPr sz="4800" spc="5" dirty="0" smtClean="0">
                <a:latin typeface="Franklin Gothic Book"/>
                <a:cs typeface="Franklin Gothic Book"/>
              </a:rPr>
              <a:t>g</a:t>
            </a:r>
            <a:r>
              <a:rPr sz="4800" spc="-30" dirty="0" smtClean="0">
                <a:latin typeface="Franklin Gothic Book"/>
                <a:cs typeface="Franklin Gothic Book"/>
              </a:rPr>
              <a:t>nment</a:t>
            </a:r>
            <a:endParaRPr sz="48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942843" cy="658113"/>
          </a:xfrm>
          <a:custGeom>
            <a:avLst/>
            <a:gdLst/>
            <a:ahLst/>
            <a:cxnLst/>
            <a:rect l="l" t="t" r="r" b="b"/>
            <a:pathLst>
              <a:path w="2942843" h="658113">
                <a:moveTo>
                  <a:pt x="0" y="658177"/>
                </a:moveTo>
                <a:lnTo>
                  <a:pt x="2942844" y="658177"/>
                </a:lnTo>
                <a:lnTo>
                  <a:pt x="2942844" y="63"/>
                </a:lnTo>
                <a:lnTo>
                  <a:pt x="0" y="63"/>
                </a:lnTo>
                <a:lnTo>
                  <a:pt x="0" y="658177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21063" y="14986"/>
            <a:ext cx="7860157" cy="658113"/>
          </a:xfrm>
          <a:custGeom>
            <a:avLst/>
            <a:gdLst/>
            <a:ahLst/>
            <a:cxnLst/>
            <a:rect l="l" t="t" r="r" b="b"/>
            <a:pathLst>
              <a:path w="7860157" h="658113">
                <a:moveTo>
                  <a:pt x="0" y="658177"/>
                </a:moveTo>
                <a:lnTo>
                  <a:pt x="7860157" y="658177"/>
                </a:lnTo>
                <a:lnTo>
                  <a:pt x="7860157" y="63"/>
                </a:lnTo>
                <a:lnTo>
                  <a:pt x="0" y="63"/>
                </a:lnTo>
                <a:lnTo>
                  <a:pt x="0" y="658177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8177"/>
            <a:ext cx="2942843" cy="568642"/>
          </a:xfrm>
          <a:custGeom>
            <a:avLst/>
            <a:gdLst/>
            <a:ahLst/>
            <a:cxnLst/>
            <a:rect l="l" t="t" r="r" b="b"/>
            <a:pathLst>
              <a:path w="2942843" h="568642">
                <a:moveTo>
                  <a:pt x="0" y="568642"/>
                </a:moveTo>
                <a:lnTo>
                  <a:pt x="2942844" y="568642"/>
                </a:lnTo>
                <a:lnTo>
                  <a:pt x="2942844" y="0"/>
                </a:lnTo>
                <a:lnTo>
                  <a:pt x="0" y="0"/>
                </a:lnTo>
                <a:lnTo>
                  <a:pt x="0" y="568642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42844" y="658177"/>
            <a:ext cx="7860157" cy="568642"/>
          </a:xfrm>
          <a:custGeom>
            <a:avLst/>
            <a:gdLst/>
            <a:ahLst/>
            <a:cxnLst/>
            <a:rect l="l" t="t" r="r" b="b"/>
            <a:pathLst>
              <a:path w="7860157" h="568642">
                <a:moveTo>
                  <a:pt x="0" y="568642"/>
                </a:moveTo>
                <a:lnTo>
                  <a:pt x="7860157" y="568642"/>
                </a:lnTo>
                <a:lnTo>
                  <a:pt x="7860157" y="0"/>
                </a:lnTo>
                <a:lnTo>
                  <a:pt x="0" y="0"/>
                </a:lnTo>
                <a:lnTo>
                  <a:pt x="0" y="568642"/>
                </a:lnTo>
                <a:close/>
              </a:path>
            </a:pathLst>
          </a:custGeom>
          <a:solidFill>
            <a:srgbClr val="FFE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26781"/>
            <a:ext cx="2942843" cy="321602"/>
          </a:xfrm>
          <a:custGeom>
            <a:avLst/>
            <a:gdLst/>
            <a:ahLst/>
            <a:cxnLst/>
            <a:rect l="l" t="t" r="r" b="b"/>
            <a:pathLst>
              <a:path w="2942843" h="321602">
                <a:moveTo>
                  <a:pt x="0" y="321602"/>
                </a:moveTo>
                <a:lnTo>
                  <a:pt x="2942844" y="321602"/>
                </a:lnTo>
                <a:lnTo>
                  <a:pt x="2942844" y="0"/>
                </a:lnTo>
                <a:lnTo>
                  <a:pt x="0" y="0"/>
                </a:lnTo>
                <a:lnTo>
                  <a:pt x="0" y="321602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2844" y="1226781"/>
            <a:ext cx="7860157" cy="321602"/>
          </a:xfrm>
          <a:custGeom>
            <a:avLst/>
            <a:gdLst/>
            <a:ahLst/>
            <a:cxnLst/>
            <a:rect l="l" t="t" r="r" b="b"/>
            <a:pathLst>
              <a:path w="7860157" h="321602">
                <a:moveTo>
                  <a:pt x="0" y="321602"/>
                </a:moveTo>
                <a:lnTo>
                  <a:pt x="7860157" y="321602"/>
                </a:lnTo>
                <a:lnTo>
                  <a:pt x="7860157" y="0"/>
                </a:lnTo>
                <a:lnTo>
                  <a:pt x="0" y="0"/>
                </a:lnTo>
                <a:lnTo>
                  <a:pt x="0" y="32160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548345"/>
            <a:ext cx="2942843" cy="321602"/>
          </a:xfrm>
          <a:custGeom>
            <a:avLst/>
            <a:gdLst/>
            <a:ahLst/>
            <a:cxnLst/>
            <a:rect l="l" t="t" r="r" b="b"/>
            <a:pathLst>
              <a:path w="2942843" h="321602">
                <a:moveTo>
                  <a:pt x="0" y="321602"/>
                </a:moveTo>
                <a:lnTo>
                  <a:pt x="2942844" y="321602"/>
                </a:lnTo>
                <a:lnTo>
                  <a:pt x="2942844" y="0"/>
                </a:lnTo>
                <a:lnTo>
                  <a:pt x="0" y="0"/>
                </a:lnTo>
                <a:lnTo>
                  <a:pt x="0" y="321602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2844" y="1548345"/>
            <a:ext cx="7860157" cy="321602"/>
          </a:xfrm>
          <a:custGeom>
            <a:avLst/>
            <a:gdLst/>
            <a:ahLst/>
            <a:cxnLst/>
            <a:rect l="l" t="t" r="r" b="b"/>
            <a:pathLst>
              <a:path w="7860157" h="321602">
                <a:moveTo>
                  <a:pt x="0" y="321602"/>
                </a:moveTo>
                <a:lnTo>
                  <a:pt x="7860157" y="321602"/>
                </a:lnTo>
                <a:lnTo>
                  <a:pt x="7860157" y="0"/>
                </a:lnTo>
                <a:lnTo>
                  <a:pt x="0" y="0"/>
                </a:lnTo>
                <a:lnTo>
                  <a:pt x="0" y="321602"/>
                </a:lnTo>
                <a:close/>
              </a:path>
            </a:pathLst>
          </a:custGeom>
          <a:solidFill>
            <a:srgbClr val="FFE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870036"/>
            <a:ext cx="2942843" cy="321602"/>
          </a:xfrm>
          <a:custGeom>
            <a:avLst/>
            <a:gdLst/>
            <a:ahLst/>
            <a:cxnLst/>
            <a:rect l="l" t="t" r="r" b="b"/>
            <a:pathLst>
              <a:path w="2942843" h="321602">
                <a:moveTo>
                  <a:pt x="0" y="321602"/>
                </a:moveTo>
                <a:lnTo>
                  <a:pt x="2942844" y="321602"/>
                </a:lnTo>
                <a:lnTo>
                  <a:pt x="2942844" y="0"/>
                </a:lnTo>
                <a:lnTo>
                  <a:pt x="0" y="0"/>
                </a:lnTo>
                <a:lnTo>
                  <a:pt x="0" y="321602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2844" y="1870036"/>
            <a:ext cx="7860157" cy="321602"/>
          </a:xfrm>
          <a:custGeom>
            <a:avLst/>
            <a:gdLst/>
            <a:ahLst/>
            <a:cxnLst/>
            <a:rect l="l" t="t" r="r" b="b"/>
            <a:pathLst>
              <a:path w="7860157" h="321602">
                <a:moveTo>
                  <a:pt x="0" y="321602"/>
                </a:moveTo>
                <a:lnTo>
                  <a:pt x="7860157" y="321602"/>
                </a:lnTo>
                <a:lnTo>
                  <a:pt x="7860157" y="0"/>
                </a:lnTo>
                <a:lnTo>
                  <a:pt x="0" y="0"/>
                </a:lnTo>
                <a:lnTo>
                  <a:pt x="0" y="32160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191600"/>
            <a:ext cx="2942843" cy="321602"/>
          </a:xfrm>
          <a:custGeom>
            <a:avLst/>
            <a:gdLst/>
            <a:ahLst/>
            <a:cxnLst/>
            <a:rect l="l" t="t" r="r" b="b"/>
            <a:pathLst>
              <a:path w="2942843" h="321602">
                <a:moveTo>
                  <a:pt x="0" y="321602"/>
                </a:moveTo>
                <a:lnTo>
                  <a:pt x="2942844" y="321602"/>
                </a:lnTo>
                <a:lnTo>
                  <a:pt x="2942844" y="0"/>
                </a:lnTo>
                <a:lnTo>
                  <a:pt x="0" y="0"/>
                </a:lnTo>
                <a:lnTo>
                  <a:pt x="0" y="321602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42844" y="2191600"/>
            <a:ext cx="7860157" cy="321602"/>
          </a:xfrm>
          <a:custGeom>
            <a:avLst/>
            <a:gdLst/>
            <a:ahLst/>
            <a:cxnLst/>
            <a:rect l="l" t="t" r="r" b="b"/>
            <a:pathLst>
              <a:path w="7860157" h="321602">
                <a:moveTo>
                  <a:pt x="0" y="321602"/>
                </a:moveTo>
                <a:lnTo>
                  <a:pt x="7860157" y="321602"/>
                </a:lnTo>
                <a:lnTo>
                  <a:pt x="7860157" y="0"/>
                </a:lnTo>
                <a:lnTo>
                  <a:pt x="0" y="0"/>
                </a:lnTo>
                <a:lnTo>
                  <a:pt x="0" y="321602"/>
                </a:lnTo>
                <a:close/>
              </a:path>
            </a:pathLst>
          </a:custGeom>
          <a:solidFill>
            <a:srgbClr val="FFE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513164"/>
            <a:ext cx="2942843" cy="321602"/>
          </a:xfrm>
          <a:custGeom>
            <a:avLst/>
            <a:gdLst/>
            <a:ahLst/>
            <a:cxnLst/>
            <a:rect l="l" t="t" r="r" b="b"/>
            <a:pathLst>
              <a:path w="2942843" h="321602">
                <a:moveTo>
                  <a:pt x="0" y="321602"/>
                </a:moveTo>
                <a:lnTo>
                  <a:pt x="2942844" y="321602"/>
                </a:lnTo>
                <a:lnTo>
                  <a:pt x="2942844" y="0"/>
                </a:lnTo>
                <a:lnTo>
                  <a:pt x="0" y="0"/>
                </a:lnTo>
                <a:lnTo>
                  <a:pt x="0" y="321602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42844" y="2513164"/>
            <a:ext cx="7860157" cy="321602"/>
          </a:xfrm>
          <a:custGeom>
            <a:avLst/>
            <a:gdLst/>
            <a:ahLst/>
            <a:cxnLst/>
            <a:rect l="l" t="t" r="r" b="b"/>
            <a:pathLst>
              <a:path w="7860157" h="321602">
                <a:moveTo>
                  <a:pt x="0" y="321602"/>
                </a:moveTo>
                <a:lnTo>
                  <a:pt x="7860157" y="321602"/>
                </a:lnTo>
                <a:lnTo>
                  <a:pt x="7860157" y="0"/>
                </a:lnTo>
                <a:lnTo>
                  <a:pt x="0" y="0"/>
                </a:lnTo>
                <a:lnTo>
                  <a:pt x="0" y="32160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834779"/>
            <a:ext cx="2942843" cy="327139"/>
          </a:xfrm>
          <a:custGeom>
            <a:avLst/>
            <a:gdLst/>
            <a:ahLst/>
            <a:cxnLst/>
            <a:rect l="l" t="t" r="r" b="b"/>
            <a:pathLst>
              <a:path w="2942843" h="327139">
                <a:moveTo>
                  <a:pt x="0" y="327139"/>
                </a:moveTo>
                <a:lnTo>
                  <a:pt x="2942844" y="327139"/>
                </a:lnTo>
                <a:lnTo>
                  <a:pt x="2942844" y="0"/>
                </a:lnTo>
                <a:lnTo>
                  <a:pt x="0" y="0"/>
                </a:lnTo>
                <a:lnTo>
                  <a:pt x="0" y="327139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2844" y="2834779"/>
            <a:ext cx="7860157" cy="327139"/>
          </a:xfrm>
          <a:custGeom>
            <a:avLst/>
            <a:gdLst/>
            <a:ahLst/>
            <a:cxnLst/>
            <a:rect l="l" t="t" r="r" b="b"/>
            <a:pathLst>
              <a:path w="7860157" h="327139">
                <a:moveTo>
                  <a:pt x="0" y="327139"/>
                </a:moveTo>
                <a:lnTo>
                  <a:pt x="7860157" y="327139"/>
                </a:lnTo>
                <a:lnTo>
                  <a:pt x="7860157" y="0"/>
                </a:lnTo>
                <a:lnTo>
                  <a:pt x="0" y="0"/>
                </a:lnTo>
                <a:lnTo>
                  <a:pt x="0" y="327139"/>
                </a:lnTo>
                <a:close/>
              </a:path>
            </a:pathLst>
          </a:custGeom>
          <a:solidFill>
            <a:srgbClr val="FFE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3161880"/>
            <a:ext cx="2942843" cy="321602"/>
          </a:xfrm>
          <a:custGeom>
            <a:avLst/>
            <a:gdLst/>
            <a:ahLst/>
            <a:cxnLst/>
            <a:rect l="l" t="t" r="r" b="b"/>
            <a:pathLst>
              <a:path w="2942843" h="321602">
                <a:moveTo>
                  <a:pt x="0" y="321602"/>
                </a:moveTo>
                <a:lnTo>
                  <a:pt x="2942844" y="321602"/>
                </a:lnTo>
                <a:lnTo>
                  <a:pt x="2942844" y="0"/>
                </a:lnTo>
                <a:lnTo>
                  <a:pt x="0" y="0"/>
                </a:lnTo>
                <a:lnTo>
                  <a:pt x="0" y="321602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42844" y="3161880"/>
            <a:ext cx="7860157" cy="321602"/>
          </a:xfrm>
          <a:custGeom>
            <a:avLst/>
            <a:gdLst/>
            <a:ahLst/>
            <a:cxnLst/>
            <a:rect l="l" t="t" r="r" b="b"/>
            <a:pathLst>
              <a:path w="7860157" h="321602">
                <a:moveTo>
                  <a:pt x="0" y="321602"/>
                </a:moveTo>
                <a:lnTo>
                  <a:pt x="7860157" y="321602"/>
                </a:lnTo>
                <a:lnTo>
                  <a:pt x="7860157" y="0"/>
                </a:lnTo>
                <a:lnTo>
                  <a:pt x="0" y="0"/>
                </a:lnTo>
                <a:lnTo>
                  <a:pt x="0" y="32160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3483571"/>
            <a:ext cx="2942843" cy="321602"/>
          </a:xfrm>
          <a:custGeom>
            <a:avLst/>
            <a:gdLst/>
            <a:ahLst/>
            <a:cxnLst/>
            <a:rect l="l" t="t" r="r" b="b"/>
            <a:pathLst>
              <a:path w="2942843" h="321602">
                <a:moveTo>
                  <a:pt x="0" y="321602"/>
                </a:moveTo>
                <a:lnTo>
                  <a:pt x="2942844" y="321602"/>
                </a:lnTo>
                <a:lnTo>
                  <a:pt x="2942844" y="0"/>
                </a:lnTo>
                <a:lnTo>
                  <a:pt x="0" y="0"/>
                </a:lnTo>
                <a:lnTo>
                  <a:pt x="0" y="321602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42844" y="3483571"/>
            <a:ext cx="7860157" cy="321602"/>
          </a:xfrm>
          <a:custGeom>
            <a:avLst/>
            <a:gdLst/>
            <a:ahLst/>
            <a:cxnLst/>
            <a:rect l="l" t="t" r="r" b="b"/>
            <a:pathLst>
              <a:path w="7860157" h="321602">
                <a:moveTo>
                  <a:pt x="0" y="321602"/>
                </a:moveTo>
                <a:lnTo>
                  <a:pt x="7860157" y="321602"/>
                </a:lnTo>
                <a:lnTo>
                  <a:pt x="7860157" y="0"/>
                </a:lnTo>
                <a:lnTo>
                  <a:pt x="0" y="0"/>
                </a:lnTo>
                <a:lnTo>
                  <a:pt x="0" y="321602"/>
                </a:lnTo>
                <a:close/>
              </a:path>
            </a:pathLst>
          </a:custGeom>
          <a:solidFill>
            <a:srgbClr val="FFE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805135"/>
            <a:ext cx="2942843" cy="321602"/>
          </a:xfrm>
          <a:custGeom>
            <a:avLst/>
            <a:gdLst/>
            <a:ahLst/>
            <a:cxnLst/>
            <a:rect l="l" t="t" r="r" b="b"/>
            <a:pathLst>
              <a:path w="2942843" h="321602">
                <a:moveTo>
                  <a:pt x="0" y="321602"/>
                </a:moveTo>
                <a:lnTo>
                  <a:pt x="2942844" y="321602"/>
                </a:lnTo>
                <a:lnTo>
                  <a:pt x="2942844" y="0"/>
                </a:lnTo>
                <a:lnTo>
                  <a:pt x="0" y="0"/>
                </a:lnTo>
                <a:lnTo>
                  <a:pt x="0" y="321602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42844" y="3805135"/>
            <a:ext cx="7860157" cy="321602"/>
          </a:xfrm>
          <a:custGeom>
            <a:avLst/>
            <a:gdLst/>
            <a:ahLst/>
            <a:cxnLst/>
            <a:rect l="l" t="t" r="r" b="b"/>
            <a:pathLst>
              <a:path w="7860157" h="321602">
                <a:moveTo>
                  <a:pt x="0" y="321602"/>
                </a:moveTo>
                <a:lnTo>
                  <a:pt x="7860157" y="321602"/>
                </a:lnTo>
                <a:lnTo>
                  <a:pt x="7860157" y="0"/>
                </a:lnTo>
                <a:lnTo>
                  <a:pt x="0" y="0"/>
                </a:lnTo>
                <a:lnTo>
                  <a:pt x="0" y="32160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4126700"/>
            <a:ext cx="2942843" cy="321602"/>
          </a:xfrm>
          <a:custGeom>
            <a:avLst/>
            <a:gdLst/>
            <a:ahLst/>
            <a:cxnLst/>
            <a:rect l="l" t="t" r="r" b="b"/>
            <a:pathLst>
              <a:path w="2942843" h="321602">
                <a:moveTo>
                  <a:pt x="0" y="321602"/>
                </a:moveTo>
                <a:lnTo>
                  <a:pt x="2942844" y="321602"/>
                </a:lnTo>
                <a:lnTo>
                  <a:pt x="2942844" y="0"/>
                </a:lnTo>
                <a:lnTo>
                  <a:pt x="0" y="0"/>
                </a:lnTo>
                <a:lnTo>
                  <a:pt x="0" y="321602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42844" y="4126700"/>
            <a:ext cx="7860157" cy="321602"/>
          </a:xfrm>
          <a:custGeom>
            <a:avLst/>
            <a:gdLst/>
            <a:ahLst/>
            <a:cxnLst/>
            <a:rect l="l" t="t" r="r" b="b"/>
            <a:pathLst>
              <a:path w="7860157" h="321602">
                <a:moveTo>
                  <a:pt x="0" y="321602"/>
                </a:moveTo>
                <a:lnTo>
                  <a:pt x="7860157" y="321602"/>
                </a:lnTo>
                <a:lnTo>
                  <a:pt x="7860157" y="0"/>
                </a:lnTo>
                <a:lnTo>
                  <a:pt x="0" y="0"/>
                </a:lnTo>
                <a:lnTo>
                  <a:pt x="0" y="321602"/>
                </a:lnTo>
                <a:close/>
              </a:path>
            </a:pathLst>
          </a:custGeom>
          <a:solidFill>
            <a:srgbClr val="FFE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4448263"/>
            <a:ext cx="2942843" cy="321602"/>
          </a:xfrm>
          <a:custGeom>
            <a:avLst/>
            <a:gdLst/>
            <a:ahLst/>
            <a:cxnLst/>
            <a:rect l="l" t="t" r="r" b="b"/>
            <a:pathLst>
              <a:path w="2942843" h="321602">
                <a:moveTo>
                  <a:pt x="0" y="321602"/>
                </a:moveTo>
                <a:lnTo>
                  <a:pt x="2942844" y="321602"/>
                </a:lnTo>
                <a:lnTo>
                  <a:pt x="2942844" y="0"/>
                </a:lnTo>
                <a:lnTo>
                  <a:pt x="0" y="0"/>
                </a:lnTo>
                <a:lnTo>
                  <a:pt x="0" y="321602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42844" y="4448263"/>
            <a:ext cx="7860157" cy="321602"/>
          </a:xfrm>
          <a:custGeom>
            <a:avLst/>
            <a:gdLst/>
            <a:ahLst/>
            <a:cxnLst/>
            <a:rect l="l" t="t" r="r" b="b"/>
            <a:pathLst>
              <a:path w="7860157" h="321602">
                <a:moveTo>
                  <a:pt x="0" y="321602"/>
                </a:moveTo>
                <a:lnTo>
                  <a:pt x="7860157" y="321602"/>
                </a:lnTo>
                <a:lnTo>
                  <a:pt x="7860157" y="0"/>
                </a:lnTo>
                <a:lnTo>
                  <a:pt x="0" y="0"/>
                </a:lnTo>
                <a:lnTo>
                  <a:pt x="0" y="32160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4769967"/>
            <a:ext cx="2942843" cy="566572"/>
          </a:xfrm>
          <a:custGeom>
            <a:avLst/>
            <a:gdLst/>
            <a:ahLst/>
            <a:cxnLst/>
            <a:rect l="l" t="t" r="r" b="b"/>
            <a:pathLst>
              <a:path w="2942843" h="566572">
                <a:moveTo>
                  <a:pt x="0" y="566572"/>
                </a:moveTo>
                <a:lnTo>
                  <a:pt x="2942844" y="566572"/>
                </a:lnTo>
                <a:lnTo>
                  <a:pt x="2942844" y="0"/>
                </a:lnTo>
                <a:lnTo>
                  <a:pt x="0" y="0"/>
                </a:lnTo>
                <a:lnTo>
                  <a:pt x="0" y="566572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42844" y="4769967"/>
            <a:ext cx="7860157" cy="566572"/>
          </a:xfrm>
          <a:custGeom>
            <a:avLst/>
            <a:gdLst/>
            <a:ahLst/>
            <a:cxnLst/>
            <a:rect l="l" t="t" r="r" b="b"/>
            <a:pathLst>
              <a:path w="7860157" h="566572">
                <a:moveTo>
                  <a:pt x="0" y="566572"/>
                </a:moveTo>
                <a:lnTo>
                  <a:pt x="7860157" y="566572"/>
                </a:lnTo>
                <a:lnTo>
                  <a:pt x="7860157" y="0"/>
                </a:lnTo>
                <a:lnTo>
                  <a:pt x="0" y="0"/>
                </a:lnTo>
                <a:lnTo>
                  <a:pt x="0" y="566572"/>
                </a:lnTo>
                <a:close/>
              </a:path>
            </a:pathLst>
          </a:custGeom>
          <a:solidFill>
            <a:srgbClr val="FFE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5336476"/>
            <a:ext cx="2942843" cy="321602"/>
          </a:xfrm>
          <a:custGeom>
            <a:avLst/>
            <a:gdLst/>
            <a:ahLst/>
            <a:cxnLst/>
            <a:rect l="l" t="t" r="r" b="b"/>
            <a:pathLst>
              <a:path w="2942843" h="321602">
                <a:moveTo>
                  <a:pt x="0" y="321602"/>
                </a:moveTo>
                <a:lnTo>
                  <a:pt x="2942844" y="321602"/>
                </a:lnTo>
                <a:lnTo>
                  <a:pt x="2942844" y="0"/>
                </a:lnTo>
                <a:lnTo>
                  <a:pt x="0" y="0"/>
                </a:lnTo>
                <a:lnTo>
                  <a:pt x="0" y="321602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42844" y="5336476"/>
            <a:ext cx="7860157" cy="321602"/>
          </a:xfrm>
          <a:custGeom>
            <a:avLst/>
            <a:gdLst/>
            <a:ahLst/>
            <a:cxnLst/>
            <a:rect l="l" t="t" r="r" b="b"/>
            <a:pathLst>
              <a:path w="7860157" h="321602">
                <a:moveTo>
                  <a:pt x="0" y="321602"/>
                </a:moveTo>
                <a:lnTo>
                  <a:pt x="7860157" y="321602"/>
                </a:lnTo>
                <a:lnTo>
                  <a:pt x="7860157" y="0"/>
                </a:lnTo>
                <a:lnTo>
                  <a:pt x="0" y="0"/>
                </a:lnTo>
                <a:lnTo>
                  <a:pt x="0" y="32160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658078"/>
            <a:ext cx="2942843" cy="321602"/>
          </a:xfrm>
          <a:custGeom>
            <a:avLst/>
            <a:gdLst/>
            <a:ahLst/>
            <a:cxnLst/>
            <a:rect l="l" t="t" r="r" b="b"/>
            <a:pathLst>
              <a:path w="2942843" h="321602">
                <a:moveTo>
                  <a:pt x="0" y="321602"/>
                </a:moveTo>
                <a:lnTo>
                  <a:pt x="2942844" y="321602"/>
                </a:lnTo>
                <a:lnTo>
                  <a:pt x="2942844" y="0"/>
                </a:lnTo>
                <a:lnTo>
                  <a:pt x="0" y="0"/>
                </a:lnTo>
                <a:lnTo>
                  <a:pt x="0" y="321602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42844" y="5658078"/>
            <a:ext cx="7860157" cy="321602"/>
          </a:xfrm>
          <a:custGeom>
            <a:avLst/>
            <a:gdLst/>
            <a:ahLst/>
            <a:cxnLst/>
            <a:rect l="l" t="t" r="r" b="b"/>
            <a:pathLst>
              <a:path w="7860157" h="321602">
                <a:moveTo>
                  <a:pt x="0" y="321602"/>
                </a:moveTo>
                <a:lnTo>
                  <a:pt x="7860157" y="321602"/>
                </a:lnTo>
                <a:lnTo>
                  <a:pt x="7860157" y="0"/>
                </a:lnTo>
                <a:lnTo>
                  <a:pt x="0" y="0"/>
                </a:lnTo>
                <a:lnTo>
                  <a:pt x="0" y="321602"/>
                </a:lnTo>
                <a:close/>
              </a:path>
            </a:pathLst>
          </a:custGeom>
          <a:solidFill>
            <a:srgbClr val="FFE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5979667"/>
            <a:ext cx="2942843" cy="321602"/>
          </a:xfrm>
          <a:custGeom>
            <a:avLst/>
            <a:gdLst/>
            <a:ahLst/>
            <a:cxnLst/>
            <a:rect l="l" t="t" r="r" b="b"/>
            <a:pathLst>
              <a:path w="2942843" h="321602">
                <a:moveTo>
                  <a:pt x="0" y="321602"/>
                </a:moveTo>
                <a:lnTo>
                  <a:pt x="2942844" y="321602"/>
                </a:lnTo>
                <a:lnTo>
                  <a:pt x="2942844" y="0"/>
                </a:lnTo>
                <a:lnTo>
                  <a:pt x="0" y="0"/>
                </a:lnTo>
                <a:lnTo>
                  <a:pt x="0" y="321602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42844" y="5979667"/>
            <a:ext cx="7860157" cy="321602"/>
          </a:xfrm>
          <a:custGeom>
            <a:avLst/>
            <a:gdLst/>
            <a:ahLst/>
            <a:cxnLst/>
            <a:rect l="l" t="t" r="r" b="b"/>
            <a:pathLst>
              <a:path w="7860157" h="321602">
                <a:moveTo>
                  <a:pt x="0" y="321602"/>
                </a:moveTo>
                <a:lnTo>
                  <a:pt x="7860157" y="321602"/>
                </a:lnTo>
                <a:lnTo>
                  <a:pt x="7860157" y="0"/>
                </a:lnTo>
                <a:lnTo>
                  <a:pt x="0" y="0"/>
                </a:lnTo>
                <a:lnTo>
                  <a:pt x="0" y="32160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6301282"/>
            <a:ext cx="2942843" cy="321589"/>
          </a:xfrm>
          <a:custGeom>
            <a:avLst/>
            <a:gdLst/>
            <a:ahLst/>
            <a:cxnLst/>
            <a:rect l="l" t="t" r="r" b="b"/>
            <a:pathLst>
              <a:path w="2942843" h="321589">
                <a:moveTo>
                  <a:pt x="0" y="321589"/>
                </a:moveTo>
                <a:lnTo>
                  <a:pt x="2942844" y="321589"/>
                </a:lnTo>
                <a:lnTo>
                  <a:pt x="2942844" y="0"/>
                </a:lnTo>
                <a:lnTo>
                  <a:pt x="0" y="0"/>
                </a:lnTo>
                <a:lnTo>
                  <a:pt x="0" y="321589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42844" y="6301282"/>
            <a:ext cx="7860157" cy="321589"/>
          </a:xfrm>
          <a:custGeom>
            <a:avLst/>
            <a:gdLst/>
            <a:ahLst/>
            <a:cxnLst/>
            <a:rect l="l" t="t" r="r" b="b"/>
            <a:pathLst>
              <a:path w="7860157" h="321589">
                <a:moveTo>
                  <a:pt x="0" y="321589"/>
                </a:moveTo>
                <a:lnTo>
                  <a:pt x="7860157" y="321589"/>
                </a:lnTo>
                <a:lnTo>
                  <a:pt x="7860157" y="0"/>
                </a:lnTo>
                <a:lnTo>
                  <a:pt x="0" y="0"/>
                </a:lnTo>
                <a:lnTo>
                  <a:pt x="0" y="321589"/>
                </a:lnTo>
                <a:close/>
              </a:path>
            </a:pathLst>
          </a:custGeom>
          <a:solidFill>
            <a:srgbClr val="FFE8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42844" y="0"/>
            <a:ext cx="0" cy="6629222"/>
          </a:xfrm>
          <a:custGeom>
            <a:avLst/>
            <a:gdLst/>
            <a:ahLst/>
            <a:cxnLst/>
            <a:rect l="l" t="t" r="r" b="b"/>
            <a:pathLst>
              <a:path h="6629222">
                <a:moveTo>
                  <a:pt x="0" y="0"/>
                </a:moveTo>
                <a:lnTo>
                  <a:pt x="0" y="662922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658113"/>
            <a:ext cx="10809351" cy="0"/>
          </a:xfrm>
          <a:custGeom>
            <a:avLst/>
            <a:gdLst/>
            <a:ahLst/>
            <a:cxnLst/>
            <a:rect l="l" t="t" r="r" b="b"/>
            <a:pathLst>
              <a:path w="10809351">
                <a:moveTo>
                  <a:pt x="0" y="0"/>
                </a:moveTo>
                <a:lnTo>
                  <a:pt x="10809351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226819"/>
            <a:ext cx="10809351" cy="0"/>
          </a:xfrm>
          <a:custGeom>
            <a:avLst/>
            <a:gdLst/>
            <a:ahLst/>
            <a:cxnLst/>
            <a:rect l="l" t="t" r="r" b="b"/>
            <a:pathLst>
              <a:path w="10809351">
                <a:moveTo>
                  <a:pt x="0" y="0"/>
                </a:moveTo>
                <a:lnTo>
                  <a:pt x="108093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548383"/>
            <a:ext cx="10809351" cy="0"/>
          </a:xfrm>
          <a:custGeom>
            <a:avLst/>
            <a:gdLst/>
            <a:ahLst/>
            <a:cxnLst/>
            <a:rect l="l" t="t" r="r" b="b"/>
            <a:pathLst>
              <a:path w="10809351">
                <a:moveTo>
                  <a:pt x="0" y="0"/>
                </a:moveTo>
                <a:lnTo>
                  <a:pt x="108093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869948"/>
            <a:ext cx="10809351" cy="0"/>
          </a:xfrm>
          <a:custGeom>
            <a:avLst/>
            <a:gdLst/>
            <a:ahLst/>
            <a:cxnLst/>
            <a:rect l="l" t="t" r="r" b="b"/>
            <a:pathLst>
              <a:path w="10809351">
                <a:moveTo>
                  <a:pt x="0" y="0"/>
                </a:moveTo>
                <a:lnTo>
                  <a:pt x="108093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2191639"/>
            <a:ext cx="10809351" cy="0"/>
          </a:xfrm>
          <a:custGeom>
            <a:avLst/>
            <a:gdLst/>
            <a:ahLst/>
            <a:cxnLst/>
            <a:rect l="l" t="t" r="r" b="b"/>
            <a:pathLst>
              <a:path w="10809351">
                <a:moveTo>
                  <a:pt x="0" y="0"/>
                </a:moveTo>
                <a:lnTo>
                  <a:pt x="108093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2513202"/>
            <a:ext cx="10809351" cy="0"/>
          </a:xfrm>
          <a:custGeom>
            <a:avLst/>
            <a:gdLst/>
            <a:ahLst/>
            <a:cxnLst/>
            <a:rect l="l" t="t" r="r" b="b"/>
            <a:pathLst>
              <a:path w="10809351">
                <a:moveTo>
                  <a:pt x="0" y="0"/>
                </a:moveTo>
                <a:lnTo>
                  <a:pt x="108093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2834767"/>
            <a:ext cx="10809351" cy="0"/>
          </a:xfrm>
          <a:custGeom>
            <a:avLst/>
            <a:gdLst/>
            <a:ahLst/>
            <a:cxnLst/>
            <a:rect l="l" t="t" r="r" b="b"/>
            <a:pathLst>
              <a:path w="10809351">
                <a:moveTo>
                  <a:pt x="0" y="0"/>
                </a:moveTo>
                <a:lnTo>
                  <a:pt x="108093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3161919"/>
            <a:ext cx="10809351" cy="0"/>
          </a:xfrm>
          <a:custGeom>
            <a:avLst/>
            <a:gdLst/>
            <a:ahLst/>
            <a:cxnLst/>
            <a:rect l="l" t="t" r="r" b="b"/>
            <a:pathLst>
              <a:path w="10809351">
                <a:moveTo>
                  <a:pt x="0" y="0"/>
                </a:moveTo>
                <a:lnTo>
                  <a:pt x="108093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3483483"/>
            <a:ext cx="10809351" cy="0"/>
          </a:xfrm>
          <a:custGeom>
            <a:avLst/>
            <a:gdLst/>
            <a:ahLst/>
            <a:cxnLst/>
            <a:rect l="l" t="t" r="r" b="b"/>
            <a:pathLst>
              <a:path w="10809351">
                <a:moveTo>
                  <a:pt x="0" y="0"/>
                </a:moveTo>
                <a:lnTo>
                  <a:pt x="108093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3805173"/>
            <a:ext cx="10809351" cy="0"/>
          </a:xfrm>
          <a:custGeom>
            <a:avLst/>
            <a:gdLst/>
            <a:ahLst/>
            <a:cxnLst/>
            <a:rect l="l" t="t" r="r" b="b"/>
            <a:pathLst>
              <a:path w="10809351">
                <a:moveTo>
                  <a:pt x="0" y="0"/>
                </a:moveTo>
                <a:lnTo>
                  <a:pt x="108093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4126738"/>
            <a:ext cx="10809351" cy="0"/>
          </a:xfrm>
          <a:custGeom>
            <a:avLst/>
            <a:gdLst/>
            <a:ahLst/>
            <a:cxnLst/>
            <a:rect l="l" t="t" r="r" b="b"/>
            <a:pathLst>
              <a:path w="10809351">
                <a:moveTo>
                  <a:pt x="0" y="0"/>
                </a:moveTo>
                <a:lnTo>
                  <a:pt x="108093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4448302"/>
            <a:ext cx="10809351" cy="0"/>
          </a:xfrm>
          <a:custGeom>
            <a:avLst/>
            <a:gdLst/>
            <a:ahLst/>
            <a:cxnLst/>
            <a:rect l="l" t="t" r="r" b="b"/>
            <a:pathLst>
              <a:path w="10809351">
                <a:moveTo>
                  <a:pt x="0" y="0"/>
                </a:moveTo>
                <a:lnTo>
                  <a:pt x="108093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4769865"/>
            <a:ext cx="10809351" cy="0"/>
          </a:xfrm>
          <a:custGeom>
            <a:avLst/>
            <a:gdLst/>
            <a:ahLst/>
            <a:cxnLst/>
            <a:rect l="l" t="t" r="r" b="b"/>
            <a:pathLst>
              <a:path w="10809351">
                <a:moveTo>
                  <a:pt x="0" y="0"/>
                </a:moveTo>
                <a:lnTo>
                  <a:pt x="108093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5336540"/>
            <a:ext cx="10809351" cy="0"/>
          </a:xfrm>
          <a:custGeom>
            <a:avLst/>
            <a:gdLst/>
            <a:ahLst/>
            <a:cxnLst/>
            <a:rect l="l" t="t" r="r" b="b"/>
            <a:pathLst>
              <a:path w="10809351">
                <a:moveTo>
                  <a:pt x="0" y="0"/>
                </a:moveTo>
                <a:lnTo>
                  <a:pt x="108093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5658078"/>
            <a:ext cx="10809351" cy="0"/>
          </a:xfrm>
          <a:custGeom>
            <a:avLst/>
            <a:gdLst/>
            <a:ahLst/>
            <a:cxnLst/>
            <a:rect l="l" t="t" r="r" b="b"/>
            <a:pathLst>
              <a:path w="10809351">
                <a:moveTo>
                  <a:pt x="0" y="0"/>
                </a:moveTo>
                <a:lnTo>
                  <a:pt x="108093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5979680"/>
            <a:ext cx="10809351" cy="0"/>
          </a:xfrm>
          <a:custGeom>
            <a:avLst/>
            <a:gdLst/>
            <a:ahLst/>
            <a:cxnLst/>
            <a:rect l="l" t="t" r="r" b="b"/>
            <a:pathLst>
              <a:path w="10809351">
                <a:moveTo>
                  <a:pt x="0" y="0"/>
                </a:moveTo>
                <a:lnTo>
                  <a:pt x="108093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6301270"/>
            <a:ext cx="10809351" cy="0"/>
          </a:xfrm>
          <a:custGeom>
            <a:avLst/>
            <a:gdLst/>
            <a:ahLst/>
            <a:cxnLst/>
            <a:rect l="l" t="t" r="r" b="b"/>
            <a:pathLst>
              <a:path w="10809351">
                <a:moveTo>
                  <a:pt x="0" y="0"/>
                </a:moveTo>
                <a:lnTo>
                  <a:pt x="108093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803001" y="0"/>
            <a:ext cx="0" cy="6629222"/>
          </a:xfrm>
          <a:custGeom>
            <a:avLst/>
            <a:gdLst/>
            <a:ahLst/>
            <a:cxnLst/>
            <a:rect l="l" t="t" r="r" b="b"/>
            <a:pathLst>
              <a:path h="6629222">
                <a:moveTo>
                  <a:pt x="0" y="0"/>
                </a:moveTo>
                <a:lnTo>
                  <a:pt x="0" y="662922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10809351" cy="0"/>
          </a:xfrm>
          <a:custGeom>
            <a:avLst/>
            <a:gdLst/>
            <a:ahLst/>
            <a:cxnLst/>
            <a:rect l="l" t="t" r="r" b="b"/>
            <a:pathLst>
              <a:path w="10809351">
                <a:moveTo>
                  <a:pt x="0" y="0"/>
                </a:moveTo>
                <a:lnTo>
                  <a:pt x="108093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6622872"/>
            <a:ext cx="10809351" cy="0"/>
          </a:xfrm>
          <a:custGeom>
            <a:avLst/>
            <a:gdLst/>
            <a:ahLst/>
            <a:cxnLst/>
            <a:rect l="l" t="t" r="r" b="b"/>
            <a:pathLst>
              <a:path w="10809351">
                <a:moveTo>
                  <a:pt x="0" y="0"/>
                </a:moveTo>
                <a:lnTo>
                  <a:pt x="108093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27812" y="6792"/>
            <a:ext cx="2682875" cy="599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35660" marR="12700" indent="-822960">
              <a:lnSpc>
                <a:spcPct val="107200"/>
              </a:lnSpc>
            </a:pPr>
            <a:r>
              <a:rPr sz="1800" spc="-4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-3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v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5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w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er/</a:t>
            </a:r>
            <a:r>
              <a:rPr sz="1800" spc="-4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di</a:t>
            </a:r>
            <a:r>
              <a:rPr sz="1800" spc="-2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or</a:t>
            </a:r>
            <a:r>
              <a:rPr sz="1800" spc="-3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v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alu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ion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o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5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cl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482588" y="173482"/>
            <a:ext cx="78295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C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o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5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5880" y="649223"/>
            <a:ext cx="98044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O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ri</a:t>
            </a: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g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ina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y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998977" y="649223"/>
            <a:ext cx="680339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Aspek Or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gin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:</a:t>
            </a:r>
            <a:r>
              <a:rPr sz="1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ide,</a:t>
            </a:r>
            <a:r>
              <a:rPr sz="1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dat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,</a:t>
            </a:r>
            <a:r>
              <a:rPr sz="1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isis,</a:t>
            </a:r>
            <a:r>
              <a:rPr sz="1800" spc="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5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k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esi</a:t>
            </a:r>
            <a:r>
              <a:rPr sz="1800" spc="-3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m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pu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,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dan</a:t>
            </a: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m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mum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simi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y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5880" y="1217929"/>
            <a:ext cx="43370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998977" y="1217929"/>
            <a:ext cx="639572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ugas,</a:t>
            </a: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g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kas,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5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f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o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rma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v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e, dan</a:t>
            </a: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me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g</a:t>
            </a:r>
            <a:r>
              <a:rPr sz="1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g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m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b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3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k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an 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an</a:t>
            </a:r>
            <a:r>
              <a:rPr sz="1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pe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an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5880" y="1539875"/>
            <a:ext cx="10674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3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ut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ho</a:t>
            </a:r>
            <a:r>
              <a:rPr sz="1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sh</a:t>
            </a: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p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98977" y="1539875"/>
            <a:ext cx="3789679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P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is</a:t>
            </a:r>
            <a:r>
              <a:rPr sz="1800" spc="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y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g</a:t>
            </a: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b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-3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hak bese</a:t>
            </a:r>
            <a:r>
              <a:rPr sz="1800" spc="4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ta</a:t>
            </a:r>
            <a:r>
              <a:rPr sz="1800" spc="-2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5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y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5880" y="1861439"/>
            <a:ext cx="105092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O</a:t>
            </a: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w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ship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998977" y="1861439"/>
            <a:ext cx="504761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Lembaga y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g</a:t>
            </a: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memil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k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hak a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as</a:t>
            </a:r>
            <a:r>
              <a:rPr sz="1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hasil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penel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ian</a:t>
            </a:r>
            <a:r>
              <a:rPr sz="1800" spc="-5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y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5880" y="2183003"/>
            <a:ext cx="82296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b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st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act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998977" y="2183003"/>
            <a:ext cx="459105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Ri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g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kas</a:t>
            </a:r>
            <a:r>
              <a:rPr sz="1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dan 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me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gi</a:t>
            </a:r>
            <a:r>
              <a:rPr sz="1800" spc="-5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k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sta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dar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pe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isan</a:t>
            </a:r>
            <a:r>
              <a:rPr sz="1800" spc="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(G</a:t>
            </a:r>
            <a:r>
              <a:rPr sz="1800" spc="-9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F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A)</a:t>
            </a:r>
            <a:endParaRPr sz="1800" dirty="0">
              <a:latin typeface="Franklin Gothic Book"/>
              <a:cs typeface="Franklin Gothic Book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5880" y="2504821"/>
            <a:ext cx="94932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K</a:t>
            </a:r>
            <a:r>
              <a:rPr sz="1800" spc="-2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y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wo</a:t>
            </a:r>
            <a:r>
              <a:rPr sz="1800" spc="-3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ds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998977" y="2504821"/>
            <a:ext cx="29343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3</a:t>
            </a:r>
            <a:r>
              <a:rPr sz="1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-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5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2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k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 pe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ng</a:t>
            </a:r>
            <a:r>
              <a:rPr sz="1800" spc="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da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lam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3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5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k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el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5880" y="2826384"/>
            <a:ext cx="119126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nt</a:t>
            </a:r>
            <a:r>
              <a:rPr sz="1800" spc="-4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oducti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o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998977" y="2826384"/>
            <a:ext cx="677354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800" spc="-1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Kekinian</a:t>
            </a:r>
            <a:r>
              <a:rPr lang="en-US"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, </a:t>
            </a:r>
            <a:r>
              <a:rPr sz="1800" spc="-1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5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u</a:t>
            </a:r>
            <a:r>
              <a:rPr sz="1800" spc="-5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j</a:t>
            </a:r>
            <a:r>
              <a:rPr sz="1800" spc="-2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u</a:t>
            </a:r>
            <a:r>
              <a:rPr sz="1800" spc="-1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an</a:t>
            </a:r>
            <a:r>
              <a:rPr sz="1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dan </a:t>
            </a:r>
            <a:r>
              <a:rPr sz="1800" spc="-5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k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on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tr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ibusi i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lmu</a:t>
            </a:r>
            <a:endParaRPr sz="1800" dirty="0">
              <a:latin typeface="Franklin Gothic Book"/>
              <a:cs typeface="Franklin Gothic Book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5880" y="3153790"/>
            <a:ext cx="76835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M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hod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998977" y="3153790"/>
            <a:ext cx="389572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ep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 u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k menj</a:t>
            </a:r>
            <a:r>
              <a:rPr sz="1800" spc="-5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w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ab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j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an</a:t>
            </a:r>
            <a:r>
              <a:rPr sz="1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pe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an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5880" y="3475354"/>
            <a:ext cx="216281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s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3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an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d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D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is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cus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s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ion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998977" y="3475354"/>
            <a:ext cx="296481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3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da bu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k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ti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pe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gem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b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gan</a:t>
            </a:r>
            <a:r>
              <a:rPr sz="1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lmu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5880" y="3796919"/>
            <a:ext cx="162052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b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le</a:t>
            </a:r>
            <a:r>
              <a:rPr sz="1800" spc="-4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an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d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F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g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ure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998976" y="3796919"/>
            <a:ext cx="6537579" cy="337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5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f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o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rma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v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dan</a:t>
            </a:r>
            <a:r>
              <a:rPr sz="1800" spc="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5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k</a:t>
            </a:r>
            <a:r>
              <a:rPr sz="1800" spc="-1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o</a:t>
            </a:r>
            <a:r>
              <a:rPr sz="1800" spc="-3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m</a:t>
            </a:r>
            <a:r>
              <a:rPr sz="1800" spc="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p</a:t>
            </a:r>
            <a:r>
              <a:rPr sz="1800" spc="-1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l</a:t>
            </a:r>
            <a:r>
              <a:rPr sz="1800" spc="-15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emen</a:t>
            </a:r>
            <a:r>
              <a:rPr lang="en-US"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/</a:t>
            </a:r>
            <a:r>
              <a:rPr lang="en-US" sz="1800" spc="-15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melengkapi</a:t>
            </a:r>
            <a:endParaRPr sz="1800" dirty="0">
              <a:latin typeface="Franklin Gothic Book"/>
              <a:cs typeface="Franklin Gothic Book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5880" y="4118736"/>
            <a:ext cx="108902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C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o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cl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si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o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998977" y="4118736"/>
            <a:ext cx="325564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em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an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dan pe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gem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b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gan</a:t>
            </a:r>
            <a:r>
              <a:rPr sz="1800" spc="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lmu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5880" y="4440301"/>
            <a:ext cx="178816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ck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4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o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wl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dgeme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endParaRPr sz="1800" dirty="0">
              <a:latin typeface="Franklin Gothic Book"/>
              <a:cs typeface="Franklin Gothic Book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998977" y="4440301"/>
            <a:ext cx="6395720" cy="2524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Lembaga y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g</a:t>
            </a: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b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-3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pe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an </a:t>
            </a:r>
            <a:r>
              <a:rPr sz="1800" spc="-1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da</a:t>
            </a:r>
            <a:r>
              <a:rPr sz="1800" spc="-15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lam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pe</a:t>
            </a:r>
            <a:r>
              <a:rPr sz="1800" spc="-2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-15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l</a:t>
            </a:r>
            <a:r>
              <a:rPr sz="1800" spc="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an</a:t>
            </a:r>
            <a:r>
              <a:rPr lang="en-US"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/</a:t>
            </a:r>
            <a:r>
              <a:rPr lang="en-US" sz="1800" spc="-1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diakui</a:t>
            </a:r>
            <a:endParaRPr sz="1800" dirty="0">
              <a:latin typeface="Franklin Gothic Book"/>
              <a:cs typeface="Franklin Gothic Book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5880" y="4761865"/>
            <a:ext cx="769620" cy="285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C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on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998977" y="4761865"/>
            <a:ext cx="6849109" cy="285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S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nd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3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d</a:t>
            </a:r>
            <a:r>
              <a:rPr sz="1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spc="5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d</a:t>
            </a:r>
            <a:r>
              <a:rPr sz="1800" spc="-5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4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k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o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sis</a:t>
            </a:r>
            <a:r>
              <a:rPr sz="1800" spc="-4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,</a:t>
            </a: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m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m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h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mi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a</a:t>
            </a:r>
            <a:r>
              <a:rPr sz="1800" spc="5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ti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si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asi 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(</a:t>
            </a:r>
            <a:r>
              <a:rPr sz="1800" spc="-5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k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p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dan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p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ar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ph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se)</a:t>
            </a:r>
            <a:endParaRPr sz="1800" dirty="0">
              <a:latin typeface="Franklin Gothic Book"/>
              <a:cs typeface="Franklin Gothic Book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5880" y="5328792"/>
            <a:ext cx="11176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-5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f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ere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ces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998977" y="5328792"/>
            <a:ext cx="7592823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S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dar</a:t>
            </a: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dan </a:t>
            </a:r>
            <a:r>
              <a:rPr sz="1800" spc="-5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k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onsis</a:t>
            </a:r>
            <a:r>
              <a:rPr sz="1800" spc="-4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en </a:t>
            </a:r>
            <a:r>
              <a:rPr sz="1800" spc="-15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me</a:t>
            </a:r>
            <a:r>
              <a:rPr sz="1800" spc="-2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gi</a:t>
            </a:r>
            <a:r>
              <a:rPr sz="1800" spc="-55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k</a:t>
            </a:r>
            <a:r>
              <a:rPr sz="1800" spc="-1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u</a:t>
            </a:r>
            <a:r>
              <a:rPr sz="1800" spc="-15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0" dirty="0" err="1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G</a:t>
            </a:r>
            <a:r>
              <a:rPr sz="1800" spc="-10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F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lang="en-US"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(Guide for Author) </a:t>
            </a:r>
            <a:endParaRPr sz="1800" dirty="0">
              <a:latin typeface="Franklin Gothic Book"/>
              <a:cs typeface="Franklin Gothic Book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5880" y="5650382"/>
            <a:ext cx="97536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an</a:t>
            </a: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g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age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998977" y="5650382"/>
            <a:ext cx="219964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M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gi</a:t>
            </a:r>
            <a:r>
              <a:rPr sz="1800" spc="-5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k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ta Bahasa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5880" y="5971946"/>
            <a:ext cx="681355" cy="285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Eth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ical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998977" y="5971946"/>
            <a:ext cx="4389120" cy="285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Tid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k m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nggar</a:t>
            </a: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k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p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ul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is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k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4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y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 i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m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ah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5880" y="6293815"/>
            <a:ext cx="102489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ea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di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b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l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t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y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998977" y="6293815"/>
            <a:ext cx="607885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M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e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ik bagi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pembaca da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i sisi</a:t>
            </a:r>
            <a:r>
              <a:rPr sz="1800" spc="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su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b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sta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si</a:t>
            </a:r>
            <a:r>
              <a:rPr sz="1800" spc="-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ma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up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u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 p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p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5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n</a:t>
            </a:r>
            <a:r>
              <a:rPr sz="1800" spc="-15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y</a:t>
            </a:r>
            <a:r>
              <a:rPr sz="1800" spc="-10" dirty="0" smtClean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6323" y="2688335"/>
            <a:ext cx="4245864" cy="1839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75759" y="2727960"/>
            <a:ext cx="4131564" cy="1726691"/>
          </a:xfrm>
          <a:custGeom>
            <a:avLst/>
            <a:gdLst/>
            <a:ahLst/>
            <a:cxnLst/>
            <a:rect l="l" t="t" r="r" b="b"/>
            <a:pathLst>
              <a:path w="4131563" h="1726691">
                <a:moveTo>
                  <a:pt x="3843782" y="0"/>
                </a:moveTo>
                <a:lnTo>
                  <a:pt x="287781" y="0"/>
                </a:lnTo>
                <a:lnTo>
                  <a:pt x="264187" y="954"/>
                </a:lnTo>
                <a:lnTo>
                  <a:pt x="218644" y="8367"/>
                </a:lnTo>
                <a:lnTo>
                  <a:pt x="175789" y="22623"/>
                </a:lnTo>
                <a:lnTo>
                  <a:pt x="136217" y="43130"/>
                </a:lnTo>
                <a:lnTo>
                  <a:pt x="100521" y="69294"/>
                </a:lnTo>
                <a:lnTo>
                  <a:pt x="69294" y="100521"/>
                </a:lnTo>
                <a:lnTo>
                  <a:pt x="43130" y="136217"/>
                </a:lnTo>
                <a:lnTo>
                  <a:pt x="22623" y="175789"/>
                </a:lnTo>
                <a:lnTo>
                  <a:pt x="8367" y="218644"/>
                </a:lnTo>
                <a:lnTo>
                  <a:pt x="954" y="264187"/>
                </a:lnTo>
                <a:lnTo>
                  <a:pt x="0" y="287781"/>
                </a:lnTo>
                <a:lnTo>
                  <a:pt x="0" y="1438909"/>
                </a:lnTo>
                <a:lnTo>
                  <a:pt x="3768" y="1485575"/>
                </a:lnTo>
                <a:lnTo>
                  <a:pt x="14677" y="1529848"/>
                </a:lnTo>
                <a:lnTo>
                  <a:pt x="32133" y="1571135"/>
                </a:lnTo>
                <a:lnTo>
                  <a:pt x="55542" y="1608844"/>
                </a:lnTo>
                <a:lnTo>
                  <a:pt x="84312" y="1642379"/>
                </a:lnTo>
                <a:lnTo>
                  <a:pt x="117847" y="1671149"/>
                </a:lnTo>
                <a:lnTo>
                  <a:pt x="155556" y="1694558"/>
                </a:lnTo>
                <a:lnTo>
                  <a:pt x="196843" y="1712014"/>
                </a:lnTo>
                <a:lnTo>
                  <a:pt x="241116" y="1722923"/>
                </a:lnTo>
                <a:lnTo>
                  <a:pt x="287781" y="1726691"/>
                </a:lnTo>
                <a:lnTo>
                  <a:pt x="3843782" y="1726691"/>
                </a:lnTo>
                <a:lnTo>
                  <a:pt x="3890447" y="1722923"/>
                </a:lnTo>
                <a:lnTo>
                  <a:pt x="3934720" y="1712014"/>
                </a:lnTo>
                <a:lnTo>
                  <a:pt x="3976007" y="1694558"/>
                </a:lnTo>
                <a:lnTo>
                  <a:pt x="4013716" y="1671149"/>
                </a:lnTo>
                <a:lnTo>
                  <a:pt x="4047251" y="1642379"/>
                </a:lnTo>
                <a:lnTo>
                  <a:pt x="4076021" y="1608844"/>
                </a:lnTo>
                <a:lnTo>
                  <a:pt x="4099430" y="1571135"/>
                </a:lnTo>
                <a:lnTo>
                  <a:pt x="4116886" y="1529848"/>
                </a:lnTo>
                <a:lnTo>
                  <a:pt x="4127795" y="1485575"/>
                </a:lnTo>
                <a:lnTo>
                  <a:pt x="4131564" y="1438909"/>
                </a:lnTo>
                <a:lnTo>
                  <a:pt x="4131564" y="287781"/>
                </a:lnTo>
                <a:lnTo>
                  <a:pt x="4127795" y="241116"/>
                </a:lnTo>
                <a:lnTo>
                  <a:pt x="4116886" y="196843"/>
                </a:lnTo>
                <a:lnTo>
                  <a:pt x="4099430" y="155556"/>
                </a:lnTo>
                <a:lnTo>
                  <a:pt x="4076021" y="117847"/>
                </a:lnTo>
                <a:lnTo>
                  <a:pt x="4047251" y="84312"/>
                </a:lnTo>
                <a:lnTo>
                  <a:pt x="4013716" y="55542"/>
                </a:lnTo>
                <a:lnTo>
                  <a:pt x="3976007" y="32133"/>
                </a:lnTo>
                <a:lnTo>
                  <a:pt x="3934720" y="14677"/>
                </a:lnTo>
                <a:lnTo>
                  <a:pt x="3890447" y="3768"/>
                </a:lnTo>
                <a:lnTo>
                  <a:pt x="3843782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19955" y="2770632"/>
            <a:ext cx="4002024" cy="1560576"/>
          </a:xfrm>
          <a:custGeom>
            <a:avLst/>
            <a:gdLst/>
            <a:ahLst/>
            <a:cxnLst/>
            <a:rect l="l" t="t" r="r" b="b"/>
            <a:pathLst>
              <a:path w="4002024" h="1560576">
                <a:moveTo>
                  <a:pt x="0" y="1560576"/>
                </a:moveTo>
                <a:lnTo>
                  <a:pt x="4002024" y="1560576"/>
                </a:lnTo>
                <a:lnTo>
                  <a:pt x="4002024" y="0"/>
                </a:lnTo>
                <a:lnTo>
                  <a:pt x="0" y="0"/>
                </a:lnTo>
                <a:lnTo>
                  <a:pt x="0" y="1560576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52440" y="3130550"/>
            <a:ext cx="2337435" cy="739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80" dirty="0" smtClean="0">
                <a:latin typeface="Franklin Gothic Book"/>
                <a:cs typeface="Franklin Gothic Book"/>
              </a:rPr>
              <a:t>R</a:t>
            </a:r>
            <a:r>
              <a:rPr sz="4800" spc="-100" dirty="0" smtClean="0">
                <a:latin typeface="Franklin Gothic Book"/>
                <a:cs typeface="Franklin Gothic Book"/>
              </a:rPr>
              <a:t>e</a:t>
            </a:r>
            <a:r>
              <a:rPr sz="4800" spc="0" dirty="0" smtClean="0">
                <a:latin typeface="Franklin Gothic Book"/>
                <a:cs typeface="Franklin Gothic Book"/>
              </a:rPr>
              <a:t>v</a:t>
            </a:r>
            <a:r>
              <a:rPr sz="4800" spc="20" dirty="0" smtClean="0">
                <a:latin typeface="Franklin Gothic Book"/>
                <a:cs typeface="Franklin Gothic Book"/>
              </a:rPr>
              <a:t>i</a:t>
            </a:r>
            <a:r>
              <a:rPr sz="4800" spc="-114" dirty="0" smtClean="0">
                <a:latin typeface="Franklin Gothic Book"/>
                <a:cs typeface="Franklin Gothic Book"/>
              </a:rPr>
              <a:t>e</a:t>
            </a:r>
            <a:r>
              <a:rPr sz="4800" spc="-60" dirty="0" smtClean="0">
                <a:latin typeface="Franklin Gothic Book"/>
                <a:cs typeface="Franklin Gothic Book"/>
              </a:rPr>
              <a:t>w</a:t>
            </a:r>
            <a:r>
              <a:rPr sz="4800" spc="-25" dirty="0" smtClean="0">
                <a:latin typeface="Franklin Gothic Book"/>
                <a:cs typeface="Franklin Gothic Book"/>
              </a:rPr>
              <a:t>er</a:t>
            </a:r>
            <a:endParaRPr sz="4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81000"/>
            <a:ext cx="9601199" cy="58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6323" y="2688335"/>
            <a:ext cx="4245864" cy="1839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75759" y="2727960"/>
            <a:ext cx="4131564" cy="1726691"/>
          </a:xfrm>
          <a:custGeom>
            <a:avLst/>
            <a:gdLst/>
            <a:ahLst/>
            <a:cxnLst/>
            <a:rect l="l" t="t" r="r" b="b"/>
            <a:pathLst>
              <a:path w="4131563" h="1726691">
                <a:moveTo>
                  <a:pt x="3843782" y="0"/>
                </a:moveTo>
                <a:lnTo>
                  <a:pt x="287781" y="0"/>
                </a:lnTo>
                <a:lnTo>
                  <a:pt x="264187" y="954"/>
                </a:lnTo>
                <a:lnTo>
                  <a:pt x="218644" y="8367"/>
                </a:lnTo>
                <a:lnTo>
                  <a:pt x="175789" y="22623"/>
                </a:lnTo>
                <a:lnTo>
                  <a:pt x="136217" y="43130"/>
                </a:lnTo>
                <a:lnTo>
                  <a:pt x="100521" y="69294"/>
                </a:lnTo>
                <a:lnTo>
                  <a:pt x="69294" y="100521"/>
                </a:lnTo>
                <a:lnTo>
                  <a:pt x="43130" y="136217"/>
                </a:lnTo>
                <a:lnTo>
                  <a:pt x="22623" y="175789"/>
                </a:lnTo>
                <a:lnTo>
                  <a:pt x="8367" y="218644"/>
                </a:lnTo>
                <a:lnTo>
                  <a:pt x="954" y="264187"/>
                </a:lnTo>
                <a:lnTo>
                  <a:pt x="0" y="287781"/>
                </a:lnTo>
                <a:lnTo>
                  <a:pt x="0" y="1438909"/>
                </a:lnTo>
                <a:lnTo>
                  <a:pt x="3768" y="1485575"/>
                </a:lnTo>
                <a:lnTo>
                  <a:pt x="14677" y="1529848"/>
                </a:lnTo>
                <a:lnTo>
                  <a:pt x="32133" y="1571135"/>
                </a:lnTo>
                <a:lnTo>
                  <a:pt x="55542" y="1608844"/>
                </a:lnTo>
                <a:lnTo>
                  <a:pt x="84312" y="1642379"/>
                </a:lnTo>
                <a:lnTo>
                  <a:pt x="117847" y="1671149"/>
                </a:lnTo>
                <a:lnTo>
                  <a:pt x="155556" y="1694558"/>
                </a:lnTo>
                <a:lnTo>
                  <a:pt x="196843" y="1712014"/>
                </a:lnTo>
                <a:lnTo>
                  <a:pt x="241116" y="1722923"/>
                </a:lnTo>
                <a:lnTo>
                  <a:pt x="287781" y="1726691"/>
                </a:lnTo>
                <a:lnTo>
                  <a:pt x="3843782" y="1726691"/>
                </a:lnTo>
                <a:lnTo>
                  <a:pt x="3890447" y="1722923"/>
                </a:lnTo>
                <a:lnTo>
                  <a:pt x="3934720" y="1712014"/>
                </a:lnTo>
                <a:lnTo>
                  <a:pt x="3976007" y="1694558"/>
                </a:lnTo>
                <a:lnTo>
                  <a:pt x="4013716" y="1671149"/>
                </a:lnTo>
                <a:lnTo>
                  <a:pt x="4047251" y="1642379"/>
                </a:lnTo>
                <a:lnTo>
                  <a:pt x="4076021" y="1608844"/>
                </a:lnTo>
                <a:lnTo>
                  <a:pt x="4099430" y="1571135"/>
                </a:lnTo>
                <a:lnTo>
                  <a:pt x="4116886" y="1529848"/>
                </a:lnTo>
                <a:lnTo>
                  <a:pt x="4127795" y="1485575"/>
                </a:lnTo>
                <a:lnTo>
                  <a:pt x="4131564" y="1438909"/>
                </a:lnTo>
                <a:lnTo>
                  <a:pt x="4131564" y="287781"/>
                </a:lnTo>
                <a:lnTo>
                  <a:pt x="4127795" y="241116"/>
                </a:lnTo>
                <a:lnTo>
                  <a:pt x="4116886" y="196843"/>
                </a:lnTo>
                <a:lnTo>
                  <a:pt x="4099430" y="155556"/>
                </a:lnTo>
                <a:lnTo>
                  <a:pt x="4076021" y="117847"/>
                </a:lnTo>
                <a:lnTo>
                  <a:pt x="4047251" y="84312"/>
                </a:lnTo>
                <a:lnTo>
                  <a:pt x="4013716" y="55542"/>
                </a:lnTo>
                <a:lnTo>
                  <a:pt x="3976007" y="32133"/>
                </a:lnTo>
                <a:lnTo>
                  <a:pt x="3934720" y="14677"/>
                </a:lnTo>
                <a:lnTo>
                  <a:pt x="3890447" y="3768"/>
                </a:lnTo>
                <a:lnTo>
                  <a:pt x="3843782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19955" y="2770632"/>
            <a:ext cx="4002024" cy="1560576"/>
          </a:xfrm>
          <a:custGeom>
            <a:avLst/>
            <a:gdLst/>
            <a:ahLst/>
            <a:cxnLst/>
            <a:rect l="l" t="t" r="r" b="b"/>
            <a:pathLst>
              <a:path w="4002024" h="1560576">
                <a:moveTo>
                  <a:pt x="0" y="1560576"/>
                </a:moveTo>
                <a:lnTo>
                  <a:pt x="4002024" y="1560576"/>
                </a:lnTo>
                <a:lnTo>
                  <a:pt x="4002024" y="0"/>
                </a:lnTo>
                <a:lnTo>
                  <a:pt x="0" y="0"/>
                </a:lnTo>
                <a:lnTo>
                  <a:pt x="0" y="1560576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64860" y="3130550"/>
            <a:ext cx="1711960" cy="739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latin typeface="Franklin Gothic Book"/>
                <a:cs typeface="Franklin Gothic Book"/>
              </a:rPr>
              <a:t>A</a:t>
            </a:r>
            <a:r>
              <a:rPr sz="4800" spc="-30" dirty="0" smtClean="0">
                <a:latin typeface="Franklin Gothic Book"/>
                <a:cs typeface="Franklin Gothic Book"/>
              </a:rPr>
              <a:t>u</a:t>
            </a:r>
            <a:r>
              <a:rPr sz="4800" spc="5" dirty="0" smtClean="0">
                <a:latin typeface="Franklin Gothic Book"/>
                <a:cs typeface="Franklin Gothic Book"/>
              </a:rPr>
              <a:t>t</a:t>
            </a:r>
            <a:r>
              <a:rPr sz="4800" spc="-25" dirty="0" smtClean="0">
                <a:latin typeface="Franklin Gothic Book"/>
                <a:cs typeface="Franklin Gothic Book"/>
              </a:rPr>
              <a:t>hor</a:t>
            </a:r>
            <a:endParaRPr sz="48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224</TotalTime>
  <Words>236</Words>
  <Application>Microsoft Office PowerPoint</Application>
  <PresentationFormat>Widescreen</PresentationFormat>
  <Paragraphs>77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Adobe Garamond Pro Bold</vt:lpstr>
      <vt:lpstr>Arial</vt:lpstr>
      <vt:lpstr>Calibri</vt:lpstr>
      <vt:lpstr>Franklin Gothic Book</vt:lpstr>
      <vt:lpstr>Franklin Gothic Medium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Author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AGUS</cp:lastModifiedBy>
  <cp:revision>26</cp:revision>
  <dcterms:created xsi:type="dcterms:W3CDTF">2019-09-26T14:04:28Z</dcterms:created>
  <dcterms:modified xsi:type="dcterms:W3CDTF">2021-07-18T03:44:18Z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2019-03-25T00:00:00Z</vt:filetime>
  </property>
  <property fmtid="{D5CDD505-2E9C-101B-9397-08002B2CF9AE}" pid="3" name="LastSaved">
    <vt:filetime>2019-09-26T00:00:00Z</vt:filetime>
  </property>
</Properties>
</file>